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5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6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7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8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9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1" r:id="rId4"/>
    <p:sldMasterId id="2147484202" r:id="rId5"/>
    <p:sldMasterId id="2147484503" r:id="rId6"/>
    <p:sldMasterId id="2147484519" r:id="rId7"/>
    <p:sldMasterId id="2147484533" r:id="rId8"/>
    <p:sldMasterId id="2147484548" r:id="rId9"/>
    <p:sldMasterId id="2147483841" r:id="rId10"/>
    <p:sldMasterId id="2147484565" r:id="rId11"/>
    <p:sldMasterId id="2147483660" r:id="rId12"/>
    <p:sldMasterId id="2147483770" r:id="rId13"/>
  </p:sldMasterIdLst>
  <p:notesMasterIdLst>
    <p:notesMasterId r:id="rId19"/>
  </p:notesMasterIdLst>
  <p:sldIdLst>
    <p:sldId id="2076137553" r:id="rId14"/>
    <p:sldId id="2076137551" r:id="rId15"/>
    <p:sldId id="2076137554" r:id="rId16"/>
    <p:sldId id="2076137549" r:id="rId17"/>
    <p:sldId id="207613755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ndey, Anshuman" initials="PA" lastIdx="1" clrIdx="0">
    <p:extLst>
      <p:ext uri="{19B8F6BF-5375-455C-9EA6-DF929625EA0E}">
        <p15:presenceInfo xmlns:p15="http://schemas.microsoft.com/office/powerpoint/2012/main" userId="S::400206700@genpact.com::1e7005fa-34f1-4391-9f10-b0f26ac520b8" providerId="AD"/>
      </p:ext>
    </p:extLst>
  </p:cmAuthor>
  <p:cmAuthor id="2" name="Malhotra, Apoorv" initials="MA" lastIdx="1" clrIdx="1">
    <p:extLst>
      <p:ext uri="{19B8F6BF-5375-455C-9EA6-DF929625EA0E}">
        <p15:presenceInfo xmlns:p15="http://schemas.microsoft.com/office/powerpoint/2012/main" userId="S::703019669@GENPACT.COM::76502a38-6cc7-4971-bd67-0591b6a1fe83" providerId="AD"/>
      </p:ext>
    </p:extLst>
  </p:cmAuthor>
  <p:cmAuthor id="3" name="Dutta, Shruti" initials="DS" lastIdx="7" clrIdx="2">
    <p:extLst>
      <p:ext uri="{19B8F6BF-5375-455C-9EA6-DF929625EA0E}">
        <p15:presenceInfo xmlns:p15="http://schemas.microsoft.com/office/powerpoint/2012/main" userId="S::400218645@genpact.com::df640a07-06ff-439d-b415-523bdc757eb4" providerId="AD"/>
      </p:ext>
    </p:extLst>
  </p:cmAuthor>
  <p:cmAuthor id="4" name="Singh , Vikas" initials="SV" lastIdx="3" clrIdx="3">
    <p:extLst>
      <p:ext uri="{19B8F6BF-5375-455C-9EA6-DF929625EA0E}">
        <p15:presenceInfo xmlns:p15="http://schemas.microsoft.com/office/powerpoint/2012/main" userId="S::400214702@genpact.com::51b4243d-a3ae-4b87-ad4b-cecf8e060dd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05AA4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5B7290-2252-8147-47DD-F32EC0B45D6C}" v="24" dt="2021-04-14T13:30:51.135"/>
    <p1510:client id="{123F0B6A-32E9-D2FA-60E9-5E97E4D8ED90}" v="2" dt="2021-04-21T12:05:03.292"/>
    <p1510:client id="{2890C5FB-BF91-43BC-FCB0-D833F7371B75}" v="2987" dt="2021-04-19T13:18:02.313"/>
    <p1510:client id="{39D62A86-C727-CE36-57E9-69A0974FEE13}" v="1191" dt="2021-04-17T21:37:27.215"/>
    <p1510:client id="{3DCB1CC4-8FBF-F9B5-3A42-289DD80F5B9B}" v="3423" dt="2021-04-26T14:13:30.655"/>
    <p1510:client id="{3E28BE9F-707E-0000-8597-F29A5FE2E3AC}" v="22" dt="2021-04-14T12:37:45.313"/>
    <p1510:client id="{56FFA1AA-61F5-A377-9B86-913EB11A6660}" v="194" dt="2021-04-26T15:04:25.608"/>
    <p1510:client id="{58BA6CB3-C9B5-C0C4-4592-0243C2EA071B}" v="5401" dt="2021-04-15T15:29:50.652"/>
    <p1510:client id="{69EEC79F-9021-0000-9060-50C76E8296D2}" v="176" dt="2021-05-14T21:27:07.070"/>
    <p1510:client id="{73C7BF9F-5029-0000-9832-219E60896BF2}" v="875" dt="2021-04-19T14:17:14.462"/>
    <p1510:client id="{7823233B-98F1-CB18-E221-04DFD76C730A}" v="833" dt="2021-04-15T11:14:32.883"/>
    <p1510:client id="{8EC4BE9F-E04E-0000-9832-247F00FB729E}" v="18" dt="2021-04-16T09:57:30.387"/>
    <p1510:client id="{982DBE9F-B0E0-0000-8597-FEF81B4FB483}" v="263" dt="2021-04-14T14:23:17.543"/>
    <p1510:client id="{A8C4BE9F-F0AA-0000-8597-F65C79966B9F}" v="275" dt="2021-04-16T10:54:02.612"/>
    <p1510:client id="{B051C29F-908B-0000-97E0-0B48A4C34714}" v="22" dt="2021-04-27T11:05:54.267"/>
    <p1510:client id="{B4058E36-DF1F-34FE-2F1B-7528443BD55F}" v="809" dt="2021-05-14T21:12:55.801"/>
    <p1510:client id="{C905C19F-3002-0000-8597-F25BE60F03DA}" v="19" dt="2021-04-23T10:09:59.787"/>
    <p1510:client id="{D6AB5E30-A6ED-6CFB-6291-47BC105FB8DA}" v="346" dt="2021-05-14T22:14:38.015"/>
    <p1510:client id="{F4D7AA05-AD69-3B1C-6FCB-67D507F45589}" v="7035" dt="2021-04-28T16:58:02.0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2A493-69A4-4C59-888B-DE432A358F0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E1D662-3FAF-4B8E-A681-7B84FECF2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66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9E6B6-3830-469A-8FB6-08DD383822F4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91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9E6B6-3830-469A-8FB6-08DD383822F4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35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9E6B6-3830-469A-8FB6-08DD383822F4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73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Rahul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F162D-1560-43CD-8513-0EBA8C2A580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2722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1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3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5.pn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51.png"/><Relationship Id="rId4" Type="http://schemas.openxmlformats.org/officeDocument/2006/relationships/image" Target="../media/image57.jpe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7.jpe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9.png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2.svg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38"/>
            <a:ext cx="12209991" cy="6869837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182234" y="4175579"/>
            <a:ext cx="6459537" cy="1828800"/>
          </a:xfrm>
          <a:prstGeom prst="rect">
            <a:avLst/>
          </a:prstGeom>
        </p:spPr>
        <p:txBody>
          <a:bodyPr/>
          <a:lstStyle>
            <a:lvl1pPr>
              <a:lnSpc>
                <a:spcPts val="1788"/>
              </a:lnSpc>
              <a:defRPr sz="1625">
                <a:solidFill>
                  <a:schemeClr val="accent6"/>
                </a:solidFill>
                <a:latin typeface="+mj-lt"/>
              </a:defRPr>
            </a:lvl1pPr>
            <a:lvl2pPr algn="l">
              <a:defRPr/>
            </a:lvl2pPr>
          </a:lstStyle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82233" y="2008094"/>
            <a:ext cx="6858000" cy="381000"/>
          </a:xfrm>
          <a:prstGeom prst="rect">
            <a:avLst/>
          </a:prstGeom>
        </p:spPr>
        <p:txBody>
          <a:bodyPr/>
          <a:lstStyle>
            <a:lvl1pPr>
              <a:defRPr sz="1625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53601" y="475034"/>
            <a:ext cx="1979794" cy="728362"/>
          </a:xfrm>
          <a:prstGeom prst="rect">
            <a:avLst/>
          </a:prstGeom>
        </p:spPr>
      </p:pic>
      <p:sp>
        <p:nvSpPr>
          <p:cNvPr id="10" name="Title 4"/>
          <p:cNvSpPr txBox="1">
            <a:spLocks/>
          </p:cNvSpPr>
          <p:nvPr userDrawn="1"/>
        </p:nvSpPr>
        <p:spPr>
          <a:xfrm>
            <a:off x="457200" y="6408034"/>
            <a:ext cx="5129684" cy="25623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650">
                <a:solidFill>
                  <a:srgbClr val="44546A"/>
                </a:solidFill>
                <a:latin typeface="Georgia"/>
                <a:ea typeface="Calibri" charset="0"/>
                <a:cs typeface="Calibri" charset="0"/>
              </a:rPr>
              <a:t>® 2018 Copyright Genpact.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82234" y="2597150"/>
            <a:ext cx="6876167" cy="1447800"/>
          </a:xfrm>
          <a:prstGeom prst="rect">
            <a:avLst/>
          </a:prstGeom>
        </p:spPr>
        <p:txBody>
          <a:bodyPr/>
          <a:lstStyle>
            <a:lvl1pPr>
              <a:lnSpc>
                <a:spcPts val="4144"/>
              </a:lnSpc>
              <a:defRPr kumimoji="0" lang="en-US" sz="39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1pPr>
            <a:lvl2pPr>
              <a:defRPr kumimoji="0" lang="en-US" sz="39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2pPr>
            <a:lvl3pPr>
              <a:defRPr kumimoji="0" lang="en-US" sz="39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3pPr>
            <a:lvl4pPr>
              <a:defRPr kumimoji="0" lang="en-US" sz="39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4pPr>
            <a:lvl5pPr>
              <a:defRPr kumimoji="0" lang="en-US" sz="3900" b="0" i="0" u="none" strike="noStrike" kern="1200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1435395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" y="0"/>
            <a:ext cx="12188946" cy="6872511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464595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sz="650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sz="650" b="1">
              <a:solidFill>
                <a:prstClr val="white"/>
              </a:solidFill>
              <a:latin typeface="Georgia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50">
                <a:solidFill>
                  <a:prstClr val="white"/>
                </a:solidFill>
                <a:ea typeface="Georgia" charset="0"/>
                <a:cs typeface="Georgia" charset="0"/>
              </a:rPr>
              <a:t>® 2017 Copyright </a:t>
            </a:r>
            <a:r>
              <a:rPr lang="en-US" sz="650" err="1">
                <a:solidFill>
                  <a:prstClr val="white"/>
                </a:solidFill>
                <a:ea typeface="Georgia" charset="0"/>
                <a:cs typeface="Georgia" charset="0"/>
              </a:rPr>
              <a:t>Genpact</a:t>
            </a:r>
            <a:r>
              <a:rPr lang="en-US" sz="650">
                <a:solidFill>
                  <a:prstClr val="white"/>
                </a:solidFill>
                <a:ea typeface="Georgia" charset="0"/>
                <a:cs typeface="Georgia" charset="0"/>
              </a:rPr>
              <a:t>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6" y="6446360"/>
            <a:ext cx="868156" cy="340728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4594" y="2473184"/>
            <a:ext cx="6397625" cy="1600200"/>
          </a:xfrm>
          <a:prstGeom prst="rect">
            <a:avLst/>
          </a:prstGeom>
        </p:spPr>
        <p:txBody>
          <a:bodyPr anchor="ctr"/>
          <a:lstStyle>
            <a:lvl1pPr>
              <a:defRPr sz="3900">
                <a:solidFill>
                  <a:schemeClr val="bg1"/>
                </a:solidFill>
              </a:defRPr>
            </a:lvl1pPr>
            <a:lvl2pPr>
              <a:defRPr sz="3900">
                <a:solidFill>
                  <a:schemeClr val="bg1"/>
                </a:solidFill>
              </a:defRPr>
            </a:lvl2pPr>
            <a:lvl3pPr>
              <a:defRPr sz="3900">
                <a:solidFill>
                  <a:schemeClr val="bg1"/>
                </a:solidFill>
              </a:defRPr>
            </a:lvl3pPr>
            <a:lvl4pPr>
              <a:defRPr sz="3900">
                <a:solidFill>
                  <a:schemeClr val="bg1"/>
                </a:solidFill>
              </a:defRPr>
            </a:lvl4pPr>
            <a:lvl5pPr>
              <a:defRPr sz="3900">
                <a:solidFill>
                  <a:schemeClr val="bg1"/>
                </a:solidFill>
              </a:defRPr>
            </a:lvl5pPr>
          </a:lstStyle>
          <a:p>
            <a:r>
              <a:rPr lang="en-US" sz="3900">
                <a:solidFill>
                  <a:schemeClr val="bg1"/>
                </a:solidFill>
              </a:rPr>
              <a:t>Divider slide options</a:t>
            </a:r>
          </a:p>
          <a:p>
            <a:r>
              <a:rPr lang="en-US" sz="3900">
                <a:solidFill>
                  <a:schemeClr val="bg1"/>
                </a:solidFill>
              </a:rPr>
              <a:t>Lorem ipsum dolor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3" y="4267200"/>
            <a:ext cx="6397625" cy="381000"/>
          </a:xfrm>
          <a:prstGeom prst="rect">
            <a:avLst/>
          </a:prstGeom>
        </p:spPr>
        <p:txBody>
          <a:bodyPr anchor="ctr"/>
          <a:lstStyle>
            <a:lvl1pPr>
              <a:defRPr sz="1463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Subtitle, if needed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73029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464595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sz="650" b="1" smtClean="0">
                <a:solidFill>
                  <a:schemeClr val="tx1"/>
                </a:solidFill>
                <a:latin typeface="+mn-lt"/>
              </a:rPr>
              <a:pPr/>
              <a:t>‹#›</a:t>
            </a:fld>
            <a:endParaRPr lang="en-US" sz="65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5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rPr>
              <a:t>® 2019 Copyright Genpact. All Rights Reserved.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71715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2438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65B8517-1A78-46C7-BD70-47D36B8A57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219" y="6463445"/>
            <a:ext cx="838201" cy="30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506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4032" userDrawn="1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3" y="471715"/>
            <a:ext cx="11274553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24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3" y="976087"/>
            <a:ext cx="11274553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78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rgbClr val="073262"/>
                </a:solidFill>
                <a:effectLst/>
                <a:uLnTx/>
                <a:uFillTx/>
                <a:latin typeface="Georgia"/>
                <a:ea typeface="Georgia" charset="0"/>
                <a:cs typeface="Georgia" charset="0"/>
              </a:rPr>
              <a:t>® 2020 Copyright Genpact. All Rights Reserved.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464595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5110E-A93C-E24B-BA01-8EFF0EF70079}" type="slidenum">
              <a:rPr kumimoji="0" lang="en-US" sz="650" b="1" i="0" u="none" strike="noStrike" kern="1200" cap="none" spc="0" normalizeH="0" baseline="0" noProof="0" smtClean="0">
                <a:ln>
                  <a:noFill/>
                </a:ln>
                <a:solidFill>
                  <a:srgbClr val="073262"/>
                </a:solidFill>
                <a:effectLst/>
                <a:uLnTx/>
                <a:uFillTx/>
                <a:latin typeface="Georgia"/>
              </a:rPr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50" b="1" i="0" u="none" strike="noStrike" kern="1200" cap="none" spc="0" normalizeH="0" baseline="0" noProof="0">
              <a:ln>
                <a:noFill/>
              </a:ln>
              <a:solidFill>
                <a:srgbClr val="073262"/>
              </a:solidFill>
              <a:effectLst/>
              <a:uLnTx/>
              <a:uFillTx/>
              <a:latin typeface="Georgia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613EEE-D9D3-4350-92A6-4CAD2FF3DFC9}"/>
              </a:ext>
            </a:extLst>
          </p:cNvPr>
          <p:cNvGrpSpPr/>
          <p:nvPr userDrawn="1"/>
        </p:nvGrpSpPr>
        <p:grpSpPr>
          <a:xfrm>
            <a:off x="10179050" y="6518561"/>
            <a:ext cx="1573530" cy="272507"/>
            <a:chOff x="9252974" y="5454825"/>
            <a:chExt cx="2233047" cy="386724"/>
          </a:xfrm>
        </p:grpSpPr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DEDB325F-EC53-4652-895C-C92D884E9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2974" y="5454825"/>
              <a:ext cx="857705" cy="37926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6399A9D-6C9A-4E1C-A7DE-C886941DFEF1}"/>
                </a:ext>
              </a:extLst>
            </p:cNvPr>
            <p:cNvCxnSpPr/>
            <p:nvPr userDrawn="1"/>
          </p:nvCxnSpPr>
          <p:spPr>
            <a:xfrm>
              <a:off x="10195479" y="5481008"/>
              <a:ext cx="0" cy="32690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63E396AF-75DB-4375-A088-A2C6794F82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0279" y="5468733"/>
              <a:ext cx="1205742" cy="372816"/>
            </a:xfrm>
            <a:prstGeom prst="rect">
              <a:avLst/>
            </a:prstGeom>
          </p:spPr>
        </p:pic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85B8175-35A8-40EE-A372-6FEC07A49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700"/>
            <a:ext cx="11274553" cy="366712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sz="1138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8619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4032" userDrawn="1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725983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1"/>
          <p:cNvSpPr txBox="1">
            <a:spLocks noChangeArrowheads="1"/>
          </p:cNvSpPr>
          <p:nvPr userDrawn="1"/>
        </p:nvSpPr>
        <p:spPr bwMode="auto">
          <a:xfrm>
            <a:off x="11144194" y="6490655"/>
            <a:ext cx="88476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r">
              <a:defRPr/>
            </a:pPr>
            <a:fld id="{FD84B1C2-CF39-4B64-9B3E-8A3CD98AF65E}" type="slidenum">
              <a:rPr lang="en-US" sz="975" b="1" smtClean="0">
                <a:solidFill>
                  <a:prstClr val="white"/>
                </a:solidFill>
                <a:latin typeface="Myriad Pro" pitchFamily="34" charset="0"/>
              </a:rPr>
              <a:pPr algn="r">
                <a:defRPr/>
              </a:pPr>
              <a:t>‹#›</a:t>
            </a:fld>
            <a:r>
              <a:rPr lang="en-US" sz="975" b="1">
                <a:solidFill>
                  <a:prstClr val="white"/>
                </a:solidFill>
                <a:latin typeface="Myriad Pro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8203745"/>
      </p:ext>
    </p:extLst>
  </p:cSld>
  <p:clrMapOvr>
    <a:masterClrMapping/>
  </p:clrMapOvr>
  <p:transition spd="med">
    <p:fade thruBlk="1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4032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7921" tIns="38961" rIns="77921" bIns="38961" numCol="1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194"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7538728"/>
      </p:ext>
    </p:extLst>
  </p:cSld>
  <p:clrMapOvr>
    <a:masterClrMapping/>
  </p:clrMapOvr>
  <p:transition spd="slow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S Sensitive - No 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961576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311" y="77488"/>
            <a:ext cx="11348852" cy="642647"/>
          </a:xfr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403027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CP Title only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7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- </a:t>
            </a:r>
            <a:fld id="{6B0C9173-A86E-45F0-A8CF-E3028EC207E5}" type="slidenum">
              <a:rPr lang="en-AU"/>
              <a:pPr>
                <a:defRPr/>
              </a:pPr>
              <a:t>‹#›</a:t>
            </a:fld>
            <a:r>
              <a:rPr lang="en-AU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1653666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90800" y="3"/>
            <a:ext cx="4038601" cy="66740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0582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" y="0"/>
            <a:ext cx="12188946" cy="6872510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464595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sz="650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sz="650" b="1">
              <a:solidFill>
                <a:prstClr val="white"/>
              </a:solidFill>
              <a:latin typeface="Georgia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5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6" y="6446360"/>
            <a:ext cx="868156" cy="340728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4594" y="2473184"/>
            <a:ext cx="6397625" cy="1600200"/>
          </a:xfrm>
          <a:prstGeom prst="rect">
            <a:avLst/>
          </a:prstGeom>
        </p:spPr>
        <p:txBody>
          <a:bodyPr anchor="ctr"/>
          <a:lstStyle>
            <a:lvl1pPr>
              <a:defRPr sz="3900">
                <a:solidFill>
                  <a:schemeClr val="bg1"/>
                </a:solidFill>
              </a:defRPr>
            </a:lvl1pPr>
            <a:lvl2pPr>
              <a:defRPr sz="3900">
                <a:solidFill>
                  <a:schemeClr val="bg1"/>
                </a:solidFill>
              </a:defRPr>
            </a:lvl2pPr>
            <a:lvl3pPr>
              <a:defRPr sz="3900">
                <a:solidFill>
                  <a:schemeClr val="bg1"/>
                </a:solidFill>
              </a:defRPr>
            </a:lvl3pPr>
            <a:lvl4pPr>
              <a:defRPr sz="3900">
                <a:solidFill>
                  <a:schemeClr val="bg1"/>
                </a:solidFill>
              </a:defRPr>
            </a:lvl4pPr>
            <a:lvl5pPr>
              <a:defRPr sz="3900">
                <a:solidFill>
                  <a:schemeClr val="bg1"/>
                </a:solidFill>
              </a:defRPr>
            </a:lvl5pPr>
          </a:lstStyle>
          <a:p>
            <a:r>
              <a:rPr lang="en-US" sz="3900">
                <a:solidFill>
                  <a:schemeClr val="bg1"/>
                </a:solidFill>
              </a:rPr>
              <a:t>Divider slide options Lorem ipsum dolor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3" y="4267200"/>
            <a:ext cx="6397625" cy="381000"/>
          </a:xfrm>
          <a:prstGeom prst="rect">
            <a:avLst/>
          </a:prstGeom>
        </p:spPr>
        <p:txBody>
          <a:bodyPr anchor="ctr"/>
          <a:lstStyle>
            <a:lvl1pPr>
              <a:defRPr sz="1463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Subtitle, if needed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8606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566402" y="6356358"/>
            <a:ext cx="1016000" cy="365125"/>
          </a:xfrm>
          <a:prstGeom prst="rect">
            <a:avLst/>
          </a:prstGeom>
        </p:spPr>
        <p:txBody>
          <a:bodyPr lIns="108814" tIns="54407" rIns="108814" bIns="54407"/>
          <a:lstStyle/>
          <a:p>
            <a:pPr defTabSz="884061">
              <a:defRPr/>
            </a:pPr>
            <a:fld id="{90CBDC3A-D49F-4631-A8C7-55D59B33E5FA}" type="slidenum">
              <a:rPr lang="en-US" sz="1706" smtClean="0">
                <a:solidFill>
                  <a:srgbClr val="666666"/>
                </a:solidFill>
                <a:latin typeface="Arial"/>
              </a:rPr>
              <a:pPr defTabSz="884061">
                <a:defRPr/>
              </a:pPr>
              <a:t>‹#›</a:t>
            </a:fld>
            <a:endParaRPr lang="en-US" sz="1706">
              <a:solidFill>
                <a:srgbClr val="666666"/>
              </a:solidFill>
              <a:latin typeface="Arial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62406" y="1166781"/>
            <a:ext cx="10869199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950">
                <a:solidFill>
                  <a:schemeClr val="accent2"/>
                </a:solidFill>
              </a:defRPr>
            </a:lvl1pPr>
            <a:lvl2pPr>
              <a:defRPr sz="2519"/>
            </a:lvl2pPr>
            <a:lvl3pPr>
              <a:defRPr sz="2356"/>
            </a:lvl3pPr>
            <a:lvl4pPr>
              <a:defRPr sz="2194"/>
            </a:lvl4pPr>
            <a:lvl5pPr>
              <a:defRPr sz="19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>
          <a:xfrm>
            <a:off x="3556002" y="6356358"/>
            <a:ext cx="4470400" cy="365125"/>
          </a:xfrm>
          <a:prstGeom prst="rect">
            <a:avLst/>
          </a:prstGeom>
        </p:spPr>
        <p:txBody>
          <a:bodyPr lIns="108814" tIns="54407" rIns="108814" bIns="54407"/>
          <a:lstStyle/>
          <a:p>
            <a:pPr defTabSz="884061"/>
            <a:r>
              <a:rPr lang="en-US" sz="1706">
                <a:solidFill>
                  <a:srgbClr val="666666"/>
                </a:solidFill>
                <a:latin typeface="Arial"/>
              </a:rPr>
              <a:t>Copyright © 2013 TCS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75338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6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E2B14010-215A-4F18-AA75-FBB90B6E9BE1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3B04EF29-9E26-4AD6-AFD8-B2A18BF9F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411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33" y="339520"/>
            <a:ext cx="115731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69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6962648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3" y="172189"/>
            <a:ext cx="5327468" cy="1325563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3006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FCCBBE3-3D9B-374B-B01A-9C52139E34D5}"/>
              </a:ext>
            </a:extLst>
          </p:cNvPr>
          <p:cNvSpPr/>
          <p:nvPr userDrawn="1"/>
        </p:nvSpPr>
        <p:spPr>
          <a:xfrm flipH="1">
            <a:off x="2260940" y="1344688"/>
            <a:ext cx="9937721" cy="5513312"/>
          </a:xfrm>
          <a:custGeom>
            <a:avLst/>
            <a:gdLst>
              <a:gd name="connsiteX0" fmla="*/ 725774 w 7453290"/>
              <a:gd name="connsiteY0" fmla="*/ 0 h 4134984"/>
              <a:gd name="connsiteX1" fmla="*/ 2632033 w 7453290"/>
              <a:gd name="connsiteY1" fmla="*/ 1134558 h 4134984"/>
              <a:gd name="connsiteX2" fmla="*/ 2722977 w 7453290"/>
              <a:gd name="connsiteY2" fmla="*/ 1323345 h 4134984"/>
              <a:gd name="connsiteX3" fmla="*/ 2727514 w 7453290"/>
              <a:gd name="connsiteY3" fmla="*/ 1323116 h 4134984"/>
              <a:gd name="connsiteX4" fmla="*/ 2779522 w 7453290"/>
              <a:gd name="connsiteY4" fmla="*/ 1465211 h 4134984"/>
              <a:gd name="connsiteX5" fmla="*/ 4355800 w 7453290"/>
              <a:gd name="connsiteY5" fmla="*/ 2510038 h 4134984"/>
              <a:gd name="connsiteX6" fmla="*/ 4700569 w 7453290"/>
              <a:gd name="connsiteY6" fmla="*/ 2475283 h 4134984"/>
              <a:gd name="connsiteX7" fmla="*/ 4709914 w 7453290"/>
              <a:gd name="connsiteY7" fmla="*/ 2472880 h 4134984"/>
              <a:gd name="connsiteX8" fmla="*/ 4710201 w 7453290"/>
              <a:gd name="connsiteY8" fmla="*/ 2473476 h 4134984"/>
              <a:gd name="connsiteX9" fmla="*/ 4889363 w 7453290"/>
              <a:gd name="connsiteY9" fmla="*/ 2427409 h 4134984"/>
              <a:gd name="connsiteX10" fmla="*/ 5326273 w 7453290"/>
              <a:gd name="connsiteY10" fmla="*/ 2383364 h 4134984"/>
              <a:gd name="connsiteX11" fmla="*/ 7450144 w 7453290"/>
              <a:gd name="connsiteY11" fmla="*/ 4114369 h 4134984"/>
              <a:gd name="connsiteX12" fmla="*/ 7453290 w 7453290"/>
              <a:gd name="connsiteY12" fmla="*/ 4134984 h 4134984"/>
              <a:gd name="connsiteX13" fmla="*/ 0 w 7453290"/>
              <a:gd name="connsiteY13" fmla="*/ 4134984 h 4134984"/>
              <a:gd name="connsiteX14" fmla="*/ 0 w 7453290"/>
              <a:gd name="connsiteY14" fmla="*/ 127149 h 4134984"/>
              <a:gd name="connsiteX15" fmla="*/ 81103 w 7453290"/>
              <a:gd name="connsiteY15" fmla="*/ 97465 h 4134984"/>
              <a:gd name="connsiteX16" fmla="*/ 725774 w 7453290"/>
              <a:gd name="connsiteY16" fmla="*/ 0 h 4134984"/>
              <a:gd name="connsiteX0" fmla="*/ 725774 w 7453290"/>
              <a:gd name="connsiteY0" fmla="*/ 0 h 4134984"/>
              <a:gd name="connsiteX1" fmla="*/ 2632033 w 7453290"/>
              <a:gd name="connsiteY1" fmla="*/ 1134558 h 4134984"/>
              <a:gd name="connsiteX2" fmla="*/ 2722977 w 7453290"/>
              <a:gd name="connsiteY2" fmla="*/ 1323345 h 4134984"/>
              <a:gd name="connsiteX3" fmla="*/ 2779522 w 7453290"/>
              <a:gd name="connsiteY3" fmla="*/ 1465211 h 4134984"/>
              <a:gd name="connsiteX4" fmla="*/ 4355800 w 7453290"/>
              <a:gd name="connsiteY4" fmla="*/ 2510038 h 4134984"/>
              <a:gd name="connsiteX5" fmla="*/ 4700569 w 7453290"/>
              <a:gd name="connsiteY5" fmla="*/ 2475283 h 4134984"/>
              <a:gd name="connsiteX6" fmla="*/ 4709914 w 7453290"/>
              <a:gd name="connsiteY6" fmla="*/ 2472880 h 4134984"/>
              <a:gd name="connsiteX7" fmla="*/ 4710201 w 7453290"/>
              <a:gd name="connsiteY7" fmla="*/ 2473476 h 4134984"/>
              <a:gd name="connsiteX8" fmla="*/ 4889363 w 7453290"/>
              <a:gd name="connsiteY8" fmla="*/ 2427409 h 4134984"/>
              <a:gd name="connsiteX9" fmla="*/ 5326273 w 7453290"/>
              <a:gd name="connsiteY9" fmla="*/ 2383364 h 4134984"/>
              <a:gd name="connsiteX10" fmla="*/ 7450144 w 7453290"/>
              <a:gd name="connsiteY10" fmla="*/ 4114369 h 4134984"/>
              <a:gd name="connsiteX11" fmla="*/ 7453290 w 7453290"/>
              <a:gd name="connsiteY11" fmla="*/ 4134984 h 4134984"/>
              <a:gd name="connsiteX12" fmla="*/ 0 w 7453290"/>
              <a:gd name="connsiteY12" fmla="*/ 4134984 h 4134984"/>
              <a:gd name="connsiteX13" fmla="*/ 0 w 7453290"/>
              <a:gd name="connsiteY13" fmla="*/ 127149 h 4134984"/>
              <a:gd name="connsiteX14" fmla="*/ 81103 w 7453290"/>
              <a:gd name="connsiteY14" fmla="*/ 97465 h 4134984"/>
              <a:gd name="connsiteX15" fmla="*/ 725774 w 7453290"/>
              <a:gd name="connsiteY15" fmla="*/ 0 h 413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53290" h="4134984">
                <a:moveTo>
                  <a:pt x="725774" y="0"/>
                </a:moveTo>
                <a:cubicBezTo>
                  <a:pt x="1548922" y="0"/>
                  <a:pt x="2264920" y="458765"/>
                  <a:pt x="2632033" y="1134558"/>
                </a:cubicBezTo>
                <a:lnTo>
                  <a:pt x="2722977" y="1323345"/>
                </a:lnTo>
                <a:lnTo>
                  <a:pt x="2779522" y="1465211"/>
                </a:lnTo>
                <a:cubicBezTo>
                  <a:pt x="3039222" y="2079212"/>
                  <a:pt x="3647199" y="2510038"/>
                  <a:pt x="4355800" y="2510038"/>
                </a:cubicBezTo>
                <a:cubicBezTo>
                  <a:pt x="4473900" y="2510038"/>
                  <a:pt x="4589206" y="2498071"/>
                  <a:pt x="4700569" y="2475283"/>
                </a:cubicBezTo>
                <a:lnTo>
                  <a:pt x="4709914" y="2472880"/>
                </a:lnTo>
                <a:lnTo>
                  <a:pt x="4710201" y="2473476"/>
                </a:lnTo>
                <a:lnTo>
                  <a:pt x="4889363" y="2427409"/>
                </a:lnTo>
                <a:cubicBezTo>
                  <a:pt x="5030489" y="2398530"/>
                  <a:pt x="5176610" y="2383364"/>
                  <a:pt x="5326273" y="2383364"/>
                </a:cubicBezTo>
                <a:cubicBezTo>
                  <a:pt x="6373916" y="2383364"/>
                  <a:pt x="7247994" y="3126487"/>
                  <a:pt x="7450144" y="4114369"/>
                </a:cubicBezTo>
                <a:lnTo>
                  <a:pt x="7453290" y="4134984"/>
                </a:lnTo>
                <a:lnTo>
                  <a:pt x="0" y="4134984"/>
                </a:lnTo>
                <a:lnTo>
                  <a:pt x="0" y="127149"/>
                </a:lnTo>
                <a:lnTo>
                  <a:pt x="81103" y="97465"/>
                </a:lnTo>
                <a:cubicBezTo>
                  <a:pt x="284754" y="34123"/>
                  <a:pt x="501279" y="0"/>
                  <a:pt x="725774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prstClr val="white"/>
              </a:solidFill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D486C5B-9BD6-3849-A82C-0FA9FE1382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5704" y="1907121"/>
            <a:ext cx="3056466" cy="3776133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2232000" rIns="180000" bIns="180000" anchor="t"/>
          <a:lstStyle>
            <a:lvl1pPr marL="0" indent="0">
              <a:lnSpc>
                <a:spcPct val="120000"/>
              </a:lnSpc>
              <a:buNone/>
              <a:defRPr sz="1219">
                <a:solidFill>
                  <a:schemeClr val="tx2"/>
                </a:solidFill>
              </a:defRPr>
            </a:lvl1pPr>
            <a:lvl2pPr marL="371457" indent="0">
              <a:lnSpc>
                <a:spcPct val="120000"/>
              </a:lnSpc>
              <a:buNone/>
              <a:defRPr sz="1219">
                <a:solidFill>
                  <a:schemeClr val="tx2"/>
                </a:solidFill>
              </a:defRPr>
            </a:lvl2pPr>
            <a:lvl3pPr marL="742913" indent="0">
              <a:lnSpc>
                <a:spcPct val="120000"/>
              </a:lnSpc>
              <a:buNone/>
              <a:defRPr sz="1219">
                <a:solidFill>
                  <a:schemeClr val="tx2"/>
                </a:solidFill>
              </a:defRPr>
            </a:lvl3pPr>
            <a:lvl4pPr marL="1114370" indent="0">
              <a:lnSpc>
                <a:spcPct val="120000"/>
              </a:lnSpc>
              <a:buNone/>
              <a:defRPr sz="1219">
                <a:solidFill>
                  <a:schemeClr val="tx2"/>
                </a:solidFill>
              </a:defRPr>
            </a:lvl4pPr>
            <a:lvl5pPr marL="1485826" indent="0">
              <a:lnSpc>
                <a:spcPct val="120000"/>
              </a:lnSpc>
              <a:buNone/>
              <a:defRPr sz="1219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E3FBA1D-68B1-6246-8367-59872D21DB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18536" y="4577091"/>
            <a:ext cx="2780482" cy="400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6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E161CDA-DAAA-D749-85F9-F7BF3F555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57959" y="1907121"/>
            <a:ext cx="3056466" cy="3776133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2232000" rIns="180000" bIns="180000" anchor="t"/>
          <a:lstStyle>
            <a:lvl1pPr marL="0" indent="0">
              <a:lnSpc>
                <a:spcPct val="120000"/>
              </a:lnSpc>
              <a:buNone/>
              <a:defRPr sz="1219">
                <a:solidFill>
                  <a:schemeClr val="tx2"/>
                </a:solidFill>
              </a:defRPr>
            </a:lvl1pPr>
            <a:lvl2pPr marL="371457" indent="0">
              <a:lnSpc>
                <a:spcPct val="120000"/>
              </a:lnSpc>
              <a:buNone/>
              <a:defRPr sz="1219">
                <a:solidFill>
                  <a:schemeClr val="tx2"/>
                </a:solidFill>
              </a:defRPr>
            </a:lvl2pPr>
            <a:lvl3pPr marL="742913" indent="0">
              <a:lnSpc>
                <a:spcPct val="120000"/>
              </a:lnSpc>
              <a:buNone/>
              <a:defRPr sz="1219">
                <a:solidFill>
                  <a:schemeClr val="tx2"/>
                </a:solidFill>
              </a:defRPr>
            </a:lvl3pPr>
            <a:lvl4pPr marL="1114370" indent="0">
              <a:lnSpc>
                <a:spcPct val="120000"/>
              </a:lnSpc>
              <a:buNone/>
              <a:defRPr sz="1219">
                <a:solidFill>
                  <a:schemeClr val="tx2"/>
                </a:solidFill>
              </a:defRPr>
            </a:lvl4pPr>
            <a:lvl5pPr marL="1485826" indent="0">
              <a:lnSpc>
                <a:spcPct val="120000"/>
              </a:lnSpc>
              <a:buNone/>
              <a:defRPr sz="1219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02675C5-9B1E-F144-81BB-12AED0F5A3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20790" y="4577091"/>
            <a:ext cx="2780482" cy="400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6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 Here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08B3E1B-2994-9545-9155-351B56C10D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60214" y="1907121"/>
            <a:ext cx="3056466" cy="3776133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2232000" rIns="180000" bIns="180000" anchor="t"/>
          <a:lstStyle>
            <a:lvl1pPr marL="0" indent="0">
              <a:lnSpc>
                <a:spcPct val="120000"/>
              </a:lnSpc>
              <a:buNone/>
              <a:defRPr sz="1219">
                <a:solidFill>
                  <a:schemeClr val="tx2"/>
                </a:solidFill>
              </a:defRPr>
            </a:lvl1pPr>
            <a:lvl2pPr marL="371457" indent="0">
              <a:lnSpc>
                <a:spcPct val="120000"/>
              </a:lnSpc>
              <a:buNone/>
              <a:defRPr sz="1219">
                <a:solidFill>
                  <a:schemeClr val="tx2"/>
                </a:solidFill>
              </a:defRPr>
            </a:lvl2pPr>
            <a:lvl3pPr marL="742913" indent="0">
              <a:lnSpc>
                <a:spcPct val="120000"/>
              </a:lnSpc>
              <a:buNone/>
              <a:defRPr sz="1219">
                <a:solidFill>
                  <a:schemeClr val="tx2"/>
                </a:solidFill>
              </a:defRPr>
            </a:lvl3pPr>
            <a:lvl4pPr marL="1114370" indent="0">
              <a:lnSpc>
                <a:spcPct val="120000"/>
              </a:lnSpc>
              <a:buNone/>
              <a:defRPr sz="1219">
                <a:solidFill>
                  <a:schemeClr val="tx2"/>
                </a:solidFill>
              </a:defRPr>
            </a:lvl4pPr>
            <a:lvl5pPr marL="1485826" indent="0">
              <a:lnSpc>
                <a:spcPct val="120000"/>
              </a:lnSpc>
              <a:buNone/>
              <a:defRPr sz="1219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D27E24D5-76E8-DB4A-AB29-9E8C75A90B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3044" y="4577091"/>
            <a:ext cx="2780482" cy="400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6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 Here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2783E03-03A8-5441-8957-706EBCF25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7157" y="6011681"/>
            <a:ext cx="65664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94" b="0">
                <a:solidFill>
                  <a:schemeClr val="bg1"/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EE14A88D-474F-9E4E-8438-BAAD9BEA7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09497" y="601168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94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Office Space Template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633563-0303-DB47-B38C-308D58EAA463}"/>
              </a:ext>
            </a:extLst>
          </p:cNvPr>
          <p:cNvCxnSpPr/>
          <p:nvPr userDrawn="1"/>
        </p:nvCxnSpPr>
        <p:spPr>
          <a:xfrm flipV="1">
            <a:off x="10940994" y="6011681"/>
            <a:ext cx="0" cy="366183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43867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351" y="924951"/>
            <a:ext cx="11348852" cy="4525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Tx/>
              <a:defRPr sz="195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>
              <a:buClrTx/>
              <a:defRPr sz="195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>
              <a:buClrTx/>
              <a:defRPr sz="195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>
              <a:buClrTx/>
              <a:defRPr sz="1706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2208184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 txBox="1">
            <a:spLocks/>
          </p:cNvSpPr>
          <p:nvPr userDrawn="1"/>
        </p:nvSpPr>
        <p:spPr>
          <a:xfrm>
            <a:off x="348322" y="6654800"/>
            <a:ext cx="1554480" cy="20320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r" defTabSz="685800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Clr>
                <a:srgbClr val="4E84C4"/>
              </a:buClr>
              <a:buFont typeface="Myriad Pro" pitchFamily="34" charset="0"/>
              <a:buChar char="–"/>
              <a:defRPr sz="15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Clr>
                <a:srgbClr val="4E84C4"/>
              </a:buClr>
              <a:buFont typeface="Courier New" pitchFamily="49" charset="0"/>
              <a:buChar char="o"/>
              <a:defRPr sz="14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Clr>
                <a:srgbClr val="4E84C4"/>
              </a:buClr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69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4257798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5606"/>
            <a:ext cx="10972800" cy="46989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354274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6151948" y="3418816"/>
            <a:ext cx="5036441" cy="2573111"/>
          </a:xfrm>
          <a:custGeom>
            <a:avLst/>
            <a:gdLst>
              <a:gd name="connsiteX0" fmla="*/ 0 w 5036440"/>
              <a:gd name="connsiteY0" fmla="*/ 0 h 2573111"/>
              <a:gd name="connsiteX1" fmla="*/ 5036440 w 5036440"/>
              <a:gd name="connsiteY1" fmla="*/ 0 h 2573111"/>
              <a:gd name="connsiteX2" fmla="*/ 5036440 w 5036440"/>
              <a:gd name="connsiteY2" fmla="*/ 2539969 h 2573111"/>
              <a:gd name="connsiteX3" fmla="*/ 5003298 w 5036440"/>
              <a:gd name="connsiteY3" fmla="*/ 2573111 h 2573111"/>
              <a:gd name="connsiteX4" fmla="*/ 0 w 5036440"/>
              <a:gd name="connsiteY4" fmla="*/ 2573111 h 2573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36440" h="2573111">
                <a:moveTo>
                  <a:pt x="0" y="0"/>
                </a:moveTo>
                <a:lnTo>
                  <a:pt x="5036440" y="0"/>
                </a:lnTo>
                <a:lnTo>
                  <a:pt x="5036440" y="2539969"/>
                </a:lnTo>
                <a:cubicBezTo>
                  <a:pt x="5036440" y="2558273"/>
                  <a:pt x="5021602" y="2573111"/>
                  <a:pt x="5003298" y="2573111"/>
                </a:cubicBezTo>
                <a:lnTo>
                  <a:pt x="0" y="257311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3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1115509" y="819656"/>
            <a:ext cx="5036441" cy="2599152"/>
          </a:xfrm>
          <a:custGeom>
            <a:avLst/>
            <a:gdLst>
              <a:gd name="connsiteX0" fmla="*/ 33477 w 5036440"/>
              <a:gd name="connsiteY0" fmla="*/ 0 h 2599152"/>
              <a:gd name="connsiteX1" fmla="*/ 5036440 w 5036440"/>
              <a:gd name="connsiteY1" fmla="*/ 0 h 2599152"/>
              <a:gd name="connsiteX2" fmla="*/ 5036440 w 5036440"/>
              <a:gd name="connsiteY2" fmla="*/ 2599152 h 2599152"/>
              <a:gd name="connsiteX3" fmla="*/ 0 w 5036440"/>
              <a:gd name="connsiteY3" fmla="*/ 2599152 h 2599152"/>
              <a:gd name="connsiteX4" fmla="*/ 0 w 5036440"/>
              <a:gd name="connsiteY4" fmla="*/ 33477 h 2599152"/>
              <a:gd name="connsiteX5" fmla="*/ 33477 w 5036440"/>
              <a:gd name="connsiteY5" fmla="*/ 0 h 25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6440" h="2599152">
                <a:moveTo>
                  <a:pt x="33477" y="0"/>
                </a:moveTo>
                <a:lnTo>
                  <a:pt x="5036440" y="0"/>
                </a:lnTo>
                <a:lnTo>
                  <a:pt x="5036440" y="2599152"/>
                </a:lnTo>
                <a:lnTo>
                  <a:pt x="0" y="2599152"/>
                </a:lnTo>
                <a:lnTo>
                  <a:pt x="0" y="33477"/>
                </a:lnTo>
                <a:cubicBezTo>
                  <a:pt x="0" y="14988"/>
                  <a:pt x="14988" y="0"/>
                  <a:pt x="3347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3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13170463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988059"/>
      </p:ext>
    </p:extLst>
  </p:cSld>
  <p:clrMapOvr>
    <a:masterClrMapping/>
  </p:clrMapOvr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60378" y="1325567"/>
            <a:ext cx="11272839" cy="4660899"/>
          </a:xfrm>
          <a:prstGeom prst="rect">
            <a:avLst/>
          </a:prstGeom>
          <a:noFill/>
          <a:ln>
            <a:noFill/>
          </a:ln>
        </p:spPr>
        <p:txBody>
          <a:bodyPr wrap="square" lIns="121879" tIns="121879" rIns="121879" bIns="121879" anchor="t" anchorCtr="0"/>
          <a:lstStyle>
            <a:lvl1pPr marL="222824" marR="0" lvl="0" indent="-92837" algn="l" rtl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Clr>
                <a:srgbClr val="00529B"/>
              </a:buClr>
              <a:buSzPct val="90000"/>
              <a:buFont typeface="Noto Sans Symbols"/>
              <a:buChar char="▪"/>
              <a:defRPr sz="2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19948" marR="0" lvl="1" indent="-119671" algn="l" rtl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Clr>
                <a:schemeClr val="dk1"/>
              </a:buClr>
              <a:buSzPct val="90000"/>
              <a:buFont typeface="Arial"/>
              <a:buChar char="–"/>
              <a:defRPr sz="1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42783" marR="0" lvl="2" indent="-124828" algn="l" rtl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Clr>
                <a:schemeClr val="dk1"/>
              </a:buClr>
              <a:buSzPct val="90000"/>
              <a:buFont typeface="Noto Sans Symbols"/>
              <a:buChar char="▪"/>
              <a:defRPr sz="186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02757" marR="0" lvl="3" indent="-126892" algn="l" rtl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Clr>
                <a:schemeClr val="dk1"/>
              </a:buClr>
              <a:buSzPct val="90000"/>
              <a:buFont typeface="Arial"/>
              <a:buChar char="–"/>
              <a:defRPr sz="186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25592" marR="0" lvl="4" indent="-122766" algn="l" rtl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Clr>
                <a:schemeClr val="dk1"/>
              </a:buClr>
              <a:buSzPct val="90000"/>
              <a:buFont typeface="Noto Sans Symbols"/>
              <a:buChar char="▪"/>
              <a:defRPr sz="186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587362" marR="0" lvl="5" indent="-39897" algn="l" rtl="0">
              <a:lnSpc>
                <a:spcPct val="90000"/>
              </a:lnSpc>
              <a:spcBef>
                <a:spcPts val="488"/>
              </a:spcBef>
              <a:spcAft>
                <a:spcPts val="163"/>
              </a:spcAft>
              <a:buClr>
                <a:schemeClr val="dk1"/>
              </a:buClr>
              <a:buSzPct val="100000"/>
              <a:buFont typeface="Times"/>
              <a:buChar char="•"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958734" marR="0" lvl="6" indent="-39878" algn="l" rtl="0">
              <a:lnSpc>
                <a:spcPct val="90000"/>
              </a:lnSpc>
              <a:spcBef>
                <a:spcPts val="488"/>
              </a:spcBef>
              <a:spcAft>
                <a:spcPts val="163"/>
              </a:spcAft>
              <a:buClr>
                <a:schemeClr val="dk1"/>
              </a:buClr>
              <a:buSzPct val="100000"/>
              <a:buFont typeface="Times"/>
              <a:buChar char="•"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330109" marR="0" lvl="7" indent="-39861" algn="l" rtl="0">
              <a:lnSpc>
                <a:spcPct val="90000"/>
              </a:lnSpc>
              <a:spcBef>
                <a:spcPts val="488"/>
              </a:spcBef>
              <a:spcAft>
                <a:spcPts val="163"/>
              </a:spcAft>
              <a:buClr>
                <a:schemeClr val="dk1"/>
              </a:buClr>
              <a:buSzPct val="100000"/>
              <a:buFont typeface="Times"/>
              <a:buChar char="•"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01481" marR="0" lvl="8" indent="-39843" algn="l" rtl="0">
              <a:lnSpc>
                <a:spcPct val="90000"/>
              </a:lnSpc>
              <a:spcBef>
                <a:spcPts val="488"/>
              </a:spcBef>
              <a:spcAft>
                <a:spcPts val="163"/>
              </a:spcAft>
              <a:buClr>
                <a:schemeClr val="dk1"/>
              </a:buClr>
              <a:buSzPct val="100000"/>
              <a:buFont typeface="Times"/>
              <a:buChar char="•"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60378" y="228603"/>
            <a:ext cx="11272839" cy="535531"/>
          </a:xfrm>
          <a:prstGeom prst="rect">
            <a:avLst/>
          </a:prstGeom>
          <a:noFill/>
          <a:ln>
            <a:noFill/>
          </a:ln>
        </p:spPr>
        <p:txBody>
          <a:bodyPr wrap="square" lIns="121879" tIns="121879" rIns="121879" bIns="121879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 b="1" i="0" u="none" strike="noStrike" cap="none">
                <a:solidFill>
                  <a:srgbClr val="00529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600" b="1" i="0" u="none" strike="noStrike" cap="none">
                <a:solidFill>
                  <a:srgbClr val="00529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600" b="1" i="0" u="none" strike="noStrike" cap="none">
                <a:solidFill>
                  <a:srgbClr val="00529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600" b="1" i="0" u="none" strike="noStrike" cap="none">
                <a:solidFill>
                  <a:srgbClr val="00529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600" b="1" i="0" u="none" strike="noStrike" cap="none">
                <a:solidFill>
                  <a:srgbClr val="00529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71373" marR="0" lvl="5" indent="-10299" algn="l" rtl="0">
              <a:spcBef>
                <a:spcPts val="0"/>
              </a:spcBef>
              <a:spcAft>
                <a:spcPts val="0"/>
              </a:spcAft>
              <a:buNone/>
              <a:defRPr sz="2600" b="1" i="0" u="none" strike="noStrike" cap="none">
                <a:solidFill>
                  <a:srgbClr val="00529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42746" marR="0" lvl="6" indent="-10278" algn="l" rtl="0">
              <a:spcBef>
                <a:spcPts val="0"/>
              </a:spcBef>
              <a:spcAft>
                <a:spcPts val="0"/>
              </a:spcAft>
              <a:buNone/>
              <a:defRPr sz="2600" b="1" i="0" u="none" strike="noStrike" cap="none">
                <a:solidFill>
                  <a:srgbClr val="00529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14120" marR="0" lvl="7" indent="-10260" algn="l" rtl="0">
              <a:spcBef>
                <a:spcPts val="0"/>
              </a:spcBef>
              <a:spcAft>
                <a:spcPts val="0"/>
              </a:spcAft>
              <a:buNone/>
              <a:defRPr sz="2600" b="1" i="0" u="none" strike="noStrike" cap="none">
                <a:solidFill>
                  <a:srgbClr val="00529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485491" marR="0" lvl="8" indent="-10242" algn="l" rtl="0">
              <a:spcBef>
                <a:spcPts val="0"/>
              </a:spcBef>
              <a:spcAft>
                <a:spcPts val="0"/>
              </a:spcAft>
              <a:buNone/>
              <a:defRPr sz="2600" b="1" i="0" u="none" strike="noStrike" cap="none">
                <a:solidFill>
                  <a:srgbClr val="00529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4539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0348" y="0"/>
            <a:ext cx="5210123" cy="6872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6" y="6446360"/>
            <a:ext cx="868156" cy="340728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3" y="4267200"/>
            <a:ext cx="6397625" cy="381000"/>
          </a:xfrm>
          <a:prstGeom prst="rect">
            <a:avLst/>
          </a:prstGeom>
        </p:spPr>
        <p:txBody>
          <a:bodyPr anchor="ctr"/>
          <a:lstStyle>
            <a:lvl1pPr>
              <a:defRPr sz="1463">
                <a:solidFill>
                  <a:srgbClr val="07326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Subtitle, if needed</a:t>
            </a:r>
            <a:endParaRPr lang="en-IN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74119" y="2531240"/>
            <a:ext cx="7086601" cy="1447800"/>
          </a:xfrm>
          <a:prstGeom prst="rect">
            <a:avLst/>
          </a:prstGeom>
        </p:spPr>
        <p:txBody>
          <a:bodyPr anchor="ctr"/>
          <a:lstStyle>
            <a:lvl1pPr>
              <a:defRPr sz="3900">
                <a:solidFill>
                  <a:srgbClr val="073262"/>
                </a:solidFill>
              </a:defRPr>
            </a:lvl1pPr>
            <a:lvl2pPr>
              <a:defRPr sz="3900">
                <a:solidFill>
                  <a:schemeClr val="tx2"/>
                </a:solidFill>
              </a:defRPr>
            </a:lvl2pPr>
            <a:lvl3pPr>
              <a:defRPr sz="3900">
                <a:solidFill>
                  <a:schemeClr val="tx2"/>
                </a:solidFill>
              </a:defRPr>
            </a:lvl3pPr>
            <a:lvl4pPr>
              <a:defRPr sz="3900">
                <a:solidFill>
                  <a:schemeClr val="tx2"/>
                </a:solidFill>
              </a:defRPr>
            </a:lvl4pPr>
            <a:lvl5pPr>
              <a:defRPr sz="39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Divider slide options</a:t>
            </a:r>
          </a:p>
          <a:p>
            <a:pPr lvl="0"/>
            <a:r>
              <a:rPr lang="en-US"/>
              <a:t>Lorem ipsum dolor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46965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350" y="194068"/>
            <a:ext cx="8326379" cy="642647"/>
          </a:xfrm>
        </p:spPr>
        <p:txBody>
          <a:bodyPr wrap="square">
            <a:normAutofit/>
          </a:bodyPr>
          <a:lstStyle>
            <a:lvl1pPr>
              <a:defRPr sz="2356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503239"/>
      </p:ext>
    </p:extLst>
  </p:cSld>
  <p:clrMapOvr>
    <a:masterClrMapping/>
  </p:clrMapOvr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1838"/>
            <a:ext cx="12209991" cy="6869837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56914" y="437584"/>
            <a:ext cx="2703286" cy="1205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 txBox="1">
            <a:spLocks/>
          </p:cNvSpPr>
          <p:nvPr userDrawn="1"/>
        </p:nvSpPr>
        <p:spPr>
          <a:xfrm>
            <a:off x="457200" y="6408032"/>
            <a:ext cx="5129684" cy="25623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800" dirty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rPr>
              <a:t>© 2021 Copyright Genpact.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30600" y="2507346"/>
            <a:ext cx="8229600" cy="1302654"/>
          </a:xfrm>
          <a:prstGeom prst="rect">
            <a:avLst/>
          </a:prstGeom>
        </p:spPr>
        <p:txBody>
          <a:bodyPr lIns="0"/>
          <a:lstStyle>
            <a:lvl1pPr>
              <a:defRPr kumimoji="0" lang="en-US" sz="48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title text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527648" y="4175579"/>
            <a:ext cx="6331832" cy="1828800"/>
          </a:xfrm>
          <a:prstGeom prst="rect">
            <a:avLst/>
          </a:prstGeom>
        </p:spPr>
        <p:txBody>
          <a:bodyPr lIns="0"/>
          <a:lstStyle>
            <a:lvl1pPr>
              <a:lnSpc>
                <a:spcPts val="2200"/>
              </a:lnSpc>
              <a:defRPr sz="2000">
                <a:solidFill>
                  <a:schemeClr val="tx1"/>
                </a:solidFill>
                <a:latin typeface="+mj-lt"/>
              </a:defRPr>
            </a:lvl1pPr>
            <a:lvl2pPr algn="l">
              <a:defRPr/>
            </a:lvl2pPr>
          </a:lstStyle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527648" y="2008094"/>
            <a:ext cx="6722417" cy="381000"/>
          </a:xfrm>
          <a:prstGeom prst="rect">
            <a:avLst/>
          </a:prstGeom>
        </p:spPr>
        <p:txBody>
          <a:bodyPr lIns="0"/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5274129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" y="0"/>
            <a:ext cx="12188950" cy="6857999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4219" y="6463445"/>
            <a:ext cx="838200" cy="30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schemeClr val="tx1"/>
                </a:solidFill>
                <a:latin typeface="+mn-lt"/>
              </a:rPr>
              <a:pPr/>
              <a:t>‹#›</a:t>
            </a:fld>
            <a:endParaRPr lang="en-US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42" name="TextBox 41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rPr>
              <a:t>© 2021 Copyright Genpact. All Rights Reserved.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76250"/>
            <a:ext cx="8534400" cy="554038"/>
          </a:xfrm>
          <a:prstGeom prst="rect">
            <a:avLst/>
          </a:prstGeom>
        </p:spPr>
        <p:txBody>
          <a:bodyPr lIns="0"/>
          <a:lstStyle>
            <a:lvl1pPr>
              <a:def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Agenda opt 3</a:t>
            </a:r>
          </a:p>
        </p:txBody>
      </p:sp>
    </p:spTree>
    <p:extLst>
      <p:ext uri="{BB962C8B-B14F-4D97-AF65-F5344CB8AC3E}">
        <p14:creationId xmlns:p14="http://schemas.microsoft.com/office/powerpoint/2010/main" val="218709882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6" y="0"/>
            <a:ext cx="12188948" cy="6872512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+mn-lt"/>
                <a:ea typeface="Georgia" charset="0"/>
                <a:cs typeface="Georgia" charset="0"/>
              </a:rPr>
              <a:t>© 2021 Copyright Genpact.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3" y="4267200"/>
            <a:ext cx="6397625" cy="381000"/>
          </a:xfrm>
          <a:prstGeom prst="rect">
            <a:avLst/>
          </a:prstGeom>
        </p:spPr>
        <p:txBody>
          <a:bodyPr lIns="0" anchor="ctr"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Subtitle, if needed</a:t>
            </a:r>
            <a:endParaRPr lang="en-IN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4593" y="2533650"/>
            <a:ext cx="6469606" cy="1447800"/>
          </a:xfrm>
          <a:prstGeom prst="rect">
            <a:avLst/>
          </a:prstGeom>
        </p:spPr>
        <p:txBody>
          <a:bodyPr lIns="0" anchor="ctr"/>
          <a:lstStyle>
            <a:lvl1pPr>
              <a:defRPr lang="en-US" sz="48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4800">
                <a:solidFill>
                  <a:schemeClr val="bg1"/>
                </a:solidFill>
              </a:rPr>
              <a:t>Divider slide options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416200091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0347" y="0"/>
            <a:ext cx="5210123" cy="6872508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schemeClr val="tx1"/>
                </a:solidFill>
                <a:latin typeface="+mn-lt"/>
              </a:rPr>
              <a:pPr/>
              <a:t>‹#›</a:t>
            </a:fld>
            <a:endParaRPr lang="en-US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rPr>
              <a:t>© 2021 Copyright Genpact.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3" y="4267200"/>
            <a:ext cx="6397625" cy="381000"/>
          </a:xfrm>
          <a:prstGeom prst="rect">
            <a:avLst/>
          </a:prstGeom>
        </p:spPr>
        <p:txBody>
          <a:bodyPr lIns="0" anchor="ctr"/>
          <a:lstStyle>
            <a:lvl1pPr>
              <a:defRPr sz="1800">
                <a:solidFill>
                  <a:srgbClr val="07326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Subtitle, if needed</a:t>
            </a:r>
            <a:endParaRPr lang="en-IN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74118" y="2693894"/>
            <a:ext cx="7069682" cy="1143000"/>
          </a:xfrm>
          <a:prstGeom prst="rect">
            <a:avLst/>
          </a:prstGeom>
        </p:spPr>
        <p:txBody>
          <a:bodyPr lIns="0" anchor="ctr"/>
          <a:lstStyle>
            <a:lvl1pPr>
              <a:defRPr lang="en-US" sz="4800" dirty="0">
                <a:solidFill>
                  <a:srgbClr val="07326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Divider slide options</a:t>
            </a:r>
            <a:br>
              <a:rPr lang="en-US"/>
            </a:br>
            <a:r>
              <a:rPr lang="en-US"/>
              <a:t>Lorem ipsum dolor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21580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schemeClr val="tx1"/>
                </a:solidFill>
                <a:latin typeface="+mn-lt"/>
              </a:rPr>
              <a:pPr/>
              <a:t>‹#›</a:t>
            </a:fld>
            <a:endParaRPr lang="en-US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rPr>
              <a:t>© 2021 Copyright Genpact.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0744" y="469900"/>
            <a:ext cx="11299456" cy="533400"/>
          </a:xfrm>
          <a:prstGeom prst="rect">
            <a:avLst/>
          </a:prstGeom>
        </p:spPr>
        <p:txBody>
          <a:bodyPr lIns="0" anchor="b"/>
          <a:lstStyle>
            <a:lvl1pPr>
              <a:defRPr lang="en-US" sz="3000" dirty="0">
                <a:solidFill>
                  <a:srgbClr val="06316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BDCBE3F-9CE8-4FAC-94F4-2B6FBE706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4219" y="6463445"/>
            <a:ext cx="838200" cy="30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261320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80623"/>
            <a:ext cx="11299456" cy="533400"/>
          </a:xfrm>
          <a:prstGeom prst="rect">
            <a:avLst/>
          </a:prstGeom>
        </p:spPr>
        <p:txBody>
          <a:bodyPr lIns="0" anchor="t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schemeClr val="tx1"/>
                </a:solidFill>
                <a:latin typeface="+mn-lt"/>
              </a:rPr>
              <a:pPr/>
              <a:t>‹#›</a:t>
            </a:fld>
            <a:endParaRPr lang="en-US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rPr>
              <a:t>© 2021 Copyright Genpact. All Rights Reserved.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4219" y="6463445"/>
            <a:ext cx="838200" cy="30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0744" y="469900"/>
            <a:ext cx="11299456" cy="533400"/>
          </a:xfrm>
          <a:prstGeom prst="rect">
            <a:avLst/>
          </a:prstGeom>
        </p:spPr>
        <p:txBody>
          <a:bodyPr lIns="0" anchor="b"/>
          <a:lstStyle>
            <a:lvl1pPr>
              <a:defRPr lang="en-US" sz="3000" dirty="0">
                <a:solidFill>
                  <a:srgbClr val="06316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17050059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schemeClr val="tx1"/>
                </a:solidFill>
                <a:latin typeface="+mn-lt"/>
              </a:rPr>
              <a:pPr/>
              <a:t>‹#›</a:t>
            </a:fld>
            <a:endParaRPr lang="en-US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rPr>
              <a:t>© 2021 Copyright Genpact. All Rights Reserved.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4219" y="6463445"/>
            <a:ext cx="838200" cy="30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0744" y="469900"/>
            <a:ext cx="11299456" cy="533400"/>
          </a:xfrm>
          <a:prstGeom prst="rect">
            <a:avLst/>
          </a:prstGeom>
        </p:spPr>
        <p:txBody>
          <a:bodyPr lIns="0" anchor="b"/>
          <a:lstStyle>
            <a:lvl1pPr>
              <a:defRPr lang="en-US" sz="3000" dirty="0">
                <a:solidFill>
                  <a:srgbClr val="06316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60744" y="29027"/>
            <a:ext cx="11299456" cy="353109"/>
          </a:xfrm>
          <a:prstGeom prst="rect">
            <a:avLst/>
          </a:prstGeom>
        </p:spPr>
        <p:txBody>
          <a:bodyPr lIns="0" anchor="ctr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787527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80623"/>
            <a:ext cx="11299456" cy="533400"/>
          </a:xfrm>
          <a:prstGeom prst="rect">
            <a:avLst/>
          </a:prstGeom>
        </p:spPr>
        <p:txBody>
          <a:bodyPr lIns="0" anchor="t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schemeClr val="tx1"/>
                </a:solidFill>
                <a:latin typeface="+mn-lt"/>
              </a:rPr>
              <a:pPr/>
              <a:t>‹#›</a:t>
            </a:fld>
            <a:endParaRPr lang="en-US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rPr>
              <a:t>© 2021 Copyright Genpact. All Rights Reserved.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4219" y="6463445"/>
            <a:ext cx="838200" cy="30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0744" y="469900"/>
            <a:ext cx="11299456" cy="533400"/>
          </a:xfrm>
          <a:prstGeom prst="rect">
            <a:avLst/>
          </a:prstGeom>
        </p:spPr>
        <p:txBody>
          <a:bodyPr lIns="0" anchor="b"/>
          <a:lstStyle>
            <a:lvl1pPr>
              <a:defRPr lang="en-US" sz="3000" dirty="0">
                <a:solidFill>
                  <a:srgbClr val="06316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60744" y="29027"/>
            <a:ext cx="11299456" cy="353109"/>
          </a:xfrm>
          <a:prstGeom prst="rect">
            <a:avLst/>
          </a:prstGeom>
        </p:spPr>
        <p:txBody>
          <a:bodyPr lIns="0" anchor="ctr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514617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846944"/>
            <a:ext cx="11277600" cy="3892551"/>
          </a:xfrm>
          <a:prstGeom prst="rect">
            <a:avLst/>
          </a:prstGeom>
        </p:spPr>
        <p:txBody>
          <a:bodyPr lIns="0" anchor="t"/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545F"/>
              </a:buClr>
              <a:buFont typeface="Wingdings" panose="05000000000000000000" pitchFamily="2" charset="2"/>
              <a:buChar char="§"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600"/>
              </a:spcBef>
              <a:spcAft>
                <a:spcPts val="600"/>
              </a:spcAft>
              <a:buClr>
                <a:srgbClr val="EA3946"/>
              </a:buClr>
              <a:buFont typeface="Arial" panose="020B0604020202020204" pitchFamily="34" charset="0"/>
              <a:buChar char="•"/>
              <a:defRPr sz="1600">
                <a:solidFill>
                  <a:srgbClr val="063161"/>
                </a:solidFill>
              </a:defRPr>
            </a:lvl2pPr>
            <a:lvl3pPr marL="1200150" indent="-28575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Georgia" panose="02040502050405020303" pitchFamily="18" charset="0"/>
              <a:buChar char="─"/>
              <a:defRPr sz="1200">
                <a:solidFill>
                  <a:srgbClr val="063161"/>
                </a:solidFill>
              </a:defRPr>
            </a:lvl3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</a:t>
            </a:r>
          </a:p>
          <a:p>
            <a:pPr lvl="1"/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.</a:t>
            </a:r>
          </a:p>
          <a:p>
            <a:pPr lvl="2"/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quae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  <a:r>
              <a:rPr lang="en-US" err="1"/>
              <a:t>architecto</a:t>
            </a:r>
            <a:r>
              <a:rPr lang="en-US"/>
              <a:t> </a:t>
            </a:r>
            <a:r>
              <a:rPr lang="en-US" err="1"/>
              <a:t>beatae</a:t>
            </a:r>
            <a:r>
              <a:rPr lang="en-US"/>
              <a:t> vitae dicta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 </a:t>
            </a:r>
            <a:r>
              <a:rPr lang="en-US" err="1"/>
              <a:t>aspernatur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odit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fugit,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consequuntur</a:t>
            </a:r>
            <a:r>
              <a:rPr lang="en-US"/>
              <a:t> </a:t>
            </a:r>
            <a:r>
              <a:rPr lang="en-US" err="1"/>
              <a:t>magni</a:t>
            </a:r>
            <a:r>
              <a:rPr lang="en-US"/>
              <a:t> </a:t>
            </a:r>
            <a:r>
              <a:rPr lang="en-US" err="1"/>
              <a:t>dolores</a:t>
            </a:r>
            <a:r>
              <a:rPr lang="en-US"/>
              <a:t> </a:t>
            </a:r>
            <a:r>
              <a:rPr lang="en-US" err="1"/>
              <a:t>eos</a:t>
            </a:r>
            <a:endParaRPr lang="en-US"/>
          </a:p>
          <a:p>
            <a:pPr lvl="0"/>
            <a:r>
              <a:rPr lang="en-US"/>
              <a:t>Qui </a:t>
            </a:r>
            <a:r>
              <a:rPr lang="en-US" err="1"/>
              <a:t>ratione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sequi</a:t>
            </a:r>
            <a:r>
              <a:rPr lang="en-US"/>
              <a:t> </a:t>
            </a:r>
            <a:r>
              <a:rPr lang="en-US" err="1"/>
              <a:t>nesciunt</a:t>
            </a:r>
            <a:r>
              <a:rPr lang="en-US"/>
              <a:t>.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porro</a:t>
            </a:r>
            <a:r>
              <a:rPr lang="en-US"/>
              <a:t> </a:t>
            </a:r>
            <a:r>
              <a:rPr lang="en-US" err="1"/>
              <a:t>quisquam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dolorem</a:t>
            </a:r>
            <a:r>
              <a:rPr lang="en-US"/>
              <a:t> ipsum </a:t>
            </a:r>
            <a:r>
              <a:rPr lang="en-US" err="1"/>
              <a:t>quia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adipisci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non </a:t>
            </a:r>
            <a:r>
              <a:rPr lang="en-US" err="1"/>
              <a:t>numquam</a:t>
            </a:r>
            <a:r>
              <a:rPr lang="en-US"/>
              <a:t> </a:t>
            </a:r>
            <a:r>
              <a:rPr lang="en-US" err="1"/>
              <a:t>eius</a:t>
            </a:r>
            <a:r>
              <a:rPr lang="en-US"/>
              <a:t> </a:t>
            </a:r>
            <a:r>
              <a:rPr lang="en-US" err="1"/>
              <a:t>modi</a:t>
            </a:r>
            <a:r>
              <a:rPr lang="en-US"/>
              <a:t> </a:t>
            </a:r>
            <a:r>
              <a:rPr lang="en-US" err="1"/>
              <a:t>tempora</a:t>
            </a:r>
            <a:r>
              <a:rPr lang="en-US"/>
              <a:t> </a:t>
            </a:r>
            <a:r>
              <a:rPr lang="en-US" err="1"/>
              <a:t>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magnam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quaerat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.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schemeClr val="tx1"/>
                </a:solidFill>
                <a:latin typeface="+mn-lt"/>
              </a:rPr>
              <a:pPr/>
              <a:t>‹#›</a:t>
            </a:fld>
            <a:endParaRPr lang="en-US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rPr>
              <a:t>© 2021 Copyright Genpact. All Rights Reserved.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80623"/>
            <a:ext cx="9673856" cy="533400"/>
          </a:xfrm>
          <a:prstGeom prst="rect">
            <a:avLst/>
          </a:prstGeom>
        </p:spPr>
        <p:txBody>
          <a:bodyPr lIns="0"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4219" y="6463445"/>
            <a:ext cx="838200" cy="30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82600" y="29028"/>
            <a:ext cx="6604000" cy="228600"/>
          </a:xfrm>
          <a:prstGeom prst="rect">
            <a:avLst/>
          </a:prstGeom>
        </p:spPr>
        <p:txBody>
          <a:bodyPr lIns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0744" y="469900"/>
            <a:ext cx="11299456" cy="533400"/>
          </a:xfrm>
          <a:prstGeom prst="rect">
            <a:avLst/>
          </a:prstGeom>
        </p:spPr>
        <p:txBody>
          <a:bodyPr lIns="0" anchor="ctr"/>
          <a:lstStyle>
            <a:lvl1pPr>
              <a:defRPr lang="en-US" sz="3000" dirty="0">
                <a:solidFill>
                  <a:srgbClr val="06316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345870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7392">
          <p15:clr>
            <a:srgbClr val="FBAE40"/>
          </p15:clr>
        </p15:guide>
        <p15:guide id="5" orient="horz" pos="288">
          <p15:clr>
            <a:srgbClr val="FBAE40"/>
          </p15:clr>
        </p15:guide>
        <p15:guide id="6" orient="horz" pos="403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846944"/>
            <a:ext cx="11277600" cy="3892551"/>
          </a:xfrm>
          <a:prstGeom prst="rect">
            <a:avLst/>
          </a:prstGeom>
        </p:spPr>
        <p:txBody>
          <a:bodyPr anchor="t"/>
          <a:lstStyle>
            <a:lvl1pPr marL="232172" indent="-232172">
              <a:lnSpc>
                <a:spcPct val="100000"/>
              </a:lnSpc>
              <a:spcBef>
                <a:spcPts val="488"/>
              </a:spcBef>
              <a:spcAft>
                <a:spcPts val="488"/>
              </a:spcAft>
              <a:buClr>
                <a:srgbClr val="FF545F"/>
              </a:buClr>
              <a:buFont typeface="Wingdings" panose="05000000000000000000" pitchFamily="2" charset="2"/>
              <a:buChar char="§"/>
              <a:defRPr sz="1300">
                <a:solidFill>
                  <a:srgbClr val="063161"/>
                </a:solidFill>
                <a:latin typeface="Georgia" panose="02040502050405020303" pitchFamily="18" charset="0"/>
              </a:defRPr>
            </a:lvl1pPr>
            <a:lvl2pPr marL="603647" indent="-232172">
              <a:spcBef>
                <a:spcPts val="488"/>
              </a:spcBef>
              <a:spcAft>
                <a:spcPts val="488"/>
              </a:spcAft>
              <a:buClr>
                <a:srgbClr val="EA3946"/>
              </a:buClr>
              <a:buFont typeface="Arial" panose="020B0604020202020204" pitchFamily="34" charset="0"/>
              <a:buChar char="•"/>
              <a:defRPr sz="1300">
                <a:solidFill>
                  <a:srgbClr val="063161"/>
                </a:solidFill>
              </a:defRPr>
            </a:lvl2pPr>
            <a:lvl3pPr marL="975122" indent="-232172">
              <a:spcBef>
                <a:spcPts val="488"/>
              </a:spcBef>
              <a:spcAft>
                <a:spcPts val="488"/>
              </a:spcAft>
              <a:buClr>
                <a:srgbClr val="C00000"/>
              </a:buClr>
              <a:buFont typeface="Georgia" panose="02040502050405020303" pitchFamily="18" charset="0"/>
              <a:buChar char="─"/>
              <a:defRPr sz="975">
                <a:solidFill>
                  <a:srgbClr val="063161"/>
                </a:solidFill>
              </a:defRPr>
            </a:lvl3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</a:t>
            </a:r>
          </a:p>
          <a:p>
            <a:pPr lvl="1"/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.</a:t>
            </a:r>
          </a:p>
          <a:p>
            <a:pPr lvl="2"/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quae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  <a:r>
              <a:rPr lang="en-US" err="1"/>
              <a:t>architecto</a:t>
            </a:r>
            <a:r>
              <a:rPr lang="en-US"/>
              <a:t> </a:t>
            </a:r>
            <a:r>
              <a:rPr lang="en-US" err="1"/>
              <a:t>beatae</a:t>
            </a:r>
            <a:r>
              <a:rPr lang="en-US"/>
              <a:t> vitae dicta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 </a:t>
            </a:r>
            <a:r>
              <a:rPr lang="en-US" err="1"/>
              <a:t>aspernatur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odit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fugit,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consequuntur</a:t>
            </a:r>
            <a:r>
              <a:rPr lang="en-US"/>
              <a:t> </a:t>
            </a:r>
            <a:r>
              <a:rPr lang="en-US" err="1"/>
              <a:t>magni</a:t>
            </a:r>
            <a:r>
              <a:rPr lang="en-US"/>
              <a:t> </a:t>
            </a:r>
            <a:r>
              <a:rPr lang="en-US" err="1"/>
              <a:t>dolores</a:t>
            </a:r>
            <a:r>
              <a:rPr lang="en-US"/>
              <a:t> </a:t>
            </a:r>
            <a:r>
              <a:rPr lang="en-US" err="1"/>
              <a:t>eos</a:t>
            </a:r>
            <a:endParaRPr lang="en-US"/>
          </a:p>
          <a:p>
            <a:pPr lvl="0"/>
            <a:r>
              <a:rPr lang="en-US"/>
              <a:t>Qui </a:t>
            </a:r>
            <a:r>
              <a:rPr lang="en-US" err="1"/>
              <a:t>ratione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sequi</a:t>
            </a:r>
            <a:r>
              <a:rPr lang="en-US"/>
              <a:t> </a:t>
            </a:r>
            <a:r>
              <a:rPr lang="en-US" err="1"/>
              <a:t>nesciunt</a:t>
            </a:r>
            <a:r>
              <a:rPr lang="en-US"/>
              <a:t>.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porro</a:t>
            </a:r>
            <a:r>
              <a:rPr lang="en-US"/>
              <a:t> </a:t>
            </a:r>
            <a:r>
              <a:rPr lang="en-US" err="1"/>
              <a:t>quisquam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dolorem</a:t>
            </a:r>
            <a:r>
              <a:rPr lang="en-US"/>
              <a:t> ipsum </a:t>
            </a:r>
            <a:r>
              <a:rPr lang="en-US" err="1"/>
              <a:t>quia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adipisci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non </a:t>
            </a:r>
            <a:r>
              <a:rPr lang="en-US" err="1"/>
              <a:t>numquam</a:t>
            </a:r>
            <a:r>
              <a:rPr lang="en-US"/>
              <a:t> </a:t>
            </a:r>
            <a:r>
              <a:rPr lang="en-US" err="1"/>
              <a:t>eius</a:t>
            </a:r>
            <a:r>
              <a:rPr lang="en-US"/>
              <a:t> </a:t>
            </a:r>
            <a:r>
              <a:rPr lang="en-US" err="1"/>
              <a:t>modi</a:t>
            </a:r>
            <a:r>
              <a:rPr lang="en-US"/>
              <a:t> </a:t>
            </a:r>
            <a:r>
              <a:rPr lang="en-US" err="1"/>
              <a:t>tempora</a:t>
            </a:r>
            <a:r>
              <a:rPr lang="en-US"/>
              <a:t> </a:t>
            </a:r>
            <a:r>
              <a:rPr lang="en-US" err="1"/>
              <a:t>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magnam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quaerat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.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5" y="471715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24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5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178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7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pos="7392" userDrawn="1">
          <p15:clr>
            <a:srgbClr val="FBAE40"/>
          </p15:clr>
        </p15:guide>
        <p15:guide id="3" orient="horz" pos="288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262963"/>
            <a:ext cx="6019800" cy="249839"/>
          </a:xfrm>
          <a:prstGeom prst="rect">
            <a:avLst/>
          </a:prstGeom>
        </p:spPr>
        <p:txBody>
          <a:bodyPr/>
          <a:lstStyle>
            <a:lvl1pPr>
              <a:defRPr lang="en-US" sz="800" smtClean="0">
                <a:solidFill>
                  <a:schemeClr val="tx1"/>
                </a:solidFill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sz="800">
                <a:solidFill>
                  <a:srgbClr val="44546A"/>
                </a:solidFill>
                <a:latin typeface="+mn-lt"/>
                <a:ea typeface="Calibri" charset="0"/>
                <a:cs typeface="Calibri" charset="0"/>
              </a:rPr>
              <a:t>©</a:t>
            </a:r>
            <a:r>
              <a:rPr lang="en-IN"/>
              <a:t> 2020 Copyright Genpact. All Rights Reserved.</a:t>
            </a:r>
          </a:p>
        </p:txBody>
      </p:sp>
      <p:pic>
        <p:nvPicPr>
          <p:cNvPr id="49" name="Picture 4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1000" y="0"/>
            <a:ext cx="4191000" cy="4309139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601" y="5181600"/>
            <a:ext cx="2412999" cy="887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21525"/>
            <a:ext cx="5791200" cy="1143000"/>
          </a:xfrm>
          <a:prstGeom prst="rect">
            <a:avLst/>
          </a:prstGeom>
        </p:spPr>
        <p:txBody>
          <a:bodyPr lIns="0"/>
          <a:lstStyle>
            <a:lvl1pPr>
              <a:defRPr lang="en-US" sz="88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Thank you.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01846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schemeClr val="tx1"/>
                </a:solidFill>
                <a:latin typeface="+mn-lt"/>
              </a:rPr>
              <a:pPr/>
              <a:t>‹#›</a:t>
            </a:fld>
            <a:endParaRPr lang="en-US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rPr>
              <a:t>©  2021 Copyright Genpact. All Rights Reserved.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71715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30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4633A08-4C37-4CC3-A2EF-74DBF0150E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4219" y="6463445"/>
            <a:ext cx="838200" cy="30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55815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schemeClr val="tx1"/>
                </a:solidFill>
                <a:latin typeface="+mn-lt"/>
              </a:rPr>
              <a:pPr/>
              <a:t>‹#›</a:t>
            </a:fld>
            <a:endParaRPr lang="en-US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71715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30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976087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22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rPr>
              <a:t>© 2021 Copyright Genpact. All Rights Reserved.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AF602A9-DD3C-4252-85E0-54E035051C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4219" y="6463445"/>
            <a:ext cx="838200" cy="30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6806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7392">
          <p15:clr>
            <a:srgbClr val="FBAE40"/>
          </p15:clr>
        </p15:guide>
        <p15:guide id="5" orient="horz" pos="288">
          <p15:clr>
            <a:srgbClr val="FBAE40"/>
          </p15:clr>
        </p15:guide>
        <p15:guide id="6" orient="horz" pos="4032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71715"/>
            <a:ext cx="7235456" cy="533400"/>
          </a:xfrm>
          <a:prstGeom prst="rect">
            <a:avLst/>
          </a:prstGeom>
        </p:spPr>
        <p:txBody>
          <a:bodyPr lIns="0"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80623"/>
            <a:ext cx="9673856" cy="533400"/>
          </a:xfrm>
          <a:prstGeom prst="rect">
            <a:avLst/>
          </a:prstGeom>
        </p:spPr>
        <p:txBody>
          <a:bodyPr lIns="0"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schemeClr val="tx1"/>
                </a:solidFill>
                <a:latin typeface="+mn-lt"/>
              </a:rPr>
              <a:pPr/>
              <a:t>‹#›</a:t>
            </a:fld>
            <a:endParaRPr lang="en-US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rPr>
              <a:t>© 2021 Copyright Genpact. All Rights Reserved.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4219" y="6463445"/>
            <a:ext cx="838200" cy="30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553740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78F17-CF6F-441E-9FAD-6FDD72241087}" type="datetimeFigureOut">
              <a:rPr lang="id-ID" smtClean="0"/>
              <a:t>20/05/2021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7E0D5-C779-4B48-9D09-DC37D8A4644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861236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schemeClr val="tx1"/>
                </a:solidFill>
                <a:latin typeface="+mn-lt"/>
              </a:rPr>
              <a:pPr/>
              <a:t>‹#›</a:t>
            </a:fld>
            <a:endParaRPr lang="en-US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rPr>
              <a:t>® 2021 Copyright Genpact. All Rights Reserved.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71715"/>
            <a:ext cx="11277600" cy="533400"/>
          </a:xfrm>
          <a:prstGeom prst="rect">
            <a:avLst/>
          </a:prstGeom>
        </p:spPr>
        <p:txBody>
          <a:bodyPr lIns="0" rIns="0" anchor="t"/>
          <a:lstStyle>
            <a:lvl1pPr>
              <a:defRPr sz="30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700"/>
            <a:ext cx="11274552" cy="366712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3034" y="6462131"/>
            <a:ext cx="839972" cy="30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75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9">
          <p15:clr>
            <a:srgbClr val="FBAE40"/>
          </p15:clr>
        </p15:guide>
        <p15:guide id="3" pos="7401">
          <p15:clr>
            <a:srgbClr val="FBAE40"/>
          </p15:clr>
        </p15:guide>
        <p15:guide id="5" orient="horz" pos="777">
          <p15:clr>
            <a:srgbClr val="FBAE40"/>
          </p15:clr>
        </p15:guide>
        <p15:guide id="6" orient="horz" pos="3997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schemeClr val="tx1"/>
                </a:solidFill>
                <a:latin typeface="+mn-lt"/>
              </a:rPr>
              <a:pPr/>
              <a:t>‹#›</a:t>
            </a:fld>
            <a:endParaRPr lang="en-US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71715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30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976087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22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700"/>
            <a:ext cx="11274552" cy="366712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rPr>
              <a:t>® 2021 Copyright Genpact. All Rights Reserved.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B1FDBD9-8B9D-4DC3-87BB-F12A75D408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4219" y="6463445"/>
            <a:ext cx="838200" cy="30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4235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7392">
          <p15:clr>
            <a:srgbClr val="FBAE40"/>
          </p15:clr>
        </p15:guide>
        <p15:guide id="5" orient="horz" pos="288">
          <p15:clr>
            <a:srgbClr val="FBAE40"/>
          </p15:clr>
        </p15:guide>
        <p15:guide id="6" orient="horz" pos="4032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se_Gen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schemeClr val="tx1"/>
                </a:solidFill>
                <a:latin typeface="+mn-lt"/>
              </a:rPr>
              <a:pPr/>
              <a:t>‹#›</a:t>
            </a:fld>
            <a:endParaRPr lang="en-US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rPr>
              <a:t>© 2021 Copyright Genpact. All Rights Reserved.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71715"/>
            <a:ext cx="11272262" cy="1037772"/>
          </a:xfrm>
          <a:prstGeom prst="rect">
            <a:avLst/>
          </a:prstGeom>
        </p:spPr>
        <p:txBody>
          <a:bodyPr lIns="0" anchor="t"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11274056" cy="533400"/>
          </a:xfrm>
          <a:prstGeom prst="rect">
            <a:avLst/>
          </a:prstGeom>
        </p:spPr>
        <p:txBody>
          <a:bodyPr lIns="0" anchor="t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0AC7825-FADD-4B94-9F03-DBC9C97A18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4219" y="6463445"/>
            <a:ext cx="838200" cy="30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6399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and Picture with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71715"/>
            <a:ext cx="11267060" cy="965200"/>
          </a:xfrm>
          <a:prstGeom prst="rect">
            <a:avLst/>
          </a:prstGeom>
        </p:spPr>
        <p:txBody>
          <a:bodyPr lIns="0" anchor="t"/>
          <a:lstStyle>
            <a:lvl1pPr>
              <a:defRPr sz="28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259"/>
            <a:ext cx="11267060" cy="460656"/>
          </a:xfrm>
          <a:prstGeom prst="rect">
            <a:avLst/>
          </a:prstGeom>
        </p:spPr>
        <p:txBody>
          <a:bodyPr lIns="0" anchor="t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schemeClr val="tx1"/>
                </a:solidFill>
                <a:latin typeface="+mn-lt"/>
              </a:rPr>
              <a:pPr/>
              <a:t>‹#›</a:t>
            </a:fld>
            <a:endParaRPr lang="en-US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rPr>
              <a:t>© 2021 Copyright Genpact. All Rights Reserved.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FC5EC5A-7801-4D3D-8F02-C6FBE77FD9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4219" y="6463445"/>
            <a:ext cx="838200" cy="30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026514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schemeClr val="tx1"/>
                </a:solidFill>
                <a:latin typeface="+mn-lt"/>
              </a:rPr>
              <a:pPr/>
              <a:t>‹#›</a:t>
            </a:fld>
            <a:endParaRPr lang="en-US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rPr>
              <a:t>© 2021 Copyright Genpact. All Rights Reserved.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4418"/>
            <a:ext cx="11277600" cy="1204685"/>
          </a:xfrm>
          <a:prstGeom prst="rect">
            <a:avLst/>
          </a:prstGeom>
        </p:spPr>
        <p:txBody>
          <a:bodyPr lIns="0" rIns="0" anchor="t"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948790"/>
            <a:ext cx="11277600" cy="700313"/>
          </a:xfrm>
          <a:prstGeom prst="rect">
            <a:avLst/>
          </a:prstGeom>
        </p:spPr>
        <p:txBody>
          <a:bodyPr lIns="0" rIns="0" anchor="t"/>
          <a:lstStyle>
            <a:lvl1pPr>
              <a:defRPr sz="18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0ED5E71-C4F3-4FFF-9273-F7D52479E3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4219" y="6463445"/>
            <a:ext cx="838200" cy="30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068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7392">
          <p15:clr>
            <a:srgbClr val="FBAE40"/>
          </p15:clr>
        </p15:guide>
        <p15:guide id="5" orient="horz" pos="288">
          <p15:clr>
            <a:srgbClr val="FBAE40"/>
          </p15:clr>
        </p15:guide>
        <p15:guide id="6" orient="horz" pos="403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5" y="471715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24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5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178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336801"/>
            <a:ext cx="5562601" cy="343535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>
                <a:solidFill>
                  <a:srgbClr val="063161"/>
                </a:solidFill>
                <a:latin typeface="Georgia" panose="02040502050405020303" pitchFamily="18" charset="0"/>
              </a:defRPr>
            </a:lvl1pPr>
            <a:lvl2pPr>
              <a:defRPr sz="1138">
                <a:solidFill>
                  <a:srgbClr val="073262"/>
                </a:solidFill>
              </a:defRPr>
            </a:lvl2pPr>
            <a:lvl3pPr>
              <a:defRPr sz="975">
                <a:solidFill>
                  <a:srgbClr val="073262"/>
                </a:solidFill>
              </a:defRPr>
            </a:lvl3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.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quae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  <a:r>
              <a:rPr lang="en-US" err="1"/>
              <a:t>architecto</a:t>
            </a:r>
            <a:r>
              <a:rPr lang="en-US"/>
              <a:t> </a:t>
            </a:r>
            <a:r>
              <a:rPr lang="en-US" err="1"/>
              <a:t>beatae</a:t>
            </a:r>
            <a:r>
              <a:rPr lang="en-US"/>
              <a:t> vitae dicta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explicabo</a:t>
            </a:r>
            <a:r>
              <a:rPr lang="en-US"/>
              <a:t>.</a:t>
            </a:r>
          </a:p>
        </p:txBody>
      </p:sp>
      <p:sp>
        <p:nvSpPr>
          <p:cNvPr id="1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803402"/>
            <a:ext cx="5562601" cy="4572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625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6170407" y="2336801"/>
            <a:ext cx="5562601" cy="343535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>
                <a:solidFill>
                  <a:srgbClr val="063161"/>
                </a:solidFill>
                <a:latin typeface="Georgia" panose="02040502050405020303" pitchFamily="18" charset="0"/>
              </a:defRPr>
            </a:lvl1pPr>
            <a:lvl2pPr>
              <a:defRPr sz="1138">
                <a:solidFill>
                  <a:srgbClr val="073262"/>
                </a:solidFill>
              </a:defRPr>
            </a:lvl2pPr>
            <a:lvl3pPr>
              <a:defRPr sz="975">
                <a:solidFill>
                  <a:srgbClr val="073262"/>
                </a:solidFill>
              </a:defRPr>
            </a:lvl3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.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quae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  <a:r>
              <a:rPr lang="en-US" err="1"/>
              <a:t>architecto</a:t>
            </a:r>
            <a:r>
              <a:rPr lang="en-US"/>
              <a:t> </a:t>
            </a:r>
            <a:r>
              <a:rPr lang="en-US" err="1"/>
              <a:t>beatae</a:t>
            </a:r>
            <a:r>
              <a:rPr lang="en-US"/>
              <a:t> vitae dicta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explicabo</a:t>
            </a:r>
            <a:r>
              <a:rPr lang="en-US"/>
              <a:t>.</a:t>
            </a: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6170407" y="1803402"/>
            <a:ext cx="5562601" cy="4572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625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9441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EN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schemeClr val="tx1"/>
                </a:solidFill>
                <a:latin typeface="+mn-lt"/>
              </a:rPr>
              <a:pPr/>
              <a:t>‹#›</a:t>
            </a:fld>
            <a:endParaRPr lang="en-US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rPr>
              <a:t>© 2021 Copyright Genpact. All Rights Reserved.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4418"/>
            <a:ext cx="11277600" cy="1204685"/>
          </a:xfrm>
          <a:prstGeom prst="rect">
            <a:avLst/>
          </a:prstGeom>
        </p:spPr>
        <p:txBody>
          <a:bodyPr lIns="0" rIns="0" anchor="t"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948790"/>
            <a:ext cx="11277600" cy="700313"/>
          </a:xfrm>
          <a:prstGeom prst="rect">
            <a:avLst/>
          </a:prstGeom>
        </p:spPr>
        <p:txBody>
          <a:bodyPr lIns="0" rIns="0" anchor="t"/>
          <a:lstStyle>
            <a:lvl1pPr>
              <a:defRPr sz="18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2593"/>
            <a:ext cx="8678335" cy="294521"/>
          </a:xfrm>
          <a:prstGeom prst="rect">
            <a:avLst/>
          </a:prstGeom>
        </p:spPr>
        <p:txBody>
          <a:bodyPr lIns="0" rIns="0" anchor="ctr"/>
          <a:lstStyle>
            <a:lvl1pPr>
              <a:defRPr sz="1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85D73AC-0BCE-4CCB-83AF-3DC90C3F96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4219" y="6463445"/>
            <a:ext cx="838200" cy="30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433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7392">
          <p15:clr>
            <a:srgbClr val="FBAE40"/>
          </p15:clr>
        </p15:guide>
        <p15:guide id="5" orient="horz" pos="288">
          <p15:clr>
            <a:srgbClr val="FBAE40"/>
          </p15:clr>
        </p15:guide>
        <p15:guide id="6" orient="horz" pos="4032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846944"/>
            <a:ext cx="11277600" cy="3892551"/>
          </a:xfrm>
          <a:prstGeom prst="rect">
            <a:avLst/>
          </a:prstGeom>
        </p:spPr>
        <p:txBody>
          <a:bodyPr anchor="t"/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545F"/>
              </a:buClr>
              <a:buFont typeface="Wingdings" panose="05000000000000000000" pitchFamily="2" charset="2"/>
              <a:buChar char="§"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600"/>
              </a:spcBef>
              <a:spcAft>
                <a:spcPts val="600"/>
              </a:spcAft>
              <a:buClr>
                <a:srgbClr val="EA3946"/>
              </a:buClr>
              <a:buFont typeface="Arial" panose="020B0604020202020204" pitchFamily="34" charset="0"/>
              <a:buChar char="•"/>
              <a:defRPr sz="1600">
                <a:solidFill>
                  <a:srgbClr val="063161"/>
                </a:solidFill>
              </a:defRPr>
            </a:lvl2pPr>
            <a:lvl3pPr marL="1200150" indent="-28575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Georgia" panose="02040502050405020303" pitchFamily="18" charset="0"/>
              <a:buChar char="─"/>
              <a:defRPr sz="1200">
                <a:solidFill>
                  <a:srgbClr val="063161"/>
                </a:solidFill>
              </a:defRPr>
            </a:lvl3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</a:t>
            </a:r>
          </a:p>
          <a:p>
            <a:pPr lvl="1"/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.</a:t>
            </a:r>
          </a:p>
          <a:p>
            <a:pPr lvl="2"/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quae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  <a:r>
              <a:rPr lang="en-US" err="1"/>
              <a:t>architecto</a:t>
            </a:r>
            <a:r>
              <a:rPr lang="en-US"/>
              <a:t> </a:t>
            </a:r>
            <a:r>
              <a:rPr lang="en-US" err="1"/>
              <a:t>beatae</a:t>
            </a:r>
            <a:r>
              <a:rPr lang="en-US"/>
              <a:t> vitae dicta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 </a:t>
            </a:r>
            <a:r>
              <a:rPr lang="en-US" err="1"/>
              <a:t>aspernatur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odit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fugit,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consequuntur</a:t>
            </a:r>
            <a:r>
              <a:rPr lang="en-US"/>
              <a:t> </a:t>
            </a:r>
            <a:r>
              <a:rPr lang="en-US" err="1"/>
              <a:t>magni</a:t>
            </a:r>
            <a:r>
              <a:rPr lang="en-US"/>
              <a:t> </a:t>
            </a:r>
            <a:r>
              <a:rPr lang="en-US" err="1"/>
              <a:t>dolores</a:t>
            </a:r>
            <a:r>
              <a:rPr lang="en-US"/>
              <a:t> </a:t>
            </a:r>
            <a:r>
              <a:rPr lang="en-US" err="1"/>
              <a:t>eos</a:t>
            </a:r>
            <a:endParaRPr lang="en-US"/>
          </a:p>
          <a:p>
            <a:pPr lvl="0"/>
            <a:r>
              <a:rPr lang="en-US"/>
              <a:t>Qui </a:t>
            </a:r>
            <a:r>
              <a:rPr lang="en-US" err="1"/>
              <a:t>ratione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sequi</a:t>
            </a:r>
            <a:r>
              <a:rPr lang="en-US"/>
              <a:t> </a:t>
            </a:r>
            <a:r>
              <a:rPr lang="en-US" err="1"/>
              <a:t>nesciunt</a:t>
            </a:r>
            <a:r>
              <a:rPr lang="en-US"/>
              <a:t>.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porro</a:t>
            </a:r>
            <a:r>
              <a:rPr lang="en-US"/>
              <a:t> </a:t>
            </a:r>
            <a:r>
              <a:rPr lang="en-US" err="1"/>
              <a:t>quisquam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dolorem</a:t>
            </a:r>
            <a:r>
              <a:rPr lang="en-US"/>
              <a:t> ipsum </a:t>
            </a:r>
            <a:r>
              <a:rPr lang="en-US" err="1"/>
              <a:t>quia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adipisci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non </a:t>
            </a:r>
            <a:r>
              <a:rPr lang="en-US" err="1"/>
              <a:t>numquam</a:t>
            </a:r>
            <a:r>
              <a:rPr lang="en-US"/>
              <a:t> </a:t>
            </a:r>
            <a:r>
              <a:rPr lang="en-US" err="1"/>
              <a:t>eius</a:t>
            </a:r>
            <a:r>
              <a:rPr lang="en-US"/>
              <a:t> </a:t>
            </a:r>
            <a:r>
              <a:rPr lang="en-US" err="1"/>
              <a:t>modi</a:t>
            </a:r>
            <a:r>
              <a:rPr lang="en-US"/>
              <a:t> </a:t>
            </a:r>
            <a:r>
              <a:rPr lang="en-US" err="1"/>
              <a:t>tempora</a:t>
            </a:r>
            <a:r>
              <a:rPr lang="en-US"/>
              <a:t> </a:t>
            </a:r>
            <a:r>
              <a:rPr lang="en-US" err="1"/>
              <a:t>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magnam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quaerat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.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schemeClr val="tx1"/>
                </a:solidFill>
                <a:latin typeface="+mn-lt"/>
              </a:rPr>
              <a:pPr/>
              <a:t>‹#›</a:t>
            </a:fld>
            <a:endParaRPr lang="en-US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rPr>
              <a:t>© 2021 Copyright Genpact. All Rights Reserved.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71715"/>
            <a:ext cx="11272262" cy="533400"/>
          </a:xfrm>
          <a:prstGeom prst="rect">
            <a:avLst/>
          </a:prstGeom>
        </p:spPr>
        <p:txBody>
          <a:bodyPr lIns="0" anchor="t"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11274056" cy="533400"/>
          </a:xfrm>
          <a:prstGeom prst="rect">
            <a:avLst/>
          </a:prstGeom>
        </p:spPr>
        <p:txBody>
          <a:bodyPr lIns="0" anchor="t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C06C7D2-76A2-4FA7-8219-FAC568E935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4219" y="6463445"/>
            <a:ext cx="838200" cy="30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06615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16D981F8-DC24-4A11-9D46-B17741B8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F4AA608-DCA0-46E9-9895-153E86CD6F2A}"/>
              </a:ext>
            </a:extLst>
          </p:cNvPr>
          <p:cNvSpPr/>
          <p:nvPr/>
        </p:nvSpPr>
        <p:spPr>
          <a:xfrm>
            <a:off x="0" y="0"/>
            <a:ext cx="12188825" cy="6859588"/>
          </a:xfrm>
          <a:custGeom>
            <a:avLst/>
            <a:gdLst>
              <a:gd name="connsiteX0" fmla="*/ 0 w 12203083"/>
              <a:gd name="connsiteY0" fmla="*/ 0 h 6882938"/>
              <a:gd name="connsiteX1" fmla="*/ 6234545 w 12203083"/>
              <a:gd name="connsiteY1" fmla="*/ 0 h 6882938"/>
              <a:gd name="connsiteX2" fmla="*/ 12203083 w 12203083"/>
              <a:gd name="connsiteY2" fmla="*/ 5245331 h 6882938"/>
              <a:gd name="connsiteX3" fmla="*/ 12203083 w 12203083"/>
              <a:gd name="connsiteY3" fmla="*/ 6882938 h 6882938"/>
              <a:gd name="connsiteX4" fmla="*/ 16625 w 12203083"/>
              <a:gd name="connsiteY4" fmla="*/ 6882938 h 6882938"/>
              <a:gd name="connsiteX5" fmla="*/ 0 w 12203083"/>
              <a:gd name="connsiteY5" fmla="*/ 0 h 6882938"/>
              <a:gd name="connsiteX0" fmla="*/ 0 w 12203083"/>
              <a:gd name="connsiteY0" fmla="*/ 0 h 6882938"/>
              <a:gd name="connsiteX1" fmla="*/ 6234545 w 12203083"/>
              <a:gd name="connsiteY1" fmla="*/ 0 h 6882938"/>
              <a:gd name="connsiteX2" fmla="*/ 12203083 w 12203083"/>
              <a:gd name="connsiteY2" fmla="*/ 4697246 h 6882938"/>
              <a:gd name="connsiteX3" fmla="*/ 12203083 w 12203083"/>
              <a:gd name="connsiteY3" fmla="*/ 6882938 h 6882938"/>
              <a:gd name="connsiteX4" fmla="*/ 16625 w 12203083"/>
              <a:gd name="connsiteY4" fmla="*/ 6882938 h 6882938"/>
              <a:gd name="connsiteX5" fmla="*/ 0 w 12203083"/>
              <a:gd name="connsiteY5" fmla="*/ 0 h 6882938"/>
              <a:gd name="connsiteX0" fmla="*/ 0 w 12203083"/>
              <a:gd name="connsiteY0" fmla="*/ 0 h 6882938"/>
              <a:gd name="connsiteX1" fmla="*/ 6234545 w 12203083"/>
              <a:gd name="connsiteY1" fmla="*/ 0 h 6882938"/>
              <a:gd name="connsiteX2" fmla="*/ 12203083 w 12203083"/>
              <a:gd name="connsiteY2" fmla="*/ 4085429 h 6882938"/>
              <a:gd name="connsiteX3" fmla="*/ 12203083 w 12203083"/>
              <a:gd name="connsiteY3" fmla="*/ 6882938 h 6882938"/>
              <a:gd name="connsiteX4" fmla="*/ 16625 w 12203083"/>
              <a:gd name="connsiteY4" fmla="*/ 6882938 h 6882938"/>
              <a:gd name="connsiteX5" fmla="*/ 0 w 12203083"/>
              <a:gd name="connsiteY5" fmla="*/ 0 h 6882938"/>
              <a:gd name="connsiteX0" fmla="*/ 0 w 12203083"/>
              <a:gd name="connsiteY0" fmla="*/ 12746 h 6895684"/>
              <a:gd name="connsiteX1" fmla="*/ 6348949 w 12203083"/>
              <a:gd name="connsiteY1" fmla="*/ 0 h 6895684"/>
              <a:gd name="connsiteX2" fmla="*/ 12203083 w 12203083"/>
              <a:gd name="connsiteY2" fmla="*/ 4098175 h 6895684"/>
              <a:gd name="connsiteX3" fmla="*/ 12203083 w 12203083"/>
              <a:gd name="connsiteY3" fmla="*/ 6895684 h 6895684"/>
              <a:gd name="connsiteX4" fmla="*/ 16625 w 12203083"/>
              <a:gd name="connsiteY4" fmla="*/ 6895684 h 6895684"/>
              <a:gd name="connsiteX5" fmla="*/ 0 w 12203083"/>
              <a:gd name="connsiteY5" fmla="*/ 12746 h 6895684"/>
              <a:gd name="connsiteX0" fmla="*/ 0 w 12203083"/>
              <a:gd name="connsiteY0" fmla="*/ 12746 h 6895684"/>
              <a:gd name="connsiteX1" fmla="*/ 6348949 w 12203083"/>
              <a:gd name="connsiteY1" fmla="*/ 0 h 6895684"/>
              <a:gd name="connsiteX2" fmla="*/ 12203083 w 12203083"/>
              <a:gd name="connsiteY2" fmla="*/ 4098175 h 6895684"/>
              <a:gd name="connsiteX3" fmla="*/ 12203083 w 12203083"/>
              <a:gd name="connsiteY3" fmla="*/ 6895684 h 6895684"/>
              <a:gd name="connsiteX4" fmla="*/ 5464 w 12203083"/>
              <a:gd name="connsiteY4" fmla="*/ 6895684 h 6895684"/>
              <a:gd name="connsiteX5" fmla="*/ 0 w 12203083"/>
              <a:gd name="connsiteY5" fmla="*/ 12746 h 6895684"/>
              <a:gd name="connsiteX0" fmla="*/ 0 w 12203083"/>
              <a:gd name="connsiteY0" fmla="*/ 23938 h 6906876"/>
              <a:gd name="connsiteX1" fmla="*/ 6270820 w 12203083"/>
              <a:gd name="connsiteY1" fmla="*/ 0 h 6906876"/>
              <a:gd name="connsiteX2" fmla="*/ 12203083 w 12203083"/>
              <a:gd name="connsiteY2" fmla="*/ 4109367 h 6906876"/>
              <a:gd name="connsiteX3" fmla="*/ 12203083 w 12203083"/>
              <a:gd name="connsiteY3" fmla="*/ 6906876 h 6906876"/>
              <a:gd name="connsiteX4" fmla="*/ 5464 w 12203083"/>
              <a:gd name="connsiteY4" fmla="*/ 6906876 h 6906876"/>
              <a:gd name="connsiteX5" fmla="*/ 0 w 12203083"/>
              <a:gd name="connsiteY5" fmla="*/ 23938 h 6906876"/>
              <a:gd name="connsiteX0" fmla="*/ 0 w 12203083"/>
              <a:gd name="connsiteY0" fmla="*/ 1555 h 6884493"/>
              <a:gd name="connsiteX1" fmla="*/ 6270820 w 12203083"/>
              <a:gd name="connsiteY1" fmla="*/ 0 h 6884493"/>
              <a:gd name="connsiteX2" fmla="*/ 12203083 w 12203083"/>
              <a:gd name="connsiteY2" fmla="*/ 4086984 h 6884493"/>
              <a:gd name="connsiteX3" fmla="*/ 12203083 w 12203083"/>
              <a:gd name="connsiteY3" fmla="*/ 6884493 h 6884493"/>
              <a:gd name="connsiteX4" fmla="*/ 5464 w 12203083"/>
              <a:gd name="connsiteY4" fmla="*/ 6884493 h 6884493"/>
              <a:gd name="connsiteX5" fmla="*/ 0 w 12203083"/>
              <a:gd name="connsiteY5" fmla="*/ 1555 h 6884493"/>
              <a:gd name="connsiteX0" fmla="*/ 0 w 12203083"/>
              <a:gd name="connsiteY0" fmla="*/ 1555 h 6884493"/>
              <a:gd name="connsiteX1" fmla="*/ 6293143 w 12203083"/>
              <a:gd name="connsiteY1" fmla="*/ 0 h 6884493"/>
              <a:gd name="connsiteX2" fmla="*/ 12203083 w 12203083"/>
              <a:gd name="connsiteY2" fmla="*/ 4086984 h 6884493"/>
              <a:gd name="connsiteX3" fmla="*/ 12203083 w 12203083"/>
              <a:gd name="connsiteY3" fmla="*/ 6884493 h 6884493"/>
              <a:gd name="connsiteX4" fmla="*/ 5464 w 12203083"/>
              <a:gd name="connsiteY4" fmla="*/ 6884493 h 6884493"/>
              <a:gd name="connsiteX5" fmla="*/ 0 w 12203083"/>
              <a:gd name="connsiteY5" fmla="*/ 1555 h 6884493"/>
              <a:gd name="connsiteX0" fmla="*/ 0 w 12203083"/>
              <a:gd name="connsiteY0" fmla="*/ 1555 h 6884493"/>
              <a:gd name="connsiteX1" fmla="*/ 5711930 w 12203083"/>
              <a:gd name="connsiteY1" fmla="*/ 0 h 6884493"/>
              <a:gd name="connsiteX2" fmla="*/ 12203083 w 12203083"/>
              <a:gd name="connsiteY2" fmla="*/ 4086984 h 6884493"/>
              <a:gd name="connsiteX3" fmla="*/ 12203083 w 12203083"/>
              <a:gd name="connsiteY3" fmla="*/ 6884493 h 6884493"/>
              <a:gd name="connsiteX4" fmla="*/ 5464 w 12203083"/>
              <a:gd name="connsiteY4" fmla="*/ 6884493 h 6884493"/>
              <a:gd name="connsiteX5" fmla="*/ 0 w 12203083"/>
              <a:gd name="connsiteY5" fmla="*/ 1555 h 6884493"/>
              <a:gd name="connsiteX0" fmla="*/ 0 w 12203083"/>
              <a:gd name="connsiteY0" fmla="*/ 16123 h 6899061"/>
              <a:gd name="connsiteX1" fmla="*/ 5958946 w 12203083"/>
              <a:gd name="connsiteY1" fmla="*/ 0 h 6899061"/>
              <a:gd name="connsiteX2" fmla="*/ 12203083 w 12203083"/>
              <a:gd name="connsiteY2" fmla="*/ 4101552 h 6899061"/>
              <a:gd name="connsiteX3" fmla="*/ 12203083 w 12203083"/>
              <a:gd name="connsiteY3" fmla="*/ 6899061 h 6899061"/>
              <a:gd name="connsiteX4" fmla="*/ 5464 w 12203083"/>
              <a:gd name="connsiteY4" fmla="*/ 6899061 h 6899061"/>
              <a:gd name="connsiteX5" fmla="*/ 0 w 12203083"/>
              <a:gd name="connsiteY5" fmla="*/ 16123 h 6899061"/>
              <a:gd name="connsiteX0" fmla="*/ 0 w 12203083"/>
              <a:gd name="connsiteY0" fmla="*/ 16123 h 6899061"/>
              <a:gd name="connsiteX1" fmla="*/ 5958946 w 12203083"/>
              <a:gd name="connsiteY1" fmla="*/ 0 h 6899061"/>
              <a:gd name="connsiteX2" fmla="*/ 12188553 w 12203083"/>
              <a:gd name="connsiteY2" fmla="*/ 4349192 h 6899061"/>
              <a:gd name="connsiteX3" fmla="*/ 12203083 w 12203083"/>
              <a:gd name="connsiteY3" fmla="*/ 6899061 h 6899061"/>
              <a:gd name="connsiteX4" fmla="*/ 5464 w 12203083"/>
              <a:gd name="connsiteY4" fmla="*/ 6899061 h 6899061"/>
              <a:gd name="connsiteX5" fmla="*/ 0 w 12203083"/>
              <a:gd name="connsiteY5" fmla="*/ 16123 h 6899061"/>
              <a:gd name="connsiteX0" fmla="*/ 0 w 12204481"/>
              <a:gd name="connsiteY0" fmla="*/ 16123 h 6899061"/>
              <a:gd name="connsiteX1" fmla="*/ 5958946 w 12204481"/>
              <a:gd name="connsiteY1" fmla="*/ 0 h 6899061"/>
              <a:gd name="connsiteX2" fmla="*/ 12203084 w 12204481"/>
              <a:gd name="connsiteY2" fmla="*/ 4422028 h 6899061"/>
              <a:gd name="connsiteX3" fmla="*/ 12203083 w 12204481"/>
              <a:gd name="connsiteY3" fmla="*/ 6899061 h 6899061"/>
              <a:gd name="connsiteX4" fmla="*/ 5464 w 12204481"/>
              <a:gd name="connsiteY4" fmla="*/ 6899061 h 6899061"/>
              <a:gd name="connsiteX5" fmla="*/ 0 w 12204481"/>
              <a:gd name="connsiteY5" fmla="*/ 16123 h 6899061"/>
              <a:gd name="connsiteX0" fmla="*/ 0 w 12203083"/>
              <a:gd name="connsiteY0" fmla="*/ 16123 h 6899061"/>
              <a:gd name="connsiteX1" fmla="*/ 5958946 w 12203083"/>
              <a:gd name="connsiteY1" fmla="*/ 0 h 6899061"/>
              <a:gd name="connsiteX2" fmla="*/ 12188554 w 12203083"/>
              <a:gd name="connsiteY2" fmla="*/ 4363759 h 6899061"/>
              <a:gd name="connsiteX3" fmla="*/ 12203083 w 12203083"/>
              <a:gd name="connsiteY3" fmla="*/ 6899061 h 6899061"/>
              <a:gd name="connsiteX4" fmla="*/ 5464 w 12203083"/>
              <a:gd name="connsiteY4" fmla="*/ 6899061 h 6899061"/>
              <a:gd name="connsiteX5" fmla="*/ 0 w 12203083"/>
              <a:gd name="connsiteY5" fmla="*/ 16123 h 6899061"/>
              <a:gd name="connsiteX0" fmla="*/ 0 w 12212272"/>
              <a:gd name="connsiteY0" fmla="*/ 16123 h 6899061"/>
              <a:gd name="connsiteX1" fmla="*/ 5958946 w 12212272"/>
              <a:gd name="connsiteY1" fmla="*/ 0 h 6899061"/>
              <a:gd name="connsiteX2" fmla="*/ 12211439 w 12212272"/>
              <a:gd name="connsiteY2" fmla="*/ 4394350 h 6899061"/>
              <a:gd name="connsiteX3" fmla="*/ 12203083 w 12212272"/>
              <a:gd name="connsiteY3" fmla="*/ 6899061 h 6899061"/>
              <a:gd name="connsiteX4" fmla="*/ 5464 w 12212272"/>
              <a:gd name="connsiteY4" fmla="*/ 6899061 h 6899061"/>
              <a:gd name="connsiteX5" fmla="*/ 0 w 12212272"/>
              <a:gd name="connsiteY5" fmla="*/ 16123 h 6899061"/>
              <a:gd name="connsiteX0" fmla="*/ 0 w 12203083"/>
              <a:gd name="connsiteY0" fmla="*/ 16123 h 6899061"/>
              <a:gd name="connsiteX1" fmla="*/ 5958946 w 12203083"/>
              <a:gd name="connsiteY1" fmla="*/ 0 h 6899061"/>
              <a:gd name="connsiteX2" fmla="*/ 12180925 w 12203083"/>
              <a:gd name="connsiteY2" fmla="*/ 4340816 h 6899061"/>
              <a:gd name="connsiteX3" fmla="*/ 12203083 w 12203083"/>
              <a:gd name="connsiteY3" fmla="*/ 6899061 h 6899061"/>
              <a:gd name="connsiteX4" fmla="*/ 5464 w 12203083"/>
              <a:gd name="connsiteY4" fmla="*/ 6899061 h 6899061"/>
              <a:gd name="connsiteX5" fmla="*/ 0 w 12203083"/>
              <a:gd name="connsiteY5" fmla="*/ 16123 h 6899061"/>
              <a:gd name="connsiteX0" fmla="*/ 0 w 12203083"/>
              <a:gd name="connsiteY0" fmla="*/ 16123 h 6899061"/>
              <a:gd name="connsiteX1" fmla="*/ 5958946 w 12203083"/>
              <a:gd name="connsiteY1" fmla="*/ 0 h 6899061"/>
              <a:gd name="connsiteX2" fmla="*/ 12196181 w 12203083"/>
              <a:gd name="connsiteY2" fmla="*/ 4325520 h 6899061"/>
              <a:gd name="connsiteX3" fmla="*/ 12203083 w 12203083"/>
              <a:gd name="connsiteY3" fmla="*/ 6899061 h 6899061"/>
              <a:gd name="connsiteX4" fmla="*/ 5464 w 12203083"/>
              <a:gd name="connsiteY4" fmla="*/ 6899061 h 6899061"/>
              <a:gd name="connsiteX5" fmla="*/ 0 w 12203083"/>
              <a:gd name="connsiteY5" fmla="*/ 16123 h 6899061"/>
              <a:gd name="connsiteX0" fmla="*/ 0 w 12203083"/>
              <a:gd name="connsiteY0" fmla="*/ 2189 h 6899061"/>
              <a:gd name="connsiteX1" fmla="*/ 5958946 w 12203083"/>
              <a:gd name="connsiteY1" fmla="*/ 0 h 6899061"/>
              <a:gd name="connsiteX2" fmla="*/ 12196181 w 12203083"/>
              <a:gd name="connsiteY2" fmla="*/ 4325520 h 6899061"/>
              <a:gd name="connsiteX3" fmla="*/ 12203083 w 12203083"/>
              <a:gd name="connsiteY3" fmla="*/ 6899061 h 6899061"/>
              <a:gd name="connsiteX4" fmla="*/ 5464 w 12203083"/>
              <a:gd name="connsiteY4" fmla="*/ 6899061 h 6899061"/>
              <a:gd name="connsiteX5" fmla="*/ 0 w 12203083"/>
              <a:gd name="connsiteY5" fmla="*/ 2189 h 6899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3083" h="6899061">
                <a:moveTo>
                  <a:pt x="0" y="2189"/>
                </a:moveTo>
                <a:lnTo>
                  <a:pt x="5958946" y="0"/>
                </a:lnTo>
                <a:lnTo>
                  <a:pt x="12196181" y="4325520"/>
                </a:lnTo>
                <a:cubicBezTo>
                  <a:pt x="12201024" y="5175476"/>
                  <a:pt x="12198240" y="6049105"/>
                  <a:pt x="12203083" y="6899061"/>
                </a:cubicBezTo>
                <a:lnTo>
                  <a:pt x="5464" y="6899061"/>
                </a:lnTo>
                <a:cubicBezTo>
                  <a:pt x="-78" y="4604748"/>
                  <a:pt x="5542" y="2296502"/>
                  <a:pt x="0" y="2189"/>
                </a:cubicBezTo>
                <a:close/>
              </a:path>
            </a:pathLst>
          </a:custGeom>
          <a:blipFill>
            <a:blip r:embed="rId3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60254AD-C9B4-455D-8CE7-A01DA54EAA77}"/>
              </a:ext>
            </a:extLst>
          </p:cNvPr>
          <p:cNvSpPr/>
          <p:nvPr/>
        </p:nvSpPr>
        <p:spPr>
          <a:xfrm>
            <a:off x="-1691" y="0"/>
            <a:ext cx="2145862" cy="1499254"/>
          </a:xfrm>
          <a:custGeom>
            <a:avLst/>
            <a:gdLst>
              <a:gd name="connsiteX0" fmla="*/ 0 w 3256156"/>
              <a:gd name="connsiteY0" fmla="*/ 1873405 h 1873405"/>
              <a:gd name="connsiteX1" fmla="*/ 3256156 w 3256156"/>
              <a:gd name="connsiteY1" fmla="*/ 0 h 1873405"/>
              <a:gd name="connsiteX2" fmla="*/ 11151 w 3256156"/>
              <a:gd name="connsiteY2" fmla="*/ 0 h 1873405"/>
              <a:gd name="connsiteX3" fmla="*/ 0 w 3256156"/>
              <a:gd name="connsiteY3" fmla="*/ 1873405 h 1873405"/>
              <a:gd name="connsiteX0" fmla="*/ 1549 w 3257705"/>
              <a:gd name="connsiteY0" fmla="*/ 1876580 h 1876580"/>
              <a:gd name="connsiteX1" fmla="*/ 3257705 w 3257705"/>
              <a:gd name="connsiteY1" fmla="*/ 3175 h 1876580"/>
              <a:gd name="connsiteX2" fmla="*/ 0 w 3257705"/>
              <a:gd name="connsiteY2" fmla="*/ 0 h 1876580"/>
              <a:gd name="connsiteX3" fmla="*/ 1549 w 3257705"/>
              <a:gd name="connsiteY3" fmla="*/ 1876580 h 1876580"/>
              <a:gd name="connsiteX0" fmla="*/ 1549 w 3257705"/>
              <a:gd name="connsiteY0" fmla="*/ 2010395 h 2010395"/>
              <a:gd name="connsiteX1" fmla="*/ 3257705 w 3257705"/>
              <a:gd name="connsiteY1" fmla="*/ 3175 h 2010395"/>
              <a:gd name="connsiteX2" fmla="*/ 0 w 3257705"/>
              <a:gd name="connsiteY2" fmla="*/ 0 h 2010395"/>
              <a:gd name="connsiteX3" fmla="*/ 1549 w 3257705"/>
              <a:gd name="connsiteY3" fmla="*/ 2010395 h 2010395"/>
              <a:gd name="connsiteX0" fmla="*/ 1549 w 3257705"/>
              <a:gd name="connsiteY0" fmla="*/ 2110756 h 2110756"/>
              <a:gd name="connsiteX1" fmla="*/ 3257705 w 3257705"/>
              <a:gd name="connsiteY1" fmla="*/ 3175 h 2110756"/>
              <a:gd name="connsiteX2" fmla="*/ 0 w 3257705"/>
              <a:gd name="connsiteY2" fmla="*/ 0 h 2110756"/>
              <a:gd name="connsiteX3" fmla="*/ 1549 w 3257705"/>
              <a:gd name="connsiteY3" fmla="*/ 2110756 h 2110756"/>
              <a:gd name="connsiteX0" fmla="*/ 1549 w 2945471"/>
              <a:gd name="connsiteY0" fmla="*/ 2110756 h 2110756"/>
              <a:gd name="connsiteX1" fmla="*/ 2945471 w 2945471"/>
              <a:gd name="connsiteY1" fmla="*/ 3175 h 2110756"/>
              <a:gd name="connsiteX2" fmla="*/ 0 w 2945471"/>
              <a:gd name="connsiteY2" fmla="*/ 0 h 2110756"/>
              <a:gd name="connsiteX3" fmla="*/ 1549 w 2945471"/>
              <a:gd name="connsiteY3" fmla="*/ 2110756 h 2110756"/>
              <a:gd name="connsiteX0" fmla="*/ 1549 w 3001227"/>
              <a:gd name="connsiteY0" fmla="*/ 2118732 h 2118732"/>
              <a:gd name="connsiteX1" fmla="*/ 3001227 w 3001227"/>
              <a:gd name="connsiteY1" fmla="*/ 0 h 2118732"/>
              <a:gd name="connsiteX2" fmla="*/ 0 w 3001227"/>
              <a:gd name="connsiteY2" fmla="*/ 7976 h 2118732"/>
              <a:gd name="connsiteX3" fmla="*/ 1549 w 3001227"/>
              <a:gd name="connsiteY3" fmla="*/ 2118732 h 2118732"/>
              <a:gd name="connsiteX0" fmla="*/ 66 w 3002919"/>
              <a:gd name="connsiteY0" fmla="*/ 2096507 h 2096507"/>
              <a:gd name="connsiteX1" fmla="*/ 3002919 w 3002919"/>
              <a:gd name="connsiteY1" fmla="*/ 0 h 2096507"/>
              <a:gd name="connsiteX2" fmla="*/ 1692 w 3002919"/>
              <a:gd name="connsiteY2" fmla="*/ 7976 h 2096507"/>
              <a:gd name="connsiteX3" fmla="*/ 66 w 3002919"/>
              <a:gd name="connsiteY3" fmla="*/ 2096507 h 2096507"/>
              <a:gd name="connsiteX0" fmla="*/ 66 w 3002919"/>
              <a:gd name="connsiteY0" fmla="*/ 2098056 h 2098056"/>
              <a:gd name="connsiteX1" fmla="*/ 3002919 w 3002919"/>
              <a:gd name="connsiteY1" fmla="*/ 1549 h 2098056"/>
              <a:gd name="connsiteX2" fmla="*/ 1692 w 3002919"/>
              <a:gd name="connsiteY2" fmla="*/ 0 h 2098056"/>
              <a:gd name="connsiteX3" fmla="*/ 66 w 3002919"/>
              <a:gd name="connsiteY3" fmla="*/ 2098056 h 209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919" h="2098056">
                <a:moveTo>
                  <a:pt x="66" y="2098056"/>
                </a:moveTo>
                <a:lnTo>
                  <a:pt x="3002919" y="1549"/>
                </a:lnTo>
                <a:lnTo>
                  <a:pt x="1692" y="0"/>
                </a:lnTo>
                <a:cubicBezTo>
                  <a:pt x="2208" y="625527"/>
                  <a:pt x="-450" y="1472529"/>
                  <a:pt x="66" y="2098056"/>
                </a:cubicBezTo>
                <a:close/>
              </a:path>
            </a:pathLst>
          </a:custGeom>
          <a:gradFill>
            <a:gsLst>
              <a:gs pos="53000">
                <a:schemeClr val="accent2"/>
              </a:gs>
              <a:gs pos="100000">
                <a:schemeClr val="accent2">
                  <a:alpha val="40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A9BAC5BA-9D33-4E6D-8C17-9708C0976939}"/>
              </a:ext>
            </a:extLst>
          </p:cNvPr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789988" y="368300"/>
            <a:ext cx="2959100" cy="123031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A3035E-F664-4621-BFA7-6EDE3AC429DE}"/>
              </a:ext>
            </a:extLst>
          </p:cNvPr>
          <p:cNvCxnSpPr/>
          <p:nvPr/>
        </p:nvCxnSpPr>
        <p:spPr>
          <a:xfrm>
            <a:off x="457198" y="4383088"/>
            <a:ext cx="6444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  <a:gs pos="88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4">
            <a:extLst>
              <a:ext uri="{FF2B5EF4-FFF2-40B4-BE49-F238E27FC236}">
                <a16:creationId xmlns:a16="http://schemas.microsoft.com/office/drawing/2014/main" id="{E9F0D722-9E9E-461F-A4F9-2243A9BCEF3B}"/>
              </a:ext>
            </a:extLst>
          </p:cNvPr>
          <p:cNvSpPr txBox="1">
            <a:spLocks/>
          </p:cNvSpPr>
          <p:nvPr/>
        </p:nvSpPr>
        <p:spPr>
          <a:xfrm>
            <a:off x="457200" y="6437313"/>
            <a:ext cx="2319338" cy="1905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EF16A87-C246-4143-90FF-EA5E32694B35}"/>
              </a:ext>
            </a:extLst>
          </p:cNvPr>
          <p:cNvSpPr/>
          <p:nvPr/>
        </p:nvSpPr>
        <p:spPr>
          <a:xfrm>
            <a:off x="7139416" y="3341808"/>
            <a:ext cx="5052584" cy="3528892"/>
          </a:xfrm>
          <a:custGeom>
            <a:avLst/>
            <a:gdLst>
              <a:gd name="connsiteX0" fmla="*/ 4808940 w 4808940"/>
              <a:gd name="connsiteY0" fmla="*/ 0 h 3431215"/>
              <a:gd name="connsiteX1" fmla="*/ 4808940 w 4808940"/>
              <a:gd name="connsiteY1" fmla="*/ 3431215 h 3431215"/>
              <a:gd name="connsiteX2" fmla="*/ 0 w 4808940"/>
              <a:gd name="connsiteY2" fmla="*/ 3431215 h 3431215"/>
              <a:gd name="connsiteX3" fmla="*/ 4808940 w 4808940"/>
              <a:gd name="connsiteY3" fmla="*/ 0 h 3431215"/>
              <a:gd name="connsiteX0" fmla="*/ 4790648 w 4808940"/>
              <a:gd name="connsiteY0" fmla="*/ 0 h 3370241"/>
              <a:gd name="connsiteX1" fmla="*/ 4808940 w 4808940"/>
              <a:gd name="connsiteY1" fmla="*/ 3370241 h 3370241"/>
              <a:gd name="connsiteX2" fmla="*/ 0 w 4808940"/>
              <a:gd name="connsiteY2" fmla="*/ 3370241 h 3370241"/>
              <a:gd name="connsiteX3" fmla="*/ 4790648 w 4808940"/>
              <a:gd name="connsiteY3" fmla="*/ 0 h 3370241"/>
              <a:gd name="connsiteX0" fmla="*/ 4802844 w 4808940"/>
              <a:gd name="connsiteY0" fmla="*/ 0 h 3376338"/>
              <a:gd name="connsiteX1" fmla="*/ 4808940 w 4808940"/>
              <a:gd name="connsiteY1" fmla="*/ 3376338 h 3376338"/>
              <a:gd name="connsiteX2" fmla="*/ 0 w 4808940"/>
              <a:gd name="connsiteY2" fmla="*/ 3376338 h 3376338"/>
              <a:gd name="connsiteX3" fmla="*/ 4802844 w 4808940"/>
              <a:gd name="connsiteY3" fmla="*/ 0 h 3376338"/>
              <a:gd name="connsiteX0" fmla="*/ 4845526 w 4851622"/>
              <a:gd name="connsiteY0" fmla="*/ 0 h 3388533"/>
              <a:gd name="connsiteX1" fmla="*/ 4851622 w 4851622"/>
              <a:gd name="connsiteY1" fmla="*/ 3376338 h 3388533"/>
              <a:gd name="connsiteX2" fmla="*/ 0 w 4851622"/>
              <a:gd name="connsiteY2" fmla="*/ 3388533 h 3388533"/>
              <a:gd name="connsiteX3" fmla="*/ 4845526 w 4851622"/>
              <a:gd name="connsiteY3" fmla="*/ 0 h 33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1622" h="3388533">
                <a:moveTo>
                  <a:pt x="4845526" y="0"/>
                </a:moveTo>
                <a:cubicBezTo>
                  <a:pt x="4851623" y="1123414"/>
                  <a:pt x="4845525" y="2252924"/>
                  <a:pt x="4851622" y="3376338"/>
                </a:cubicBezTo>
                <a:lnTo>
                  <a:pt x="0" y="3388533"/>
                </a:lnTo>
                <a:lnTo>
                  <a:pt x="4845526" y="0"/>
                </a:lnTo>
                <a:close/>
              </a:path>
            </a:pathLst>
          </a:custGeom>
          <a:gradFill>
            <a:gsLst>
              <a:gs pos="49000">
                <a:schemeClr val="bg2"/>
              </a:gs>
              <a:gs pos="4000">
                <a:schemeClr val="bg2">
                  <a:alpha val="48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5A59C4D-2CE0-4AA0-B281-2A8E82F9F9C9}"/>
              </a:ext>
            </a:extLst>
          </p:cNvPr>
          <p:cNvSpPr/>
          <p:nvPr/>
        </p:nvSpPr>
        <p:spPr>
          <a:xfrm>
            <a:off x="8662922" y="4407374"/>
            <a:ext cx="3529078" cy="2463326"/>
          </a:xfrm>
          <a:custGeom>
            <a:avLst/>
            <a:gdLst>
              <a:gd name="connsiteX0" fmla="*/ 3271198 w 3277097"/>
              <a:gd name="connsiteY0" fmla="*/ 0 h 2287441"/>
              <a:gd name="connsiteX1" fmla="*/ 3276736 w 3277097"/>
              <a:gd name="connsiteY1" fmla="*/ 2220062 h 2287441"/>
              <a:gd name="connsiteX2" fmla="*/ 3277097 w 3277097"/>
              <a:gd name="connsiteY2" fmla="*/ 2287441 h 2287441"/>
              <a:gd name="connsiteX3" fmla="*/ 0 w 3277097"/>
              <a:gd name="connsiteY3" fmla="*/ 2287441 h 2287441"/>
              <a:gd name="connsiteX4" fmla="*/ 3271198 w 3277097"/>
              <a:gd name="connsiteY4" fmla="*/ 0 h 2287441"/>
              <a:gd name="connsiteX0" fmla="*/ 3271198 w 3277097"/>
              <a:gd name="connsiteY0" fmla="*/ 0 h 2287441"/>
              <a:gd name="connsiteX1" fmla="*/ 3276736 w 3277097"/>
              <a:gd name="connsiteY1" fmla="*/ 2220062 h 2287441"/>
              <a:gd name="connsiteX2" fmla="*/ 3277097 w 3277097"/>
              <a:gd name="connsiteY2" fmla="*/ 2287441 h 2287441"/>
              <a:gd name="connsiteX3" fmla="*/ 0 w 3277097"/>
              <a:gd name="connsiteY3" fmla="*/ 2287441 h 2287441"/>
              <a:gd name="connsiteX4" fmla="*/ 3271198 w 3277097"/>
              <a:gd name="connsiteY4" fmla="*/ 0 h 2287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7097" h="2287441">
                <a:moveTo>
                  <a:pt x="3271198" y="0"/>
                </a:moveTo>
                <a:cubicBezTo>
                  <a:pt x="3276183" y="850281"/>
                  <a:pt x="3272389" y="1406537"/>
                  <a:pt x="3276736" y="2220062"/>
                </a:cubicBezTo>
                <a:cubicBezTo>
                  <a:pt x="3276856" y="2242522"/>
                  <a:pt x="3276977" y="2264981"/>
                  <a:pt x="3277097" y="2287441"/>
                </a:cubicBezTo>
                <a:lnTo>
                  <a:pt x="0" y="2287441"/>
                </a:lnTo>
                <a:lnTo>
                  <a:pt x="327119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98000"/>
                </a:schemeClr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F7D3F8-E510-4452-B1B9-B4544F322F38}"/>
              </a:ext>
            </a:extLst>
          </p:cNvPr>
          <p:cNvSpPr/>
          <p:nvPr/>
        </p:nvSpPr>
        <p:spPr>
          <a:xfrm>
            <a:off x="11490325" y="3336925"/>
            <a:ext cx="717550" cy="984250"/>
          </a:xfrm>
          <a:custGeom>
            <a:avLst/>
            <a:gdLst>
              <a:gd name="connsiteX0" fmla="*/ 701040 w 716280"/>
              <a:gd name="connsiteY0" fmla="*/ 0 h 982980"/>
              <a:gd name="connsiteX1" fmla="*/ 0 w 716280"/>
              <a:gd name="connsiteY1" fmla="*/ 487680 h 982980"/>
              <a:gd name="connsiteX2" fmla="*/ 716280 w 716280"/>
              <a:gd name="connsiteY2" fmla="*/ 982980 h 982980"/>
              <a:gd name="connsiteX3" fmla="*/ 701040 w 716280"/>
              <a:gd name="connsiteY3" fmla="*/ 0 h 98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280" h="982980">
                <a:moveTo>
                  <a:pt x="701040" y="0"/>
                </a:moveTo>
                <a:lnTo>
                  <a:pt x="0" y="487680"/>
                </a:lnTo>
                <a:lnTo>
                  <a:pt x="716280" y="982980"/>
                </a:lnTo>
                <a:lnTo>
                  <a:pt x="7010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4"/>
          </p:nvPr>
        </p:nvSpPr>
        <p:spPr>
          <a:xfrm>
            <a:off x="457199" y="3185155"/>
            <a:ext cx="6444000" cy="955816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7199" y="4592608"/>
            <a:ext cx="6397626" cy="58104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57198" y="2465211"/>
            <a:ext cx="6443999" cy="3810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tabLst>
                <a:tab pos="2509838" algn="l"/>
              </a:tabLst>
              <a:defRPr sz="16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199420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27D47DA2-03EA-435D-8CC9-7F438972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EA97D69-6A1C-43CA-B711-39CF30434293}"/>
              </a:ext>
            </a:extLst>
          </p:cNvPr>
          <p:cNvSpPr/>
          <p:nvPr/>
        </p:nvSpPr>
        <p:spPr>
          <a:xfrm>
            <a:off x="2481942" y="130756"/>
            <a:ext cx="9711102" cy="6734595"/>
          </a:xfrm>
          <a:custGeom>
            <a:avLst/>
            <a:gdLst>
              <a:gd name="connsiteX0" fmla="*/ 9855200 w 9869714"/>
              <a:gd name="connsiteY0" fmla="*/ 0 h 6879771"/>
              <a:gd name="connsiteX1" fmla="*/ 0 w 9869714"/>
              <a:gd name="connsiteY1" fmla="*/ 6879771 h 6879771"/>
              <a:gd name="connsiteX2" fmla="*/ 9869714 w 9869714"/>
              <a:gd name="connsiteY2" fmla="*/ 6879771 h 6879771"/>
              <a:gd name="connsiteX3" fmla="*/ 9855200 w 9869714"/>
              <a:gd name="connsiteY3" fmla="*/ 0 h 6879771"/>
              <a:gd name="connsiteX0" fmla="*/ 9855200 w 9869714"/>
              <a:gd name="connsiteY0" fmla="*/ 0 h 6879771"/>
              <a:gd name="connsiteX1" fmla="*/ 0 w 9869714"/>
              <a:gd name="connsiteY1" fmla="*/ 6879771 h 6879771"/>
              <a:gd name="connsiteX2" fmla="*/ 9869714 w 9869714"/>
              <a:gd name="connsiteY2" fmla="*/ 6879771 h 6879771"/>
              <a:gd name="connsiteX3" fmla="*/ 9867900 w 9869714"/>
              <a:gd name="connsiteY3" fmla="*/ 5377440 h 6879771"/>
              <a:gd name="connsiteX4" fmla="*/ 9855200 w 9869714"/>
              <a:gd name="connsiteY4" fmla="*/ 0 h 6879771"/>
              <a:gd name="connsiteX0" fmla="*/ 9855200 w 9869714"/>
              <a:gd name="connsiteY0" fmla="*/ 0 h 6879771"/>
              <a:gd name="connsiteX1" fmla="*/ 0 w 9869714"/>
              <a:gd name="connsiteY1" fmla="*/ 6879771 h 6879771"/>
              <a:gd name="connsiteX2" fmla="*/ 9869714 w 9869714"/>
              <a:gd name="connsiteY2" fmla="*/ 6879771 h 6879771"/>
              <a:gd name="connsiteX3" fmla="*/ 9867900 w 9869714"/>
              <a:gd name="connsiteY3" fmla="*/ 5326514 h 6879771"/>
              <a:gd name="connsiteX4" fmla="*/ 9855200 w 9869714"/>
              <a:gd name="connsiteY4" fmla="*/ 0 h 6879771"/>
              <a:gd name="connsiteX0" fmla="*/ 9855200 w 9869714"/>
              <a:gd name="connsiteY0" fmla="*/ 0 h 6879771"/>
              <a:gd name="connsiteX1" fmla="*/ 0 w 9869714"/>
              <a:gd name="connsiteY1" fmla="*/ 6879771 h 6879771"/>
              <a:gd name="connsiteX2" fmla="*/ 9869714 w 9869714"/>
              <a:gd name="connsiteY2" fmla="*/ 6879771 h 6879771"/>
              <a:gd name="connsiteX3" fmla="*/ 9867900 w 9869714"/>
              <a:gd name="connsiteY3" fmla="*/ 5326514 h 6879771"/>
              <a:gd name="connsiteX4" fmla="*/ 9855200 w 9869714"/>
              <a:gd name="connsiteY4" fmla="*/ 0 h 6879771"/>
              <a:gd name="connsiteX0" fmla="*/ 9855200 w 9869714"/>
              <a:gd name="connsiteY0" fmla="*/ 0 h 6879771"/>
              <a:gd name="connsiteX1" fmla="*/ 0 w 9869714"/>
              <a:gd name="connsiteY1" fmla="*/ 6879771 h 6879771"/>
              <a:gd name="connsiteX2" fmla="*/ 7620000 w 9869714"/>
              <a:gd name="connsiteY2" fmla="*/ 6867039 h 6879771"/>
              <a:gd name="connsiteX3" fmla="*/ 9869714 w 9869714"/>
              <a:gd name="connsiteY3" fmla="*/ 6879771 h 6879771"/>
              <a:gd name="connsiteX4" fmla="*/ 9867900 w 9869714"/>
              <a:gd name="connsiteY4" fmla="*/ 5326514 h 6879771"/>
              <a:gd name="connsiteX5" fmla="*/ 9855200 w 9869714"/>
              <a:gd name="connsiteY5" fmla="*/ 0 h 6879771"/>
              <a:gd name="connsiteX0" fmla="*/ 9869714 w 9961154"/>
              <a:gd name="connsiteY0" fmla="*/ 6879771 h 6971439"/>
              <a:gd name="connsiteX1" fmla="*/ 9867900 w 9961154"/>
              <a:gd name="connsiteY1" fmla="*/ 5326514 h 6971439"/>
              <a:gd name="connsiteX2" fmla="*/ 9855200 w 9961154"/>
              <a:gd name="connsiteY2" fmla="*/ 0 h 6971439"/>
              <a:gd name="connsiteX3" fmla="*/ 0 w 9961154"/>
              <a:gd name="connsiteY3" fmla="*/ 6879771 h 6971439"/>
              <a:gd name="connsiteX4" fmla="*/ 7620000 w 9961154"/>
              <a:gd name="connsiteY4" fmla="*/ 6867039 h 6971439"/>
              <a:gd name="connsiteX5" fmla="*/ 9961154 w 9961154"/>
              <a:gd name="connsiteY5" fmla="*/ 6971439 h 6971439"/>
              <a:gd name="connsiteX0" fmla="*/ 9869714 w 9869714"/>
              <a:gd name="connsiteY0" fmla="*/ 6879771 h 6879771"/>
              <a:gd name="connsiteX1" fmla="*/ 9867900 w 9869714"/>
              <a:gd name="connsiteY1" fmla="*/ 5326514 h 6879771"/>
              <a:gd name="connsiteX2" fmla="*/ 9855200 w 9869714"/>
              <a:gd name="connsiteY2" fmla="*/ 0 h 6879771"/>
              <a:gd name="connsiteX3" fmla="*/ 0 w 9869714"/>
              <a:gd name="connsiteY3" fmla="*/ 6879771 h 6879771"/>
              <a:gd name="connsiteX4" fmla="*/ 7620000 w 9869714"/>
              <a:gd name="connsiteY4" fmla="*/ 6867039 h 6879771"/>
              <a:gd name="connsiteX0" fmla="*/ 9867900 w 9867900"/>
              <a:gd name="connsiteY0" fmla="*/ 5326514 h 6879771"/>
              <a:gd name="connsiteX1" fmla="*/ 9855200 w 9867900"/>
              <a:gd name="connsiteY1" fmla="*/ 0 h 6879771"/>
              <a:gd name="connsiteX2" fmla="*/ 0 w 9867900"/>
              <a:gd name="connsiteY2" fmla="*/ 6879771 h 6879771"/>
              <a:gd name="connsiteX3" fmla="*/ 7620000 w 9867900"/>
              <a:gd name="connsiteY3" fmla="*/ 6867039 h 6879771"/>
              <a:gd name="connsiteX0" fmla="*/ 9867900 w 9867900"/>
              <a:gd name="connsiteY0" fmla="*/ 5326514 h 6879771"/>
              <a:gd name="connsiteX1" fmla="*/ 9855200 w 9867900"/>
              <a:gd name="connsiteY1" fmla="*/ 0 h 6879771"/>
              <a:gd name="connsiteX2" fmla="*/ 0 w 9867900"/>
              <a:gd name="connsiteY2" fmla="*/ 6879771 h 6879771"/>
              <a:gd name="connsiteX3" fmla="*/ 7620000 w 9867900"/>
              <a:gd name="connsiteY3" fmla="*/ 6867039 h 6879771"/>
              <a:gd name="connsiteX4" fmla="*/ 9867900 w 9867900"/>
              <a:gd name="connsiteY4" fmla="*/ 5326514 h 6879771"/>
              <a:gd name="connsiteX0" fmla="*/ 9855200 w 9856421"/>
              <a:gd name="connsiteY0" fmla="*/ 4893639 h 6879771"/>
              <a:gd name="connsiteX1" fmla="*/ 9855200 w 9856421"/>
              <a:gd name="connsiteY1" fmla="*/ 0 h 6879771"/>
              <a:gd name="connsiteX2" fmla="*/ 0 w 9856421"/>
              <a:gd name="connsiteY2" fmla="*/ 6879771 h 6879771"/>
              <a:gd name="connsiteX3" fmla="*/ 7620000 w 9856421"/>
              <a:gd name="connsiteY3" fmla="*/ 6867039 h 6879771"/>
              <a:gd name="connsiteX4" fmla="*/ 9855200 w 9856421"/>
              <a:gd name="connsiteY4" fmla="*/ 4893639 h 6879771"/>
              <a:gd name="connsiteX0" fmla="*/ 9855200 w 9856421"/>
              <a:gd name="connsiteY0" fmla="*/ 4868176 h 6879771"/>
              <a:gd name="connsiteX1" fmla="*/ 9855200 w 9856421"/>
              <a:gd name="connsiteY1" fmla="*/ 0 h 6879771"/>
              <a:gd name="connsiteX2" fmla="*/ 0 w 9856421"/>
              <a:gd name="connsiteY2" fmla="*/ 6879771 h 6879771"/>
              <a:gd name="connsiteX3" fmla="*/ 7620000 w 9856421"/>
              <a:gd name="connsiteY3" fmla="*/ 6867039 h 6879771"/>
              <a:gd name="connsiteX4" fmla="*/ 9855200 w 9856421"/>
              <a:gd name="connsiteY4" fmla="*/ 4868176 h 6879771"/>
              <a:gd name="connsiteX0" fmla="*/ 9855200 w 9856421"/>
              <a:gd name="connsiteY0" fmla="*/ 4868176 h 6879771"/>
              <a:gd name="connsiteX1" fmla="*/ 9855200 w 9856421"/>
              <a:gd name="connsiteY1" fmla="*/ 0 h 6879771"/>
              <a:gd name="connsiteX2" fmla="*/ 0 w 9856421"/>
              <a:gd name="connsiteY2" fmla="*/ 6879771 h 6879771"/>
              <a:gd name="connsiteX3" fmla="*/ 7010400 w 9856421"/>
              <a:gd name="connsiteY3" fmla="*/ 6867039 h 6879771"/>
              <a:gd name="connsiteX4" fmla="*/ 9855200 w 9856421"/>
              <a:gd name="connsiteY4" fmla="*/ 4868176 h 6879771"/>
              <a:gd name="connsiteX0" fmla="*/ 9855200 w 9856421"/>
              <a:gd name="connsiteY0" fmla="*/ 4868177 h 6879771"/>
              <a:gd name="connsiteX1" fmla="*/ 9855200 w 9856421"/>
              <a:gd name="connsiteY1" fmla="*/ 0 h 6879771"/>
              <a:gd name="connsiteX2" fmla="*/ 0 w 9856421"/>
              <a:gd name="connsiteY2" fmla="*/ 6879771 h 6879771"/>
              <a:gd name="connsiteX3" fmla="*/ 7010400 w 9856421"/>
              <a:gd name="connsiteY3" fmla="*/ 6867039 h 6879771"/>
              <a:gd name="connsiteX4" fmla="*/ 9855200 w 9856421"/>
              <a:gd name="connsiteY4" fmla="*/ 4868177 h 6879771"/>
              <a:gd name="connsiteX0" fmla="*/ 9855200 w 9856421"/>
              <a:gd name="connsiteY0" fmla="*/ 4829983 h 6879771"/>
              <a:gd name="connsiteX1" fmla="*/ 9855200 w 9856421"/>
              <a:gd name="connsiteY1" fmla="*/ 0 h 6879771"/>
              <a:gd name="connsiteX2" fmla="*/ 0 w 9856421"/>
              <a:gd name="connsiteY2" fmla="*/ 6879771 h 6879771"/>
              <a:gd name="connsiteX3" fmla="*/ 7010400 w 9856421"/>
              <a:gd name="connsiteY3" fmla="*/ 6867039 h 6879771"/>
              <a:gd name="connsiteX4" fmla="*/ 9855200 w 9856421"/>
              <a:gd name="connsiteY4" fmla="*/ 4829983 h 6879771"/>
              <a:gd name="connsiteX0" fmla="*/ 9867900 w 9867900"/>
              <a:gd name="connsiteY0" fmla="*/ 4868179 h 6879771"/>
              <a:gd name="connsiteX1" fmla="*/ 9855200 w 9867900"/>
              <a:gd name="connsiteY1" fmla="*/ 0 h 6879771"/>
              <a:gd name="connsiteX2" fmla="*/ 0 w 9867900"/>
              <a:gd name="connsiteY2" fmla="*/ 6879771 h 6879771"/>
              <a:gd name="connsiteX3" fmla="*/ 7010400 w 9867900"/>
              <a:gd name="connsiteY3" fmla="*/ 6867039 h 6879771"/>
              <a:gd name="connsiteX4" fmla="*/ 9867900 w 9867900"/>
              <a:gd name="connsiteY4" fmla="*/ 4868179 h 6879771"/>
              <a:gd name="connsiteX0" fmla="*/ 9867900 w 9867900"/>
              <a:gd name="connsiteY0" fmla="*/ 4868179 h 6882317"/>
              <a:gd name="connsiteX1" fmla="*/ 9855200 w 9867900"/>
              <a:gd name="connsiteY1" fmla="*/ 0 h 6882317"/>
              <a:gd name="connsiteX2" fmla="*/ 0 w 9867900"/>
              <a:gd name="connsiteY2" fmla="*/ 6879771 h 6882317"/>
              <a:gd name="connsiteX3" fmla="*/ 6964680 w 9867900"/>
              <a:gd name="connsiteY3" fmla="*/ 6882317 h 6882317"/>
              <a:gd name="connsiteX4" fmla="*/ 9867900 w 9867900"/>
              <a:gd name="connsiteY4" fmla="*/ 4868179 h 6882317"/>
              <a:gd name="connsiteX0" fmla="*/ 9867900 w 9867900"/>
              <a:gd name="connsiteY0" fmla="*/ 4722675 h 6882317"/>
              <a:gd name="connsiteX1" fmla="*/ 9855200 w 9867900"/>
              <a:gd name="connsiteY1" fmla="*/ 0 h 6882317"/>
              <a:gd name="connsiteX2" fmla="*/ 0 w 9867900"/>
              <a:gd name="connsiteY2" fmla="*/ 6879771 h 6882317"/>
              <a:gd name="connsiteX3" fmla="*/ 6964680 w 9867900"/>
              <a:gd name="connsiteY3" fmla="*/ 6882317 h 6882317"/>
              <a:gd name="connsiteX4" fmla="*/ 9867900 w 9867900"/>
              <a:gd name="connsiteY4" fmla="*/ 4722675 h 6882317"/>
              <a:gd name="connsiteX0" fmla="*/ 9853385 w 9856244"/>
              <a:gd name="connsiteY0" fmla="*/ 4824528 h 6882317"/>
              <a:gd name="connsiteX1" fmla="*/ 9855200 w 9856244"/>
              <a:gd name="connsiteY1" fmla="*/ 0 h 6882317"/>
              <a:gd name="connsiteX2" fmla="*/ 0 w 9856244"/>
              <a:gd name="connsiteY2" fmla="*/ 6879771 h 6882317"/>
              <a:gd name="connsiteX3" fmla="*/ 6964680 w 9856244"/>
              <a:gd name="connsiteY3" fmla="*/ 6882317 h 6882317"/>
              <a:gd name="connsiteX4" fmla="*/ 9853385 w 9856244"/>
              <a:gd name="connsiteY4" fmla="*/ 4824528 h 6882317"/>
              <a:gd name="connsiteX0" fmla="*/ 9853385 w 9856244"/>
              <a:gd name="connsiteY0" fmla="*/ 4824528 h 6879771"/>
              <a:gd name="connsiteX1" fmla="*/ 9855200 w 9856244"/>
              <a:gd name="connsiteY1" fmla="*/ 0 h 6879771"/>
              <a:gd name="connsiteX2" fmla="*/ 0 w 9856244"/>
              <a:gd name="connsiteY2" fmla="*/ 6879771 h 6879771"/>
              <a:gd name="connsiteX3" fmla="*/ 6834051 w 9856244"/>
              <a:gd name="connsiteY3" fmla="*/ 6751364 h 6879771"/>
              <a:gd name="connsiteX4" fmla="*/ 9853385 w 9856244"/>
              <a:gd name="connsiteY4" fmla="*/ 4824528 h 6879771"/>
              <a:gd name="connsiteX0" fmla="*/ 9853385 w 9856244"/>
              <a:gd name="connsiteY0" fmla="*/ 4824528 h 6879771"/>
              <a:gd name="connsiteX1" fmla="*/ 9855200 w 9856244"/>
              <a:gd name="connsiteY1" fmla="*/ 0 h 6879771"/>
              <a:gd name="connsiteX2" fmla="*/ 0 w 9856244"/>
              <a:gd name="connsiteY2" fmla="*/ 6879771 h 6879771"/>
              <a:gd name="connsiteX3" fmla="*/ 7095308 w 9856244"/>
              <a:gd name="connsiteY3" fmla="*/ 6751364 h 6879771"/>
              <a:gd name="connsiteX4" fmla="*/ 9853385 w 9856244"/>
              <a:gd name="connsiteY4" fmla="*/ 4824528 h 6879771"/>
              <a:gd name="connsiteX0" fmla="*/ 9635671 w 9638530"/>
              <a:gd name="connsiteY0" fmla="*/ 4824528 h 6751364"/>
              <a:gd name="connsiteX1" fmla="*/ 9637486 w 9638530"/>
              <a:gd name="connsiteY1" fmla="*/ 0 h 6751364"/>
              <a:gd name="connsiteX2" fmla="*/ 0 w 9638530"/>
              <a:gd name="connsiteY2" fmla="*/ 6748818 h 6751364"/>
              <a:gd name="connsiteX3" fmla="*/ 6877594 w 9638530"/>
              <a:gd name="connsiteY3" fmla="*/ 6751364 h 6751364"/>
              <a:gd name="connsiteX4" fmla="*/ 9635671 w 9638530"/>
              <a:gd name="connsiteY4" fmla="*/ 4824528 h 6751364"/>
              <a:gd name="connsiteX0" fmla="*/ 9708243 w 9711102"/>
              <a:gd name="connsiteY0" fmla="*/ 4824528 h 6751364"/>
              <a:gd name="connsiteX1" fmla="*/ 9710058 w 9711102"/>
              <a:gd name="connsiteY1" fmla="*/ 0 h 6751364"/>
              <a:gd name="connsiteX2" fmla="*/ 0 w 9711102"/>
              <a:gd name="connsiteY2" fmla="*/ 6748819 h 6751364"/>
              <a:gd name="connsiteX3" fmla="*/ 6950166 w 9711102"/>
              <a:gd name="connsiteY3" fmla="*/ 6751364 h 6751364"/>
              <a:gd name="connsiteX4" fmla="*/ 9708243 w 9711102"/>
              <a:gd name="connsiteY4" fmla="*/ 4824528 h 6751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11102" h="6751364">
                <a:moveTo>
                  <a:pt x="9708243" y="4824528"/>
                </a:moveTo>
                <a:cubicBezTo>
                  <a:pt x="9704010" y="3032048"/>
                  <a:pt x="9714291" y="1792480"/>
                  <a:pt x="9710058" y="0"/>
                </a:cubicBezTo>
                <a:lnTo>
                  <a:pt x="0" y="6748819"/>
                </a:lnTo>
                <a:lnTo>
                  <a:pt x="6950166" y="6751364"/>
                </a:lnTo>
                <a:lnTo>
                  <a:pt x="9708243" y="4824528"/>
                </a:lnTo>
                <a:close/>
              </a:path>
            </a:pathLst>
          </a:custGeom>
          <a:blipFill dpi="0" rotWithShape="0">
            <a:blip r:embed="rId3" cstate="email"/>
            <a:srcRect/>
            <a:stretch>
              <a:fillRect l="842" t="47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053B071-A23E-43E9-98DD-B02FA2C4A5AF}"/>
              </a:ext>
            </a:extLst>
          </p:cNvPr>
          <p:cNvSpPr/>
          <p:nvPr/>
        </p:nvSpPr>
        <p:spPr>
          <a:xfrm>
            <a:off x="0" y="4884738"/>
            <a:ext cx="4279900" cy="1973262"/>
          </a:xfrm>
          <a:custGeom>
            <a:avLst/>
            <a:gdLst>
              <a:gd name="connsiteX0" fmla="*/ 0 w 4791075"/>
              <a:gd name="connsiteY0" fmla="*/ 1114425 h 2209800"/>
              <a:gd name="connsiteX1" fmla="*/ 1619250 w 4791075"/>
              <a:gd name="connsiteY1" fmla="*/ 0 h 2209800"/>
              <a:gd name="connsiteX2" fmla="*/ 4791075 w 4791075"/>
              <a:gd name="connsiteY2" fmla="*/ 2209800 h 2209800"/>
              <a:gd name="connsiteX3" fmla="*/ 19050 w 4791075"/>
              <a:gd name="connsiteY3" fmla="*/ 2209800 h 2209800"/>
              <a:gd name="connsiteX4" fmla="*/ 0 w 4791075"/>
              <a:gd name="connsiteY4" fmla="*/ 1114425 h 2209800"/>
              <a:gd name="connsiteX0" fmla="*/ 3175 w 4794250"/>
              <a:gd name="connsiteY0" fmla="*/ 1114425 h 2209800"/>
              <a:gd name="connsiteX1" fmla="*/ 1622425 w 4794250"/>
              <a:gd name="connsiteY1" fmla="*/ 0 h 2209800"/>
              <a:gd name="connsiteX2" fmla="*/ 4794250 w 4794250"/>
              <a:gd name="connsiteY2" fmla="*/ 2209800 h 2209800"/>
              <a:gd name="connsiteX3" fmla="*/ 0 w 4794250"/>
              <a:gd name="connsiteY3" fmla="*/ 2209800 h 2209800"/>
              <a:gd name="connsiteX4" fmla="*/ 3175 w 4794250"/>
              <a:gd name="connsiteY4" fmla="*/ 1114425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4250" h="2209800">
                <a:moveTo>
                  <a:pt x="3175" y="1114425"/>
                </a:moveTo>
                <a:lnTo>
                  <a:pt x="1622425" y="0"/>
                </a:lnTo>
                <a:lnTo>
                  <a:pt x="4794250" y="2209800"/>
                </a:lnTo>
                <a:lnTo>
                  <a:pt x="0" y="2209800"/>
                </a:lnTo>
                <a:cubicBezTo>
                  <a:pt x="1058" y="1844675"/>
                  <a:pt x="2117" y="1479550"/>
                  <a:pt x="3175" y="1114425"/>
                </a:cubicBezTo>
                <a:close/>
              </a:path>
            </a:pathLst>
          </a:custGeom>
          <a:gradFill>
            <a:gsLst>
              <a:gs pos="51000">
                <a:srgbClr val="C64D60"/>
              </a:gs>
              <a:gs pos="14000">
                <a:schemeClr val="accent1"/>
              </a:gs>
              <a:gs pos="100000">
                <a:schemeClr val="bg2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BE00DA5-86EB-474C-B080-A25E687C25F5}"/>
              </a:ext>
            </a:extLst>
          </p:cNvPr>
          <p:cNvSpPr/>
          <p:nvPr/>
        </p:nvSpPr>
        <p:spPr>
          <a:xfrm>
            <a:off x="1704975" y="5429009"/>
            <a:ext cx="4124326" cy="1428991"/>
          </a:xfrm>
          <a:custGeom>
            <a:avLst/>
            <a:gdLst>
              <a:gd name="connsiteX0" fmla="*/ 0 w 4467225"/>
              <a:gd name="connsiteY0" fmla="*/ 1533525 h 1562100"/>
              <a:gd name="connsiteX1" fmla="*/ 2228850 w 4467225"/>
              <a:gd name="connsiteY1" fmla="*/ 0 h 1562100"/>
              <a:gd name="connsiteX2" fmla="*/ 4467225 w 4467225"/>
              <a:gd name="connsiteY2" fmla="*/ 1562100 h 1562100"/>
              <a:gd name="connsiteX3" fmla="*/ 0 w 4467225"/>
              <a:gd name="connsiteY3" fmla="*/ 1533525 h 1562100"/>
              <a:gd name="connsiteX0" fmla="*/ 0 w 4508500"/>
              <a:gd name="connsiteY0" fmla="*/ 1562100 h 1562100"/>
              <a:gd name="connsiteX1" fmla="*/ 2270125 w 4508500"/>
              <a:gd name="connsiteY1" fmla="*/ 0 h 1562100"/>
              <a:gd name="connsiteX2" fmla="*/ 4508500 w 4508500"/>
              <a:gd name="connsiteY2" fmla="*/ 1562100 h 1562100"/>
              <a:gd name="connsiteX3" fmla="*/ 0 w 45085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8500" h="1562100">
                <a:moveTo>
                  <a:pt x="0" y="1562100"/>
                </a:moveTo>
                <a:lnTo>
                  <a:pt x="2270125" y="0"/>
                </a:lnTo>
                <a:lnTo>
                  <a:pt x="4508500" y="1562100"/>
                </a:lnTo>
                <a:lnTo>
                  <a:pt x="0" y="1562100"/>
                </a:lnTo>
                <a:close/>
              </a:path>
            </a:pathLst>
          </a:custGeom>
          <a:gradFill>
            <a:gsLst>
              <a:gs pos="42000">
                <a:schemeClr val="bg2"/>
              </a:gs>
              <a:gs pos="7000">
                <a:schemeClr val="bg2"/>
              </a:gs>
              <a:gs pos="100000">
                <a:schemeClr val="bg2">
                  <a:alpha val="2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3165D3F-9A64-4B05-851F-0E0EC5FD2E2D}"/>
              </a:ext>
            </a:extLst>
          </p:cNvPr>
          <p:cNvSpPr/>
          <p:nvPr/>
        </p:nvSpPr>
        <p:spPr>
          <a:xfrm rot="10800000">
            <a:off x="9825038" y="0"/>
            <a:ext cx="2374900" cy="1638300"/>
          </a:xfrm>
          <a:custGeom>
            <a:avLst/>
            <a:gdLst>
              <a:gd name="connsiteX0" fmla="*/ 0 w 4791075"/>
              <a:gd name="connsiteY0" fmla="*/ 1114425 h 2209800"/>
              <a:gd name="connsiteX1" fmla="*/ 1619250 w 4791075"/>
              <a:gd name="connsiteY1" fmla="*/ 0 h 2209800"/>
              <a:gd name="connsiteX2" fmla="*/ 4791075 w 4791075"/>
              <a:gd name="connsiteY2" fmla="*/ 2209800 h 2209800"/>
              <a:gd name="connsiteX3" fmla="*/ 19050 w 4791075"/>
              <a:gd name="connsiteY3" fmla="*/ 2209800 h 2209800"/>
              <a:gd name="connsiteX4" fmla="*/ 0 w 4791075"/>
              <a:gd name="connsiteY4" fmla="*/ 1114425 h 2209800"/>
              <a:gd name="connsiteX0" fmla="*/ 3175 w 4794250"/>
              <a:gd name="connsiteY0" fmla="*/ 1114425 h 2209800"/>
              <a:gd name="connsiteX1" fmla="*/ 1622425 w 4794250"/>
              <a:gd name="connsiteY1" fmla="*/ 0 h 2209800"/>
              <a:gd name="connsiteX2" fmla="*/ 4794250 w 4794250"/>
              <a:gd name="connsiteY2" fmla="*/ 2209800 h 2209800"/>
              <a:gd name="connsiteX3" fmla="*/ 0 w 4794250"/>
              <a:gd name="connsiteY3" fmla="*/ 2209800 h 2209800"/>
              <a:gd name="connsiteX4" fmla="*/ 3175 w 4794250"/>
              <a:gd name="connsiteY4" fmla="*/ 1114425 h 2209800"/>
              <a:gd name="connsiteX0" fmla="*/ 119339 w 4913589"/>
              <a:gd name="connsiteY0" fmla="*/ 2209800 h 2209800"/>
              <a:gd name="connsiteX1" fmla="*/ 1741764 w 4913589"/>
              <a:gd name="connsiteY1" fmla="*/ 0 h 2209800"/>
              <a:gd name="connsiteX2" fmla="*/ 4913589 w 4913589"/>
              <a:gd name="connsiteY2" fmla="*/ 2209800 h 2209800"/>
              <a:gd name="connsiteX3" fmla="*/ 119339 w 4913589"/>
              <a:gd name="connsiteY3" fmla="*/ 2209800 h 2209800"/>
              <a:gd name="connsiteX0" fmla="*/ 0 w 4794250"/>
              <a:gd name="connsiteY0" fmla="*/ 2209800 h 2209800"/>
              <a:gd name="connsiteX1" fmla="*/ 1622425 w 4794250"/>
              <a:gd name="connsiteY1" fmla="*/ 0 h 2209800"/>
              <a:gd name="connsiteX2" fmla="*/ 4794250 w 4794250"/>
              <a:gd name="connsiteY2" fmla="*/ 2209800 h 2209800"/>
              <a:gd name="connsiteX3" fmla="*/ 0 w 4794250"/>
              <a:gd name="connsiteY3" fmla="*/ 2209800 h 2209800"/>
              <a:gd name="connsiteX0" fmla="*/ 0 w 3205277"/>
              <a:gd name="connsiteY0" fmla="*/ 2236732 h 2236732"/>
              <a:gd name="connsiteX1" fmla="*/ 33452 w 3205277"/>
              <a:gd name="connsiteY1" fmla="*/ 0 h 2236732"/>
              <a:gd name="connsiteX2" fmla="*/ 3205277 w 3205277"/>
              <a:gd name="connsiteY2" fmla="*/ 2209800 h 2236732"/>
              <a:gd name="connsiteX3" fmla="*/ 0 w 3205277"/>
              <a:gd name="connsiteY3" fmla="*/ 2236732 h 2236732"/>
              <a:gd name="connsiteX0" fmla="*/ 5825 w 3211102"/>
              <a:gd name="connsiteY0" fmla="*/ 2242342 h 2242342"/>
              <a:gd name="connsiteX1" fmla="*/ 0 w 3211102"/>
              <a:gd name="connsiteY1" fmla="*/ 0 h 2242342"/>
              <a:gd name="connsiteX2" fmla="*/ 3211102 w 3211102"/>
              <a:gd name="connsiteY2" fmla="*/ 2215410 h 2242342"/>
              <a:gd name="connsiteX3" fmla="*/ 5825 w 3211102"/>
              <a:gd name="connsiteY3" fmla="*/ 2242342 h 2242342"/>
              <a:gd name="connsiteX0" fmla="*/ 5825 w 3211102"/>
              <a:gd name="connsiteY0" fmla="*/ 2208679 h 2215410"/>
              <a:gd name="connsiteX1" fmla="*/ 0 w 3211102"/>
              <a:gd name="connsiteY1" fmla="*/ 0 h 2215410"/>
              <a:gd name="connsiteX2" fmla="*/ 3211102 w 3211102"/>
              <a:gd name="connsiteY2" fmla="*/ 2215410 h 2215410"/>
              <a:gd name="connsiteX3" fmla="*/ 5825 w 3211102"/>
              <a:gd name="connsiteY3" fmla="*/ 2208679 h 221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1102" h="2215410">
                <a:moveTo>
                  <a:pt x="5825" y="2208679"/>
                </a:moveTo>
                <a:cubicBezTo>
                  <a:pt x="3883" y="1461232"/>
                  <a:pt x="1942" y="747447"/>
                  <a:pt x="0" y="0"/>
                </a:cubicBezTo>
                <a:lnTo>
                  <a:pt x="3211102" y="2215410"/>
                </a:lnTo>
                <a:lnTo>
                  <a:pt x="5825" y="2208679"/>
                </a:lnTo>
                <a:close/>
              </a:path>
            </a:pathLst>
          </a:custGeom>
          <a:gradFill>
            <a:gsLst>
              <a:gs pos="51000">
                <a:srgbClr val="C64D60"/>
              </a:gs>
              <a:gs pos="14000">
                <a:schemeClr val="accent1"/>
              </a:gs>
              <a:gs pos="100000">
                <a:schemeClr val="bg2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49BDB3E-65B0-4AFE-9C18-6587E993BAA3}"/>
              </a:ext>
            </a:extLst>
          </p:cNvPr>
          <p:cNvSpPr/>
          <p:nvPr/>
        </p:nvSpPr>
        <p:spPr>
          <a:xfrm rot="10800000">
            <a:off x="8680751" y="0"/>
            <a:ext cx="3517252" cy="1289049"/>
          </a:xfrm>
          <a:custGeom>
            <a:avLst/>
            <a:gdLst>
              <a:gd name="connsiteX0" fmla="*/ 0 w 4467225"/>
              <a:gd name="connsiteY0" fmla="*/ 1533525 h 1562100"/>
              <a:gd name="connsiteX1" fmla="*/ 2228850 w 4467225"/>
              <a:gd name="connsiteY1" fmla="*/ 0 h 1562100"/>
              <a:gd name="connsiteX2" fmla="*/ 4467225 w 4467225"/>
              <a:gd name="connsiteY2" fmla="*/ 1562100 h 1562100"/>
              <a:gd name="connsiteX3" fmla="*/ 0 w 4467225"/>
              <a:gd name="connsiteY3" fmla="*/ 1533525 h 1562100"/>
              <a:gd name="connsiteX0" fmla="*/ 0 w 4508500"/>
              <a:gd name="connsiteY0" fmla="*/ 1562100 h 1562100"/>
              <a:gd name="connsiteX1" fmla="*/ 2270125 w 4508500"/>
              <a:gd name="connsiteY1" fmla="*/ 0 h 1562100"/>
              <a:gd name="connsiteX2" fmla="*/ 4508500 w 4508500"/>
              <a:gd name="connsiteY2" fmla="*/ 1562100 h 1562100"/>
              <a:gd name="connsiteX3" fmla="*/ 0 w 4508500"/>
              <a:gd name="connsiteY3" fmla="*/ 1562100 h 1562100"/>
              <a:gd name="connsiteX0" fmla="*/ 0 w 4463614"/>
              <a:gd name="connsiteY0" fmla="*/ 1584543 h 1584543"/>
              <a:gd name="connsiteX1" fmla="*/ 2225239 w 4463614"/>
              <a:gd name="connsiteY1" fmla="*/ 0 h 1584543"/>
              <a:gd name="connsiteX2" fmla="*/ 4463614 w 4463614"/>
              <a:gd name="connsiteY2" fmla="*/ 1562100 h 1584543"/>
              <a:gd name="connsiteX3" fmla="*/ 0 w 4463614"/>
              <a:gd name="connsiteY3" fmla="*/ 1584543 h 1584543"/>
              <a:gd name="connsiteX0" fmla="*/ 0 w 4474837"/>
              <a:gd name="connsiteY0" fmla="*/ 1567710 h 1567710"/>
              <a:gd name="connsiteX1" fmla="*/ 2236462 w 4474837"/>
              <a:gd name="connsiteY1" fmla="*/ 0 h 1567710"/>
              <a:gd name="connsiteX2" fmla="*/ 4474837 w 4474837"/>
              <a:gd name="connsiteY2" fmla="*/ 1562100 h 1567710"/>
              <a:gd name="connsiteX3" fmla="*/ 0 w 4474837"/>
              <a:gd name="connsiteY3" fmla="*/ 1567710 h 1567710"/>
              <a:gd name="connsiteX0" fmla="*/ 0 w 4474837"/>
              <a:gd name="connsiteY0" fmla="*/ 1639997 h 1639997"/>
              <a:gd name="connsiteX1" fmla="*/ 2128031 w 4474837"/>
              <a:gd name="connsiteY1" fmla="*/ 0 h 1639997"/>
              <a:gd name="connsiteX2" fmla="*/ 4474837 w 4474837"/>
              <a:gd name="connsiteY2" fmla="*/ 1634387 h 1639997"/>
              <a:gd name="connsiteX3" fmla="*/ 0 w 4474837"/>
              <a:gd name="connsiteY3" fmla="*/ 1639997 h 1639997"/>
              <a:gd name="connsiteX0" fmla="*/ 0 w 4474837"/>
              <a:gd name="connsiteY0" fmla="*/ 1639997 h 1639997"/>
              <a:gd name="connsiteX1" fmla="*/ 234440 w 4474837"/>
              <a:gd name="connsiteY1" fmla="*/ 1468315 h 1639997"/>
              <a:gd name="connsiteX2" fmla="*/ 2128031 w 4474837"/>
              <a:gd name="connsiteY2" fmla="*/ 0 h 1639997"/>
              <a:gd name="connsiteX3" fmla="*/ 4474837 w 4474837"/>
              <a:gd name="connsiteY3" fmla="*/ 1634387 h 1639997"/>
              <a:gd name="connsiteX4" fmla="*/ 0 w 4474837"/>
              <a:gd name="connsiteY4" fmla="*/ 1639997 h 1639997"/>
              <a:gd name="connsiteX0" fmla="*/ 0 w 4474837"/>
              <a:gd name="connsiteY0" fmla="*/ 1639997 h 1639997"/>
              <a:gd name="connsiteX1" fmla="*/ 8542 w 4474837"/>
              <a:gd name="connsiteY1" fmla="*/ 1495423 h 1639997"/>
              <a:gd name="connsiteX2" fmla="*/ 2128031 w 4474837"/>
              <a:gd name="connsiteY2" fmla="*/ 0 h 1639997"/>
              <a:gd name="connsiteX3" fmla="*/ 4474837 w 4474837"/>
              <a:gd name="connsiteY3" fmla="*/ 1634387 h 1639997"/>
              <a:gd name="connsiteX4" fmla="*/ 0 w 4474837"/>
              <a:gd name="connsiteY4" fmla="*/ 1639997 h 1639997"/>
              <a:gd name="connsiteX0" fmla="*/ 0 w 4474837"/>
              <a:gd name="connsiteY0" fmla="*/ 1639997 h 1639997"/>
              <a:gd name="connsiteX1" fmla="*/ 8542 w 4474837"/>
              <a:gd name="connsiteY1" fmla="*/ 1483305 h 1639997"/>
              <a:gd name="connsiteX2" fmla="*/ 2128031 w 4474837"/>
              <a:gd name="connsiteY2" fmla="*/ 0 h 1639997"/>
              <a:gd name="connsiteX3" fmla="*/ 4474837 w 4474837"/>
              <a:gd name="connsiteY3" fmla="*/ 1634387 h 1639997"/>
              <a:gd name="connsiteX4" fmla="*/ 0 w 4474837"/>
              <a:gd name="connsiteY4" fmla="*/ 1639997 h 1639997"/>
              <a:gd name="connsiteX0" fmla="*/ 0 w 4474837"/>
              <a:gd name="connsiteY0" fmla="*/ 1639997 h 1639997"/>
              <a:gd name="connsiteX1" fmla="*/ 8542 w 4474837"/>
              <a:gd name="connsiteY1" fmla="*/ 1450990 h 1639997"/>
              <a:gd name="connsiteX2" fmla="*/ 2128031 w 4474837"/>
              <a:gd name="connsiteY2" fmla="*/ 0 h 1639997"/>
              <a:gd name="connsiteX3" fmla="*/ 4474837 w 4474837"/>
              <a:gd name="connsiteY3" fmla="*/ 1634387 h 1639997"/>
              <a:gd name="connsiteX4" fmla="*/ 0 w 4474837"/>
              <a:gd name="connsiteY4" fmla="*/ 1639997 h 163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4837" h="1639997">
                <a:moveTo>
                  <a:pt x="0" y="1639997"/>
                </a:moveTo>
                <a:lnTo>
                  <a:pt x="8542" y="1450990"/>
                </a:lnTo>
                <a:lnTo>
                  <a:pt x="2128031" y="0"/>
                </a:lnTo>
                <a:lnTo>
                  <a:pt x="4474837" y="1634387"/>
                </a:lnTo>
                <a:lnTo>
                  <a:pt x="0" y="1639997"/>
                </a:lnTo>
                <a:close/>
              </a:path>
            </a:pathLst>
          </a:custGeom>
          <a:gradFill>
            <a:gsLst>
              <a:gs pos="34504">
                <a:srgbClr val="00AECF"/>
              </a:gs>
              <a:gs pos="43000">
                <a:srgbClr val="00AECF"/>
              </a:gs>
              <a:gs pos="7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ED70F3F-D914-460F-B68D-2A5917F9522C}"/>
              </a:ext>
            </a:extLst>
          </p:cNvPr>
          <p:cNvSpPr/>
          <p:nvPr/>
        </p:nvSpPr>
        <p:spPr>
          <a:xfrm rot="10800000">
            <a:off x="9826625" y="1588"/>
            <a:ext cx="2365375" cy="885825"/>
          </a:xfrm>
          <a:custGeom>
            <a:avLst/>
            <a:gdLst>
              <a:gd name="connsiteX0" fmla="*/ 1426941 w 2365820"/>
              <a:gd name="connsiteY0" fmla="*/ 885524 h 885524"/>
              <a:gd name="connsiteX1" fmla="*/ 93 w 2365820"/>
              <a:gd name="connsiteY1" fmla="*/ 882527 h 885524"/>
              <a:gd name="connsiteX2" fmla="*/ 0 w 2365820"/>
              <a:gd name="connsiteY2" fmla="*/ 847170 h 885524"/>
              <a:gd name="connsiteX3" fmla="*/ 4900 w 2365820"/>
              <a:gd name="connsiteY3" fmla="*/ 738754 h 885524"/>
              <a:gd name="connsiteX4" fmla="*/ 1084013 w 2365820"/>
              <a:gd name="connsiteY4" fmla="*/ 0 h 885524"/>
              <a:gd name="connsiteX5" fmla="*/ 2365820 w 2365820"/>
              <a:gd name="connsiteY5" fmla="*/ 884346 h 885524"/>
              <a:gd name="connsiteX6" fmla="*/ 1426941 w 2365820"/>
              <a:gd name="connsiteY6" fmla="*/ 885524 h 88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5820" h="885524">
                <a:moveTo>
                  <a:pt x="1426941" y="885524"/>
                </a:moveTo>
                <a:lnTo>
                  <a:pt x="93" y="882527"/>
                </a:lnTo>
                <a:lnTo>
                  <a:pt x="0" y="847170"/>
                </a:lnTo>
                <a:lnTo>
                  <a:pt x="4900" y="738754"/>
                </a:lnTo>
                <a:lnTo>
                  <a:pt x="1084013" y="0"/>
                </a:lnTo>
                <a:lnTo>
                  <a:pt x="2365820" y="884346"/>
                </a:lnTo>
                <a:lnTo>
                  <a:pt x="1426941" y="8855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72208F41-74E5-40F2-B41E-2E84E2166245}"/>
              </a:ext>
            </a:extLst>
          </p:cNvPr>
          <p:cNvSpPr txBox="1">
            <a:spLocks/>
          </p:cNvSpPr>
          <p:nvPr/>
        </p:nvSpPr>
        <p:spPr>
          <a:xfrm>
            <a:off x="728663" y="6437313"/>
            <a:ext cx="2319337" cy="1905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BC45197-F664-4B5C-A5EA-E1F13E992665}"/>
              </a:ext>
            </a:extLst>
          </p:cNvPr>
          <p:cNvSpPr txBox="1">
            <a:spLocks/>
          </p:cNvSpPr>
          <p:nvPr/>
        </p:nvSpPr>
        <p:spPr>
          <a:xfrm flipH="1">
            <a:off x="457200" y="6437313"/>
            <a:ext cx="541338" cy="1905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FEBAD5D-171B-4E82-B667-7BBC7FBA4982}" type="slidenum">
              <a:rPr lang="en-US" b="1" smtClean="0">
                <a:solidFill>
                  <a:schemeClr val="bg1"/>
                </a:solidFill>
                <a:latin typeface="+mn-lt"/>
                <a:ea typeface="Cambria" panose="02040503050406030204" pitchFamily="18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b="1" dirty="0">
              <a:solidFill>
                <a:schemeClr val="bg1"/>
              </a:solidFill>
              <a:latin typeface="+mn-lt"/>
              <a:ea typeface="Cambria" panose="02040503050406030204" pitchFamily="18" charset="0"/>
            </a:endParaRP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E92C18A7-1D71-467A-A631-156C97F9A823}"/>
              </a:ext>
            </a:extLst>
          </p:cNvPr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10817225" y="6396038"/>
            <a:ext cx="931863" cy="27146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ABC00A-4A35-4BBC-B4B5-F807041074D3}"/>
              </a:ext>
            </a:extLst>
          </p:cNvPr>
          <p:cNvCxnSpPr/>
          <p:nvPr/>
        </p:nvCxnSpPr>
        <p:spPr>
          <a:xfrm>
            <a:off x="457198" y="3084513"/>
            <a:ext cx="6444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  <a:gs pos="88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457199" y="1889037"/>
            <a:ext cx="6444000" cy="955816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solidFill>
                  <a:schemeClr val="bg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457199" y="3296490"/>
            <a:ext cx="6397626" cy="58104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600">
                <a:solidFill>
                  <a:schemeClr val="bg2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57198" y="1169093"/>
            <a:ext cx="6443999" cy="3810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600">
                <a:solidFill>
                  <a:schemeClr val="bg2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767347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69F8D97D-8AEA-49EE-AA9A-8A12DFD94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A6BAB0F-ECE9-4E0D-BFBE-5BF4843DD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-14288"/>
            <a:ext cx="12188825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30980291-3ABE-443E-B6A8-F36754A334C2}"/>
              </a:ext>
            </a:extLst>
          </p:cNvPr>
          <p:cNvSpPr txBox="1">
            <a:spLocks/>
          </p:cNvSpPr>
          <p:nvPr/>
        </p:nvSpPr>
        <p:spPr>
          <a:xfrm>
            <a:off x="728663" y="6437313"/>
            <a:ext cx="2319337" cy="1905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7B56B9-D24B-42D8-9439-F387DDD7BF70}"/>
              </a:ext>
            </a:extLst>
          </p:cNvPr>
          <p:cNvSpPr txBox="1">
            <a:spLocks/>
          </p:cNvSpPr>
          <p:nvPr/>
        </p:nvSpPr>
        <p:spPr>
          <a:xfrm flipH="1">
            <a:off x="457200" y="6437313"/>
            <a:ext cx="541338" cy="1905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AFD6730-2CB5-4F01-BA75-CEA457F97B09}" type="slidenum">
              <a:rPr lang="en-US" b="1" smtClean="0">
                <a:solidFill>
                  <a:schemeClr val="bg1"/>
                </a:solidFill>
                <a:latin typeface="+mn-lt"/>
                <a:ea typeface="Cambria" panose="02040503050406030204" pitchFamily="18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b="1" dirty="0">
              <a:solidFill>
                <a:schemeClr val="bg1"/>
              </a:solidFill>
              <a:latin typeface="+mn-lt"/>
              <a:ea typeface="Cambria" panose="020405030504060302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1BFC67-162E-4839-A608-9E5C332026A7}"/>
              </a:ext>
            </a:extLst>
          </p:cNvPr>
          <p:cNvCxnSpPr/>
          <p:nvPr/>
        </p:nvCxnSpPr>
        <p:spPr>
          <a:xfrm>
            <a:off x="457198" y="3084513"/>
            <a:ext cx="6444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  <a:gs pos="88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6">
            <a:extLst>
              <a:ext uri="{FF2B5EF4-FFF2-40B4-BE49-F238E27FC236}">
                <a16:creationId xmlns:a16="http://schemas.microsoft.com/office/drawing/2014/main" id="{01C5C3A2-BB6D-43A9-9715-C9523261048E}"/>
              </a:ext>
            </a:extLst>
          </p:cNvPr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10817225" y="6396038"/>
            <a:ext cx="931863" cy="271462"/>
          </a:xfrm>
          <a:prstGeom prst="rect">
            <a:avLst/>
          </a:prstGeom>
        </p:spPr>
      </p:pic>
      <p:sp>
        <p:nvSpPr>
          <p:cNvPr id="30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457199" y="1889037"/>
            <a:ext cx="6444000" cy="955816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457199" y="3296490"/>
            <a:ext cx="6397626" cy="58104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889152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F9DBE47E-0AC9-4345-9F32-0503D8EFE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">
            <a:extLst>
              <a:ext uri="{FF2B5EF4-FFF2-40B4-BE49-F238E27FC236}">
                <a16:creationId xmlns:a16="http://schemas.microsoft.com/office/drawing/2014/main" id="{6E2871D8-4F39-4CA8-90DE-A598CA7A02F6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0817225" y="6396038"/>
            <a:ext cx="931863" cy="271462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DC20AE3-2342-4FA2-A375-88EBF06D2528}"/>
              </a:ext>
            </a:extLst>
          </p:cNvPr>
          <p:cNvSpPr/>
          <p:nvPr/>
        </p:nvSpPr>
        <p:spPr>
          <a:xfrm rot="10800000">
            <a:off x="9825038" y="0"/>
            <a:ext cx="2374900" cy="1638300"/>
          </a:xfrm>
          <a:custGeom>
            <a:avLst/>
            <a:gdLst>
              <a:gd name="connsiteX0" fmla="*/ 0 w 4791075"/>
              <a:gd name="connsiteY0" fmla="*/ 1114425 h 2209800"/>
              <a:gd name="connsiteX1" fmla="*/ 1619250 w 4791075"/>
              <a:gd name="connsiteY1" fmla="*/ 0 h 2209800"/>
              <a:gd name="connsiteX2" fmla="*/ 4791075 w 4791075"/>
              <a:gd name="connsiteY2" fmla="*/ 2209800 h 2209800"/>
              <a:gd name="connsiteX3" fmla="*/ 19050 w 4791075"/>
              <a:gd name="connsiteY3" fmla="*/ 2209800 h 2209800"/>
              <a:gd name="connsiteX4" fmla="*/ 0 w 4791075"/>
              <a:gd name="connsiteY4" fmla="*/ 1114425 h 2209800"/>
              <a:gd name="connsiteX0" fmla="*/ 3175 w 4794250"/>
              <a:gd name="connsiteY0" fmla="*/ 1114425 h 2209800"/>
              <a:gd name="connsiteX1" fmla="*/ 1622425 w 4794250"/>
              <a:gd name="connsiteY1" fmla="*/ 0 h 2209800"/>
              <a:gd name="connsiteX2" fmla="*/ 4794250 w 4794250"/>
              <a:gd name="connsiteY2" fmla="*/ 2209800 h 2209800"/>
              <a:gd name="connsiteX3" fmla="*/ 0 w 4794250"/>
              <a:gd name="connsiteY3" fmla="*/ 2209800 h 2209800"/>
              <a:gd name="connsiteX4" fmla="*/ 3175 w 4794250"/>
              <a:gd name="connsiteY4" fmla="*/ 1114425 h 2209800"/>
              <a:gd name="connsiteX0" fmla="*/ 119339 w 4913589"/>
              <a:gd name="connsiteY0" fmla="*/ 2209800 h 2209800"/>
              <a:gd name="connsiteX1" fmla="*/ 1741764 w 4913589"/>
              <a:gd name="connsiteY1" fmla="*/ 0 h 2209800"/>
              <a:gd name="connsiteX2" fmla="*/ 4913589 w 4913589"/>
              <a:gd name="connsiteY2" fmla="*/ 2209800 h 2209800"/>
              <a:gd name="connsiteX3" fmla="*/ 119339 w 4913589"/>
              <a:gd name="connsiteY3" fmla="*/ 2209800 h 2209800"/>
              <a:gd name="connsiteX0" fmla="*/ 0 w 4794250"/>
              <a:gd name="connsiteY0" fmla="*/ 2209800 h 2209800"/>
              <a:gd name="connsiteX1" fmla="*/ 1622425 w 4794250"/>
              <a:gd name="connsiteY1" fmla="*/ 0 h 2209800"/>
              <a:gd name="connsiteX2" fmla="*/ 4794250 w 4794250"/>
              <a:gd name="connsiteY2" fmla="*/ 2209800 h 2209800"/>
              <a:gd name="connsiteX3" fmla="*/ 0 w 4794250"/>
              <a:gd name="connsiteY3" fmla="*/ 2209800 h 2209800"/>
              <a:gd name="connsiteX0" fmla="*/ 0 w 3205277"/>
              <a:gd name="connsiteY0" fmla="*/ 2236732 h 2236732"/>
              <a:gd name="connsiteX1" fmla="*/ 33452 w 3205277"/>
              <a:gd name="connsiteY1" fmla="*/ 0 h 2236732"/>
              <a:gd name="connsiteX2" fmla="*/ 3205277 w 3205277"/>
              <a:gd name="connsiteY2" fmla="*/ 2209800 h 2236732"/>
              <a:gd name="connsiteX3" fmla="*/ 0 w 3205277"/>
              <a:gd name="connsiteY3" fmla="*/ 2236732 h 2236732"/>
              <a:gd name="connsiteX0" fmla="*/ 5825 w 3211102"/>
              <a:gd name="connsiteY0" fmla="*/ 2242342 h 2242342"/>
              <a:gd name="connsiteX1" fmla="*/ 0 w 3211102"/>
              <a:gd name="connsiteY1" fmla="*/ 0 h 2242342"/>
              <a:gd name="connsiteX2" fmla="*/ 3211102 w 3211102"/>
              <a:gd name="connsiteY2" fmla="*/ 2215410 h 2242342"/>
              <a:gd name="connsiteX3" fmla="*/ 5825 w 3211102"/>
              <a:gd name="connsiteY3" fmla="*/ 2242342 h 2242342"/>
              <a:gd name="connsiteX0" fmla="*/ 5825 w 3211102"/>
              <a:gd name="connsiteY0" fmla="*/ 2208679 h 2215410"/>
              <a:gd name="connsiteX1" fmla="*/ 0 w 3211102"/>
              <a:gd name="connsiteY1" fmla="*/ 0 h 2215410"/>
              <a:gd name="connsiteX2" fmla="*/ 3211102 w 3211102"/>
              <a:gd name="connsiteY2" fmla="*/ 2215410 h 2215410"/>
              <a:gd name="connsiteX3" fmla="*/ 5825 w 3211102"/>
              <a:gd name="connsiteY3" fmla="*/ 2208679 h 221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1102" h="2215410">
                <a:moveTo>
                  <a:pt x="5825" y="2208679"/>
                </a:moveTo>
                <a:cubicBezTo>
                  <a:pt x="3883" y="1461232"/>
                  <a:pt x="1942" y="747447"/>
                  <a:pt x="0" y="0"/>
                </a:cubicBezTo>
                <a:lnTo>
                  <a:pt x="3211102" y="2215410"/>
                </a:lnTo>
                <a:lnTo>
                  <a:pt x="5825" y="2208679"/>
                </a:lnTo>
                <a:close/>
              </a:path>
            </a:pathLst>
          </a:custGeom>
          <a:gradFill>
            <a:gsLst>
              <a:gs pos="51000">
                <a:srgbClr val="C64D60"/>
              </a:gs>
              <a:gs pos="14000">
                <a:schemeClr val="accent1"/>
              </a:gs>
              <a:gs pos="100000">
                <a:schemeClr val="bg2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07775E-6AAD-4286-9C2D-0DA2F37E34EF}"/>
              </a:ext>
            </a:extLst>
          </p:cNvPr>
          <p:cNvSpPr/>
          <p:nvPr/>
        </p:nvSpPr>
        <p:spPr>
          <a:xfrm rot="10800000">
            <a:off x="8680751" y="0"/>
            <a:ext cx="3517252" cy="1289049"/>
          </a:xfrm>
          <a:custGeom>
            <a:avLst/>
            <a:gdLst>
              <a:gd name="connsiteX0" fmla="*/ 0 w 4467225"/>
              <a:gd name="connsiteY0" fmla="*/ 1533525 h 1562100"/>
              <a:gd name="connsiteX1" fmla="*/ 2228850 w 4467225"/>
              <a:gd name="connsiteY1" fmla="*/ 0 h 1562100"/>
              <a:gd name="connsiteX2" fmla="*/ 4467225 w 4467225"/>
              <a:gd name="connsiteY2" fmla="*/ 1562100 h 1562100"/>
              <a:gd name="connsiteX3" fmla="*/ 0 w 4467225"/>
              <a:gd name="connsiteY3" fmla="*/ 1533525 h 1562100"/>
              <a:gd name="connsiteX0" fmla="*/ 0 w 4508500"/>
              <a:gd name="connsiteY0" fmla="*/ 1562100 h 1562100"/>
              <a:gd name="connsiteX1" fmla="*/ 2270125 w 4508500"/>
              <a:gd name="connsiteY1" fmla="*/ 0 h 1562100"/>
              <a:gd name="connsiteX2" fmla="*/ 4508500 w 4508500"/>
              <a:gd name="connsiteY2" fmla="*/ 1562100 h 1562100"/>
              <a:gd name="connsiteX3" fmla="*/ 0 w 4508500"/>
              <a:gd name="connsiteY3" fmla="*/ 1562100 h 1562100"/>
              <a:gd name="connsiteX0" fmla="*/ 0 w 4463614"/>
              <a:gd name="connsiteY0" fmla="*/ 1584543 h 1584543"/>
              <a:gd name="connsiteX1" fmla="*/ 2225239 w 4463614"/>
              <a:gd name="connsiteY1" fmla="*/ 0 h 1584543"/>
              <a:gd name="connsiteX2" fmla="*/ 4463614 w 4463614"/>
              <a:gd name="connsiteY2" fmla="*/ 1562100 h 1584543"/>
              <a:gd name="connsiteX3" fmla="*/ 0 w 4463614"/>
              <a:gd name="connsiteY3" fmla="*/ 1584543 h 1584543"/>
              <a:gd name="connsiteX0" fmla="*/ 0 w 4474837"/>
              <a:gd name="connsiteY0" fmla="*/ 1567710 h 1567710"/>
              <a:gd name="connsiteX1" fmla="*/ 2236462 w 4474837"/>
              <a:gd name="connsiteY1" fmla="*/ 0 h 1567710"/>
              <a:gd name="connsiteX2" fmla="*/ 4474837 w 4474837"/>
              <a:gd name="connsiteY2" fmla="*/ 1562100 h 1567710"/>
              <a:gd name="connsiteX3" fmla="*/ 0 w 4474837"/>
              <a:gd name="connsiteY3" fmla="*/ 1567710 h 1567710"/>
              <a:gd name="connsiteX0" fmla="*/ 0 w 4474837"/>
              <a:gd name="connsiteY0" fmla="*/ 1639997 h 1639997"/>
              <a:gd name="connsiteX1" fmla="*/ 2128031 w 4474837"/>
              <a:gd name="connsiteY1" fmla="*/ 0 h 1639997"/>
              <a:gd name="connsiteX2" fmla="*/ 4474837 w 4474837"/>
              <a:gd name="connsiteY2" fmla="*/ 1634387 h 1639997"/>
              <a:gd name="connsiteX3" fmla="*/ 0 w 4474837"/>
              <a:gd name="connsiteY3" fmla="*/ 1639997 h 1639997"/>
              <a:gd name="connsiteX0" fmla="*/ 0 w 4474837"/>
              <a:gd name="connsiteY0" fmla="*/ 1639997 h 1639997"/>
              <a:gd name="connsiteX1" fmla="*/ 234440 w 4474837"/>
              <a:gd name="connsiteY1" fmla="*/ 1468315 h 1639997"/>
              <a:gd name="connsiteX2" fmla="*/ 2128031 w 4474837"/>
              <a:gd name="connsiteY2" fmla="*/ 0 h 1639997"/>
              <a:gd name="connsiteX3" fmla="*/ 4474837 w 4474837"/>
              <a:gd name="connsiteY3" fmla="*/ 1634387 h 1639997"/>
              <a:gd name="connsiteX4" fmla="*/ 0 w 4474837"/>
              <a:gd name="connsiteY4" fmla="*/ 1639997 h 1639997"/>
              <a:gd name="connsiteX0" fmla="*/ 0 w 4474837"/>
              <a:gd name="connsiteY0" fmla="*/ 1639997 h 1639997"/>
              <a:gd name="connsiteX1" fmla="*/ 8542 w 4474837"/>
              <a:gd name="connsiteY1" fmla="*/ 1495423 h 1639997"/>
              <a:gd name="connsiteX2" fmla="*/ 2128031 w 4474837"/>
              <a:gd name="connsiteY2" fmla="*/ 0 h 1639997"/>
              <a:gd name="connsiteX3" fmla="*/ 4474837 w 4474837"/>
              <a:gd name="connsiteY3" fmla="*/ 1634387 h 1639997"/>
              <a:gd name="connsiteX4" fmla="*/ 0 w 4474837"/>
              <a:gd name="connsiteY4" fmla="*/ 1639997 h 1639997"/>
              <a:gd name="connsiteX0" fmla="*/ 0 w 4474837"/>
              <a:gd name="connsiteY0" fmla="*/ 1639997 h 1639997"/>
              <a:gd name="connsiteX1" fmla="*/ 8542 w 4474837"/>
              <a:gd name="connsiteY1" fmla="*/ 1483305 h 1639997"/>
              <a:gd name="connsiteX2" fmla="*/ 2128031 w 4474837"/>
              <a:gd name="connsiteY2" fmla="*/ 0 h 1639997"/>
              <a:gd name="connsiteX3" fmla="*/ 4474837 w 4474837"/>
              <a:gd name="connsiteY3" fmla="*/ 1634387 h 1639997"/>
              <a:gd name="connsiteX4" fmla="*/ 0 w 4474837"/>
              <a:gd name="connsiteY4" fmla="*/ 1639997 h 1639997"/>
              <a:gd name="connsiteX0" fmla="*/ 0 w 4474837"/>
              <a:gd name="connsiteY0" fmla="*/ 1639997 h 1639997"/>
              <a:gd name="connsiteX1" fmla="*/ 8542 w 4474837"/>
              <a:gd name="connsiteY1" fmla="*/ 1450990 h 1639997"/>
              <a:gd name="connsiteX2" fmla="*/ 2128031 w 4474837"/>
              <a:gd name="connsiteY2" fmla="*/ 0 h 1639997"/>
              <a:gd name="connsiteX3" fmla="*/ 4474837 w 4474837"/>
              <a:gd name="connsiteY3" fmla="*/ 1634387 h 1639997"/>
              <a:gd name="connsiteX4" fmla="*/ 0 w 4474837"/>
              <a:gd name="connsiteY4" fmla="*/ 1639997 h 163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4837" h="1639997">
                <a:moveTo>
                  <a:pt x="0" y="1639997"/>
                </a:moveTo>
                <a:lnTo>
                  <a:pt x="8542" y="1450990"/>
                </a:lnTo>
                <a:lnTo>
                  <a:pt x="2128031" y="0"/>
                </a:lnTo>
                <a:lnTo>
                  <a:pt x="4474837" y="1634387"/>
                </a:lnTo>
                <a:lnTo>
                  <a:pt x="0" y="1639997"/>
                </a:lnTo>
                <a:close/>
              </a:path>
            </a:pathLst>
          </a:custGeom>
          <a:gradFill>
            <a:gsLst>
              <a:gs pos="34504">
                <a:srgbClr val="00AECF"/>
              </a:gs>
              <a:gs pos="43000">
                <a:srgbClr val="00AECF"/>
              </a:gs>
              <a:gs pos="7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CAFEA84-DB55-44D6-B9E4-967BBF0E3D46}"/>
              </a:ext>
            </a:extLst>
          </p:cNvPr>
          <p:cNvSpPr/>
          <p:nvPr/>
        </p:nvSpPr>
        <p:spPr>
          <a:xfrm rot="10800000">
            <a:off x="9826625" y="1588"/>
            <a:ext cx="2365375" cy="885825"/>
          </a:xfrm>
          <a:custGeom>
            <a:avLst/>
            <a:gdLst>
              <a:gd name="connsiteX0" fmla="*/ 1426941 w 2365820"/>
              <a:gd name="connsiteY0" fmla="*/ 885524 h 885524"/>
              <a:gd name="connsiteX1" fmla="*/ 93 w 2365820"/>
              <a:gd name="connsiteY1" fmla="*/ 882527 h 885524"/>
              <a:gd name="connsiteX2" fmla="*/ 0 w 2365820"/>
              <a:gd name="connsiteY2" fmla="*/ 847170 h 885524"/>
              <a:gd name="connsiteX3" fmla="*/ 4900 w 2365820"/>
              <a:gd name="connsiteY3" fmla="*/ 738754 h 885524"/>
              <a:gd name="connsiteX4" fmla="*/ 1084013 w 2365820"/>
              <a:gd name="connsiteY4" fmla="*/ 0 h 885524"/>
              <a:gd name="connsiteX5" fmla="*/ 2365820 w 2365820"/>
              <a:gd name="connsiteY5" fmla="*/ 884346 h 885524"/>
              <a:gd name="connsiteX6" fmla="*/ 1426941 w 2365820"/>
              <a:gd name="connsiteY6" fmla="*/ 885524 h 88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5820" h="885524">
                <a:moveTo>
                  <a:pt x="1426941" y="885524"/>
                </a:moveTo>
                <a:lnTo>
                  <a:pt x="93" y="882527"/>
                </a:lnTo>
                <a:lnTo>
                  <a:pt x="0" y="847170"/>
                </a:lnTo>
                <a:lnTo>
                  <a:pt x="4900" y="738754"/>
                </a:lnTo>
                <a:lnTo>
                  <a:pt x="1084013" y="0"/>
                </a:lnTo>
                <a:lnTo>
                  <a:pt x="2365820" y="884346"/>
                </a:lnTo>
                <a:lnTo>
                  <a:pt x="1426941" y="8855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AD196EE-B6F0-4555-BC1E-E45457F901F3}"/>
              </a:ext>
            </a:extLst>
          </p:cNvPr>
          <p:cNvSpPr/>
          <p:nvPr/>
        </p:nvSpPr>
        <p:spPr>
          <a:xfrm>
            <a:off x="0" y="4884738"/>
            <a:ext cx="4279900" cy="1973262"/>
          </a:xfrm>
          <a:custGeom>
            <a:avLst/>
            <a:gdLst>
              <a:gd name="connsiteX0" fmla="*/ 0 w 4791075"/>
              <a:gd name="connsiteY0" fmla="*/ 1114425 h 2209800"/>
              <a:gd name="connsiteX1" fmla="*/ 1619250 w 4791075"/>
              <a:gd name="connsiteY1" fmla="*/ 0 h 2209800"/>
              <a:gd name="connsiteX2" fmla="*/ 4791075 w 4791075"/>
              <a:gd name="connsiteY2" fmla="*/ 2209800 h 2209800"/>
              <a:gd name="connsiteX3" fmla="*/ 19050 w 4791075"/>
              <a:gd name="connsiteY3" fmla="*/ 2209800 h 2209800"/>
              <a:gd name="connsiteX4" fmla="*/ 0 w 4791075"/>
              <a:gd name="connsiteY4" fmla="*/ 1114425 h 2209800"/>
              <a:gd name="connsiteX0" fmla="*/ 3175 w 4794250"/>
              <a:gd name="connsiteY0" fmla="*/ 1114425 h 2209800"/>
              <a:gd name="connsiteX1" fmla="*/ 1622425 w 4794250"/>
              <a:gd name="connsiteY1" fmla="*/ 0 h 2209800"/>
              <a:gd name="connsiteX2" fmla="*/ 4794250 w 4794250"/>
              <a:gd name="connsiteY2" fmla="*/ 2209800 h 2209800"/>
              <a:gd name="connsiteX3" fmla="*/ 0 w 4794250"/>
              <a:gd name="connsiteY3" fmla="*/ 2209800 h 2209800"/>
              <a:gd name="connsiteX4" fmla="*/ 3175 w 4794250"/>
              <a:gd name="connsiteY4" fmla="*/ 1114425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4250" h="2209800">
                <a:moveTo>
                  <a:pt x="3175" y="1114425"/>
                </a:moveTo>
                <a:lnTo>
                  <a:pt x="1622425" y="0"/>
                </a:lnTo>
                <a:lnTo>
                  <a:pt x="4794250" y="2209800"/>
                </a:lnTo>
                <a:lnTo>
                  <a:pt x="0" y="2209800"/>
                </a:lnTo>
                <a:cubicBezTo>
                  <a:pt x="1058" y="1844675"/>
                  <a:pt x="2117" y="1479550"/>
                  <a:pt x="3175" y="1114425"/>
                </a:cubicBezTo>
                <a:close/>
              </a:path>
            </a:pathLst>
          </a:custGeom>
          <a:gradFill>
            <a:gsLst>
              <a:gs pos="51000">
                <a:srgbClr val="C64D60"/>
              </a:gs>
              <a:gs pos="14000">
                <a:schemeClr val="accent1"/>
              </a:gs>
              <a:gs pos="100000">
                <a:schemeClr val="bg2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BF992B0-502F-4457-8E92-F0951E94970A}"/>
              </a:ext>
            </a:extLst>
          </p:cNvPr>
          <p:cNvSpPr/>
          <p:nvPr/>
        </p:nvSpPr>
        <p:spPr>
          <a:xfrm>
            <a:off x="1704975" y="5447211"/>
            <a:ext cx="4124326" cy="1410788"/>
          </a:xfrm>
          <a:custGeom>
            <a:avLst/>
            <a:gdLst>
              <a:gd name="connsiteX0" fmla="*/ 0 w 4467225"/>
              <a:gd name="connsiteY0" fmla="*/ 1533525 h 1562100"/>
              <a:gd name="connsiteX1" fmla="*/ 2228850 w 4467225"/>
              <a:gd name="connsiteY1" fmla="*/ 0 h 1562100"/>
              <a:gd name="connsiteX2" fmla="*/ 4467225 w 4467225"/>
              <a:gd name="connsiteY2" fmla="*/ 1562100 h 1562100"/>
              <a:gd name="connsiteX3" fmla="*/ 0 w 4467225"/>
              <a:gd name="connsiteY3" fmla="*/ 1533525 h 1562100"/>
              <a:gd name="connsiteX0" fmla="*/ 0 w 4508500"/>
              <a:gd name="connsiteY0" fmla="*/ 1562100 h 1562100"/>
              <a:gd name="connsiteX1" fmla="*/ 2270125 w 4508500"/>
              <a:gd name="connsiteY1" fmla="*/ 0 h 1562100"/>
              <a:gd name="connsiteX2" fmla="*/ 4508500 w 4508500"/>
              <a:gd name="connsiteY2" fmla="*/ 1562100 h 1562100"/>
              <a:gd name="connsiteX3" fmla="*/ 0 w 45085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8500" h="1562100">
                <a:moveTo>
                  <a:pt x="0" y="1562100"/>
                </a:moveTo>
                <a:lnTo>
                  <a:pt x="2270125" y="0"/>
                </a:lnTo>
                <a:lnTo>
                  <a:pt x="4508500" y="1562100"/>
                </a:lnTo>
                <a:lnTo>
                  <a:pt x="0" y="1562100"/>
                </a:lnTo>
                <a:close/>
              </a:path>
            </a:pathLst>
          </a:custGeom>
          <a:gradFill>
            <a:gsLst>
              <a:gs pos="42000">
                <a:schemeClr val="bg2"/>
              </a:gs>
              <a:gs pos="7000">
                <a:schemeClr val="bg2"/>
              </a:gs>
              <a:gs pos="100000">
                <a:schemeClr val="bg2">
                  <a:alpha val="2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DB689D17-E435-46A4-A0E9-66721DADFFBB}"/>
              </a:ext>
            </a:extLst>
          </p:cNvPr>
          <p:cNvSpPr txBox="1">
            <a:spLocks/>
          </p:cNvSpPr>
          <p:nvPr/>
        </p:nvSpPr>
        <p:spPr>
          <a:xfrm>
            <a:off x="728663" y="6437313"/>
            <a:ext cx="2319337" cy="1905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3A43C19-158D-4B3C-99D5-61810534CF67}"/>
              </a:ext>
            </a:extLst>
          </p:cNvPr>
          <p:cNvSpPr txBox="1">
            <a:spLocks/>
          </p:cNvSpPr>
          <p:nvPr/>
        </p:nvSpPr>
        <p:spPr>
          <a:xfrm flipH="1">
            <a:off x="457200" y="6437313"/>
            <a:ext cx="541338" cy="1905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5D5C3108-9C4B-46FD-BA9A-A1B4683C11B5}" type="slidenum">
              <a:rPr lang="en-US" b="1" smtClean="0">
                <a:solidFill>
                  <a:schemeClr val="bg1"/>
                </a:solidFill>
                <a:latin typeface="+mn-lt"/>
                <a:ea typeface="Cambria" panose="02040503050406030204" pitchFamily="18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b="1" dirty="0">
              <a:solidFill>
                <a:schemeClr val="bg1"/>
              </a:solidFill>
              <a:latin typeface="+mn-lt"/>
              <a:ea typeface="Cambria" panose="020405030504060302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CD809C-AEB9-4091-B599-859948C1C0C8}"/>
              </a:ext>
            </a:extLst>
          </p:cNvPr>
          <p:cNvCxnSpPr/>
          <p:nvPr/>
        </p:nvCxnSpPr>
        <p:spPr>
          <a:xfrm>
            <a:off x="457198" y="3084513"/>
            <a:ext cx="6444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  <a:gs pos="88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457199" y="1889037"/>
            <a:ext cx="6444000" cy="955816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bg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57198" y="3233028"/>
            <a:ext cx="6443999" cy="3810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600">
                <a:solidFill>
                  <a:schemeClr val="bg2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099680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CFCD2867-00D9-44D6-9321-B11FACE0B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Hexagonal grid" hidden="1">
            <a:extLst>
              <a:ext uri="{FF2B5EF4-FFF2-40B4-BE49-F238E27FC236}">
                <a16:creationId xmlns:a16="http://schemas.microsoft.com/office/drawing/2014/main" id="{49B14E5F-7A52-44AE-AE68-337011D5E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93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9C7E1CC-7440-4DAA-92B2-CC57DAC9CCE9}"/>
              </a:ext>
            </a:extLst>
          </p:cNvPr>
          <p:cNvSpPr/>
          <p:nvPr/>
        </p:nvSpPr>
        <p:spPr>
          <a:xfrm>
            <a:off x="3241675" y="2763838"/>
            <a:ext cx="8951913" cy="4094162"/>
          </a:xfrm>
          <a:custGeom>
            <a:avLst/>
            <a:gdLst>
              <a:gd name="connsiteX0" fmla="*/ 0 w 9947564"/>
              <a:gd name="connsiteY0" fmla="*/ 4281055 h 4322619"/>
              <a:gd name="connsiteX1" fmla="*/ 6636327 w 9947564"/>
              <a:gd name="connsiteY1" fmla="*/ 0 h 4322619"/>
              <a:gd name="connsiteX2" fmla="*/ 9947564 w 9947564"/>
              <a:gd name="connsiteY2" fmla="*/ 2299855 h 4322619"/>
              <a:gd name="connsiteX3" fmla="*/ 9947564 w 9947564"/>
              <a:gd name="connsiteY3" fmla="*/ 4322619 h 4322619"/>
              <a:gd name="connsiteX4" fmla="*/ 0 w 9947564"/>
              <a:gd name="connsiteY4" fmla="*/ 4281055 h 4322619"/>
              <a:gd name="connsiteX0" fmla="*/ 0 w 9990426"/>
              <a:gd name="connsiteY0" fmla="*/ 4309630 h 4322619"/>
              <a:gd name="connsiteX1" fmla="*/ 6679189 w 9990426"/>
              <a:gd name="connsiteY1" fmla="*/ 0 h 4322619"/>
              <a:gd name="connsiteX2" fmla="*/ 9990426 w 9990426"/>
              <a:gd name="connsiteY2" fmla="*/ 2299855 h 4322619"/>
              <a:gd name="connsiteX3" fmla="*/ 9990426 w 9990426"/>
              <a:gd name="connsiteY3" fmla="*/ 4322619 h 4322619"/>
              <a:gd name="connsiteX4" fmla="*/ 0 w 9990426"/>
              <a:gd name="connsiteY4" fmla="*/ 4309630 h 4322619"/>
              <a:gd name="connsiteX0" fmla="*/ 0 w 10061864"/>
              <a:gd name="connsiteY0" fmla="*/ 4352493 h 4352493"/>
              <a:gd name="connsiteX1" fmla="*/ 6750627 w 10061864"/>
              <a:gd name="connsiteY1" fmla="*/ 0 h 4352493"/>
              <a:gd name="connsiteX2" fmla="*/ 10061864 w 10061864"/>
              <a:gd name="connsiteY2" fmla="*/ 2299855 h 4352493"/>
              <a:gd name="connsiteX3" fmla="*/ 10061864 w 10061864"/>
              <a:gd name="connsiteY3" fmla="*/ 4322619 h 4352493"/>
              <a:gd name="connsiteX4" fmla="*/ 0 w 10061864"/>
              <a:gd name="connsiteY4" fmla="*/ 4352493 h 4352493"/>
              <a:gd name="connsiteX0" fmla="*/ 0 w 10061864"/>
              <a:gd name="connsiteY0" fmla="*/ 4352493 h 4380676"/>
              <a:gd name="connsiteX1" fmla="*/ 6750627 w 10061864"/>
              <a:gd name="connsiteY1" fmla="*/ 0 h 4380676"/>
              <a:gd name="connsiteX2" fmla="*/ 10061864 w 10061864"/>
              <a:gd name="connsiteY2" fmla="*/ 2299855 h 4380676"/>
              <a:gd name="connsiteX3" fmla="*/ 10061864 w 10061864"/>
              <a:gd name="connsiteY3" fmla="*/ 4380676 h 4380676"/>
              <a:gd name="connsiteX4" fmla="*/ 0 w 10061864"/>
              <a:gd name="connsiteY4" fmla="*/ 4352493 h 4380676"/>
              <a:gd name="connsiteX0" fmla="*/ 0 w 10061864"/>
              <a:gd name="connsiteY0" fmla="*/ 4352493 h 4380676"/>
              <a:gd name="connsiteX1" fmla="*/ 6750627 w 10061864"/>
              <a:gd name="connsiteY1" fmla="*/ 0 h 4380676"/>
              <a:gd name="connsiteX2" fmla="*/ 10061864 w 10061864"/>
              <a:gd name="connsiteY2" fmla="*/ 2299855 h 4380676"/>
              <a:gd name="connsiteX3" fmla="*/ 10061864 w 10061864"/>
              <a:gd name="connsiteY3" fmla="*/ 4380676 h 4380676"/>
              <a:gd name="connsiteX4" fmla="*/ 0 w 10061864"/>
              <a:gd name="connsiteY4" fmla="*/ 4352493 h 4380676"/>
              <a:gd name="connsiteX0" fmla="*/ 0 w 10018321"/>
              <a:gd name="connsiteY0" fmla="*/ 4367007 h 4380676"/>
              <a:gd name="connsiteX1" fmla="*/ 6707084 w 10018321"/>
              <a:gd name="connsiteY1" fmla="*/ 0 h 4380676"/>
              <a:gd name="connsiteX2" fmla="*/ 10018321 w 10018321"/>
              <a:gd name="connsiteY2" fmla="*/ 2299855 h 4380676"/>
              <a:gd name="connsiteX3" fmla="*/ 10018321 w 10018321"/>
              <a:gd name="connsiteY3" fmla="*/ 4380676 h 4380676"/>
              <a:gd name="connsiteX4" fmla="*/ 0 w 10018321"/>
              <a:gd name="connsiteY4" fmla="*/ 4367007 h 4380676"/>
              <a:gd name="connsiteX0" fmla="*/ 0 w 10041181"/>
              <a:gd name="connsiteY0" fmla="*/ 4389867 h 4389867"/>
              <a:gd name="connsiteX1" fmla="*/ 6729944 w 10041181"/>
              <a:gd name="connsiteY1" fmla="*/ 0 h 4389867"/>
              <a:gd name="connsiteX2" fmla="*/ 10041181 w 10041181"/>
              <a:gd name="connsiteY2" fmla="*/ 2299855 h 4389867"/>
              <a:gd name="connsiteX3" fmla="*/ 10041181 w 10041181"/>
              <a:gd name="connsiteY3" fmla="*/ 4380676 h 4389867"/>
              <a:gd name="connsiteX4" fmla="*/ 0 w 10041181"/>
              <a:gd name="connsiteY4" fmla="*/ 4389867 h 4389867"/>
              <a:gd name="connsiteX0" fmla="*/ 0 w 10041181"/>
              <a:gd name="connsiteY0" fmla="*/ 4389867 h 4389867"/>
              <a:gd name="connsiteX1" fmla="*/ 6625169 w 10041181"/>
              <a:gd name="connsiteY1" fmla="*/ 0 h 4389867"/>
              <a:gd name="connsiteX2" fmla="*/ 10041181 w 10041181"/>
              <a:gd name="connsiteY2" fmla="*/ 2299855 h 4389867"/>
              <a:gd name="connsiteX3" fmla="*/ 10041181 w 10041181"/>
              <a:gd name="connsiteY3" fmla="*/ 4380676 h 4389867"/>
              <a:gd name="connsiteX4" fmla="*/ 0 w 10041181"/>
              <a:gd name="connsiteY4" fmla="*/ 4389867 h 4389867"/>
              <a:gd name="connsiteX0" fmla="*/ 0 w 10047531"/>
              <a:gd name="connsiteY0" fmla="*/ 4389867 h 4389867"/>
              <a:gd name="connsiteX1" fmla="*/ 6625169 w 10047531"/>
              <a:gd name="connsiteY1" fmla="*/ 0 h 4389867"/>
              <a:gd name="connsiteX2" fmla="*/ 10047531 w 10047531"/>
              <a:gd name="connsiteY2" fmla="*/ 2382405 h 4389867"/>
              <a:gd name="connsiteX3" fmla="*/ 10041181 w 10047531"/>
              <a:gd name="connsiteY3" fmla="*/ 4380676 h 4389867"/>
              <a:gd name="connsiteX4" fmla="*/ 0 w 10047531"/>
              <a:gd name="connsiteY4" fmla="*/ 4389867 h 4389867"/>
              <a:gd name="connsiteX0" fmla="*/ 0 w 9717331"/>
              <a:gd name="connsiteY0" fmla="*/ 4377167 h 4380676"/>
              <a:gd name="connsiteX1" fmla="*/ 6294969 w 9717331"/>
              <a:gd name="connsiteY1" fmla="*/ 0 h 4380676"/>
              <a:gd name="connsiteX2" fmla="*/ 9717331 w 9717331"/>
              <a:gd name="connsiteY2" fmla="*/ 2382405 h 4380676"/>
              <a:gd name="connsiteX3" fmla="*/ 9710981 w 9717331"/>
              <a:gd name="connsiteY3" fmla="*/ 4380676 h 4380676"/>
              <a:gd name="connsiteX4" fmla="*/ 0 w 9717331"/>
              <a:gd name="connsiteY4" fmla="*/ 4377167 h 4380676"/>
              <a:gd name="connsiteX0" fmla="*/ 0 w 9717331"/>
              <a:gd name="connsiteY0" fmla="*/ 4439168 h 4442677"/>
              <a:gd name="connsiteX1" fmla="*/ 6439638 w 9717331"/>
              <a:gd name="connsiteY1" fmla="*/ 0 h 4442677"/>
              <a:gd name="connsiteX2" fmla="*/ 9717331 w 9717331"/>
              <a:gd name="connsiteY2" fmla="*/ 2444406 h 4442677"/>
              <a:gd name="connsiteX3" fmla="*/ 9710981 w 9717331"/>
              <a:gd name="connsiteY3" fmla="*/ 4442677 h 4442677"/>
              <a:gd name="connsiteX4" fmla="*/ 0 w 9717331"/>
              <a:gd name="connsiteY4" fmla="*/ 4439168 h 4442677"/>
              <a:gd name="connsiteX0" fmla="*/ 0 w 9711332"/>
              <a:gd name="connsiteY0" fmla="*/ 4439168 h 4442677"/>
              <a:gd name="connsiteX1" fmla="*/ 6439638 w 9711332"/>
              <a:gd name="connsiteY1" fmla="*/ 0 h 4442677"/>
              <a:gd name="connsiteX2" fmla="*/ 9706998 w 9711332"/>
              <a:gd name="connsiteY2" fmla="*/ 2279071 h 4442677"/>
              <a:gd name="connsiteX3" fmla="*/ 9710981 w 9711332"/>
              <a:gd name="connsiteY3" fmla="*/ 4442677 h 4442677"/>
              <a:gd name="connsiteX4" fmla="*/ 0 w 9711332"/>
              <a:gd name="connsiteY4" fmla="*/ 4439168 h 444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11332" h="4442677">
                <a:moveTo>
                  <a:pt x="0" y="4439168"/>
                </a:moveTo>
                <a:lnTo>
                  <a:pt x="6439638" y="0"/>
                </a:lnTo>
                <a:lnTo>
                  <a:pt x="9706998" y="2279071"/>
                </a:lnTo>
                <a:cubicBezTo>
                  <a:pt x="9704881" y="2945161"/>
                  <a:pt x="9713098" y="3776587"/>
                  <a:pt x="9710981" y="4442677"/>
                </a:cubicBezTo>
                <a:lnTo>
                  <a:pt x="0" y="4439168"/>
                </a:lnTo>
                <a:close/>
              </a:path>
            </a:pathLst>
          </a:custGeom>
          <a:blipFill dpi="0" rotWithShape="1">
            <a:blip r:embed="rId4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C38EDE4-D23B-4F3D-A5C9-2A0FA6D11436}"/>
              </a:ext>
            </a:extLst>
          </p:cNvPr>
          <p:cNvSpPr/>
          <p:nvPr/>
        </p:nvSpPr>
        <p:spPr>
          <a:xfrm>
            <a:off x="7140575" y="3314700"/>
            <a:ext cx="5051425" cy="3552825"/>
          </a:xfrm>
          <a:custGeom>
            <a:avLst/>
            <a:gdLst>
              <a:gd name="connsiteX0" fmla="*/ 0 w 3925229"/>
              <a:gd name="connsiteY0" fmla="*/ 3523785 h 3523785"/>
              <a:gd name="connsiteX1" fmla="*/ 3925229 w 3925229"/>
              <a:gd name="connsiteY1" fmla="*/ 0 h 3523785"/>
              <a:gd name="connsiteX2" fmla="*/ 3925229 w 3925229"/>
              <a:gd name="connsiteY2" fmla="*/ 3523785 h 3523785"/>
              <a:gd name="connsiteX3" fmla="*/ 0 w 3925229"/>
              <a:gd name="connsiteY3" fmla="*/ 3523785 h 3523785"/>
              <a:gd name="connsiteX0" fmla="*/ 0 w 4934879"/>
              <a:gd name="connsiteY0" fmla="*/ 3523785 h 3523785"/>
              <a:gd name="connsiteX1" fmla="*/ 4934879 w 4934879"/>
              <a:gd name="connsiteY1" fmla="*/ 0 h 3523785"/>
              <a:gd name="connsiteX2" fmla="*/ 4934879 w 4934879"/>
              <a:gd name="connsiteY2" fmla="*/ 3523785 h 3523785"/>
              <a:gd name="connsiteX3" fmla="*/ 0 w 4934879"/>
              <a:gd name="connsiteY3" fmla="*/ 3523785 h 3523785"/>
              <a:gd name="connsiteX0" fmla="*/ 0 w 4947579"/>
              <a:gd name="connsiteY0" fmla="*/ 3530135 h 3530135"/>
              <a:gd name="connsiteX1" fmla="*/ 4947579 w 4947579"/>
              <a:gd name="connsiteY1" fmla="*/ 0 h 3530135"/>
              <a:gd name="connsiteX2" fmla="*/ 4947579 w 4947579"/>
              <a:gd name="connsiteY2" fmla="*/ 3523785 h 3530135"/>
              <a:gd name="connsiteX3" fmla="*/ 0 w 4947579"/>
              <a:gd name="connsiteY3" fmla="*/ 3530135 h 3530135"/>
              <a:gd name="connsiteX0" fmla="*/ 0 w 5033304"/>
              <a:gd name="connsiteY0" fmla="*/ 3539660 h 3539660"/>
              <a:gd name="connsiteX1" fmla="*/ 5033304 w 5033304"/>
              <a:gd name="connsiteY1" fmla="*/ 0 h 3539660"/>
              <a:gd name="connsiteX2" fmla="*/ 5033304 w 5033304"/>
              <a:gd name="connsiteY2" fmla="*/ 3523785 h 3539660"/>
              <a:gd name="connsiteX3" fmla="*/ 0 w 5033304"/>
              <a:gd name="connsiteY3" fmla="*/ 3539660 h 353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3304" h="3539660">
                <a:moveTo>
                  <a:pt x="0" y="3539660"/>
                </a:moveTo>
                <a:lnTo>
                  <a:pt x="5033304" y="0"/>
                </a:lnTo>
                <a:lnTo>
                  <a:pt x="5033304" y="3523785"/>
                </a:lnTo>
                <a:lnTo>
                  <a:pt x="0" y="3539660"/>
                </a:lnTo>
                <a:close/>
              </a:path>
            </a:pathLst>
          </a:custGeom>
          <a:gradFill>
            <a:gsLst>
              <a:gs pos="41000">
                <a:schemeClr val="bg2"/>
              </a:gs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050057-BE8F-43CE-8EE7-38334FAE706A}"/>
              </a:ext>
            </a:extLst>
          </p:cNvPr>
          <p:cNvSpPr/>
          <p:nvPr/>
        </p:nvSpPr>
        <p:spPr>
          <a:xfrm>
            <a:off x="8961438" y="4603750"/>
            <a:ext cx="3230562" cy="2254250"/>
          </a:xfrm>
          <a:custGeom>
            <a:avLst/>
            <a:gdLst>
              <a:gd name="connsiteX0" fmla="*/ 3066586 w 3088888"/>
              <a:gd name="connsiteY0" fmla="*/ 0 h 2720898"/>
              <a:gd name="connsiteX1" fmla="*/ 0 w 3088888"/>
              <a:gd name="connsiteY1" fmla="*/ 2720898 h 2720898"/>
              <a:gd name="connsiteX2" fmla="*/ 3088888 w 3088888"/>
              <a:gd name="connsiteY2" fmla="*/ 2720898 h 2720898"/>
              <a:gd name="connsiteX3" fmla="*/ 3066586 w 3088888"/>
              <a:gd name="connsiteY3" fmla="*/ 0 h 2720898"/>
              <a:gd name="connsiteX0" fmla="*/ 3072936 w 3088888"/>
              <a:gd name="connsiteY0" fmla="*/ 0 h 2720898"/>
              <a:gd name="connsiteX1" fmla="*/ 0 w 3088888"/>
              <a:gd name="connsiteY1" fmla="*/ 2720898 h 2720898"/>
              <a:gd name="connsiteX2" fmla="*/ 3088888 w 3088888"/>
              <a:gd name="connsiteY2" fmla="*/ 2720898 h 2720898"/>
              <a:gd name="connsiteX3" fmla="*/ 3072936 w 3088888"/>
              <a:gd name="connsiteY3" fmla="*/ 0 h 2720898"/>
              <a:gd name="connsiteX0" fmla="*/ 3082461 w 3088888"/>
              <a:gd name="connsiteY0" fmla="*/ 0 h 2720898"/>
              <a:gd name="connsiteX1" fmla="*/ 0 w 3088888"/>
              <a:gd name="connsiteY1" fmla="*/ 2720898 h 2720898"/>
              <a:gd name="connsiteX2" fmla="*/ 3088888 w 3088888"/>
              <a:gd name="connsiteY2" fmla="*/ 2720898 h 2720898"/>
              <a:gd name="connsiteX3" fmla="*/ 3082461 w 3088888"/>
              <a:gd name="connsiteY3" fmla="*/ 0 h 2720898"/>
              <a:gd name="connsiteX0" fmla="*/ 3412661 w 3419088"/>
              <a:gd name="connsiteY0" fmla="*/ 0 h 2720898"/>
              <a:gd name="connsiteX1" fmla="*/ 0 w 3419088"/>
              <a:gd name="connsiteY1" fmla="*/ 2720898 h 2720898"/>
              <a:gd name="connsiteX2" fmla="*/ 3419088 w 3419088"/>
              <a:gd name="connsiteY2" fmla="*/ 2720898 h 2720898"/>
              <a:gd name="connsiteX3" fmla="*/ 3412661 w 3419088"/>
              <a:gd name="connsiteY3" fmla="*/ 0 h 2720898"/>
              <a:gd name="connsiteX0" fmla="*/ 3412661 w 3419088"/>
              <a:gd name="connsiteY0" fmla="*/ 0 h 2609386"/>
              <a:gd name="connsiteX1" fmla="*/ 0 w 3419088"/>
              <a:gd name="connsiteY1" fmla="*/ 2609386 h 2609386"/>
              <a:gd name="connsiteX2" fmla="*/ 3419088 w 3419088"/>
              <a:gd name="connsiteY2" fmla="*/ 2609386 h 2609386"/>
              <a:gd name="connsiteX3" fmla="*/ 3412661 w 3419088"/>
              <a:gd name="connsiteY3" fmla="*/ 0 h 2609386"/>
              <a:gd name="connsiteX0" fmla="*/ 3423812 w 3424948"/>
              <a:gd name="connsiteY0" fmla="*/ 0 h 2520176"/>
              <a:gd name="connsiteX1" fmla="*/ 0 w 3424948"/>
              <a:gd name="connsiteY1" fmla="*/ 2520176 h 2520176"/>
              <a:gd name="connsiteX2" fmla="*/ 3419088 w 3424948"/>
              <a:gd name="connsiteY2" fmla="*/ 2520176 h 2520176"/>
              <a:gd name="connsiteX3" fmla="*/ 3423812 w 3424948"/>
              <a:gd name="connsiteY3" fmla="*/ 0 h 2520176"/>
              <a:gd name="connsiteX0" fmla="*/ 3423812 w 3424948"/>
              <a:gd name="connsiteY0" fmla="*/ 0 h 2464420"/>
              <a:gd name="connsiteX1" fmla="*/ 0 w 3424948"/>
              <a:gd name="connsiteY1" fmla="*/ 2464420 h 2464420"/>
              <a:gd name="connsiteX2" fmla="*/ 3419088 w 3424948"/>
              <a:gd name="connsiteY2" fmla="*/ 2464420 h 2464420"/>
              <a:gd name="connsiteX3" fmla="*/ 3423812 w 3424948"/>
              <a:gd name="connsiteY3" fmla="*/ 0 h 2464420"/>
              <a:gd name="connsiteX0" fmla="*/ 3412660 w 3419088"/>
              <a:gd name="connsiteY0" fmla="*/ 0 h 2386361"/>
              <a:gd name="connsiteX1" fmla="*/ 0 w 3419088"/>
              <a:gd name="connsiteY1" fmla="*/ 2386361 h 2386361"/>
              <a:gd name="connsiteX2" fmla="*/ 3419088 w 3419088"/>
              <a:gd name="connsiteY2" fmla="*/ 2386361 h 2386361"/>
              <a:gd name="connsiteX3" fmla="*/ 3412660 w 3419088"/>
              <a:gd name="connsiteY3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9088" h="2386361">
                <a:moveTo>
                  <a:pt x="3412660" y="0"/>
                </a:moveTo>
                <a:lnTo>
                  <a:pt x="0" y="2386361"/>
                </a:lnTo>
                <a:lnTo>
                  <a:pt x="3419088" y="2386361"/>
                </a:lnTo>
                <a:cubicBezTo>
                  <a:pt x="3413771" y="1479395"/>
                  <a:pt x="3417977" y="906966"/>
                  <a:pt x="34126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B6098D-666C-4808-B62B-63155656AA18}"/>
              </a:ext>
            </a:extLst>
          </p:cNvPr>
          <p:cNvCxnSpPr/>
          <p:nvPr/>
        </p:nvCxnSpPr>
        <p:spPr>
          <a:xfrm>
            <a:off x="457199" y="3206750"/>
            <a:ext cx="4932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  <a:gs pos="88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7">
            <a:extLst>
              <a:ext uri="{FF2B5EF4-FFF2-40B4-BE49-F238E27FC236}">
                <a16:creationId xmlns:a16="http://schemas.microsoft.com/office/drawing/2014/main" id="{720F1843-EB1D-46CD-94B8-8EEB91880F6E}"/>
              </a:ext>
            </a:extLst>
          </p:cNvPr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457200" y="3492500"/>
            <a:ext cx="2513013" cy="1044575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13B7F70-A824-4045-A51E-900F092B63A7}"/>
              </a:ext>
            </a:extLst>
          </p:cNvPr>
          <p:cNvSpPr/>
          <p:nvPr/>
        </p:nvSpPr>
        <p:spPr>
          <a:xfrm>
            <a:off x="9069388" y="-4763"/>
            <a:ext cx="3122612" cy="1152526"/>
          </a:xfrm>
          <a:custGeom>
            <a:avLst/>
            <a:gdLst>
              <a:gd name="connsiteX0" fmla="*/ 3176598 w 3176598"/>
              <a:gd name="connsiteY0" fmla="*/ 0 h 1176003"/>
              <a:gd name="connsiteX1" fmla="*/ 3176598 w 3176598"/>
              <a:gd name="connsiteY1" fmla="*/ 125274 h 1176003"/>
              <a:gd name="connsiteX2" fmla="*/ 1672512 w 3176598"/>
              <a:gd name="connsiteY2" fmla="*/ 1176003 h 1176003"/>
              <a:gd name="connsiteX3" fmla="*/ 0 w 3176598"/>
              <a:gd name="connsiteY3" fmla="*/ 6156 h 1176003"/>
              <a:gd name="connsiteX4" fmla="*/ 3176598 w 3176598"/>
              <a:gd name="connsiteY4" fmla="*/ 0 h 1176003"/>
              <a:gd name="connsiteX0" fmla="*/ 3200044 w 3200044"/>
              <a:gd name="connsiteY0" fmla="*/ 5567 h 1181570"/>
              <a:gd name="connsiteX1" fmla="*/ 3200044 w 3200044"/>
              <a:gd name="connsiteY1" fmla="*/ 130841 h 1181570"/>
              <a:gd name="connsiteX2" fmla="*/ 1695958 w 3200044"/>
              <a:gd name="connsiteY2" fmla="*/ 1181570 h 1181570"/>
              <a:gd name="connsiteX3" fmla="*/ 0 w 3200044"/>
              <a:gd name="connsiteY3" fmla="*/ 0 h 1181570"/>
              <a:gd name="connsiteX4" fmla="*/ 3200044 w 3200044"/>
              <a:gd name="connsiteY4" fmla="*/ 5567 h 118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0044" h="1181570">
                <a:moveTo>
                  <a:pt x="3200044" y="5567"/>
                </a:moveTo>
                <a:lnTo>
                  <a:pt x="3200044" y="130841"/>
                </a:lnTo>
                <a:lnTo>
                  <a:pt x="1695958" y="1181570"/>
                </a:lnTo>
                <a:lnTo>
                  <a:pt x="0" y="0"/>
                </a:lnTo>
                <a:lnTo>
                  <a:pt x="3200044" y="55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82CDA2E3-FC62-4777-A49F-19706EE2A7A5}"/>
              </a:ext>
            </a:extLst>
          </p:cNvPr>
          <p:cNvSpPr txBox="1">
            <a:spLocks/>
          </p:cNvSpPr>
          <p:nvPr/>
        </p:nvSpPr>
        <p:spPr>
          <a:xfrm>
            <a:off x="457200" y="6437313"/>
            <a:ext cx="2319338" cy="1905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1FDAADA-2287-4034-8BF2-EC4B6615BD74}"/>
              </a:ext>
            </a:extLst>
          </p:cNvPr>
          <p:cNvSpPr/>
          <p:nvPr/>
        </p:nvSpPr>
        <p:spPr>
          <a:xfrm>
            <a:off x="2527300" y="3030220"/>
            <a:ext cx="5867400" cy="3827780"/>
          </a:xfrm>
          <a:custGeom>
            <a:avLst/>
            <a:gdLst>
              <a:gd name="connsiteX0" fmla="*/ 5867400 w 5867400"/>
              <a:gd name="connsiteY0" fmla="*/ 241300 h 3797300"/>
              <a:gd name="connsiteX1" fmla="*/ 5499100 w 5867400"/>
              <a:gd name="connsiteY1" fmla="*/ 0 h 3797300"/>
              <a:gd name="connsiteX2" fmla="*/ 0 w 5867400"/>
              <a:gd name="connsiteY2" fmla="*/ 3797300 h 3797300"/>
              <a:gd name="connsiteX3" fmla="*/ 711200 w 5867400"/>
              <a:gd name="connsiteY3" fmla="*/ 3797300 h 3797300"/>
              <a:gd name="connsiteX4" fmla="*/ 5867400 w 5867400"/>
              <a:gd name="connsiteY4" fmla="*/ 241300 h 3797300"/>
              <a:gd name="connsiteX0" fmla="*/ 5867400 w 5867400"/>
              <a:gd name="connsiteY0" fmla="*/ 241300 h 3797300"/>
              <a:gd name="connsiteX1" fmla="*/ 5483860 w 5867400"/>
              <a:gd name="connsiteY1" fmla="*/ 0 h 3797300"/>
              <a:gd name="connsiteX2" fmla="*/ 0 w 5867400"/>
              <a:gd name="connsiteY2" fmla="*/ 3797300 h 3797300"/>
              <a:gd name="connsiteX3" fmla="*/ 711200 w 5867400"/>
              <a:gd name="connsiteY3" fmla="*/ 3797300 h 3797300"/>
              <a:gd name="connsiteX4" fmla="*/ 5867400 w 5867400"/>
              <a:gd name="connsiteY4" fmla="*/ 241300 h 3797300"/>
              <a:gd name="connsiteX0" fmla="*/ 5867400 w 5867400"/>
              <a:gd name="connsiteY0" fmla="*/ 271780 h 3827780"/>
              <a:gd name="connsiteX1" fmla="*/ 5499100 w 5867400"/>
              <a:gd name="connsiteY1" fmla="*/ 0 h 3827780"/>
              <a:gd name="connsiteX2" fmla="*/ 0 w 5867400"/>
              <a:gd name="connsiteY2" fmla="*/ 3827780 h 3827780"/>
              <a:gd name="connsiteX3" fmla="*/ 711200 w 5867400"/>
              <a:gd name="connsiteY3" fmla="*/ 3827780 h 3827780"/>
              <a:gd name="connsiteX4" fmla="*/ 5867400 w 5867400"/>
              <a:gd name="connsiteY4" fmla="*/ 271780 h 382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7400" h="3827780">
                <a:moveTo>
                  <a:pt x="5867400" y="271780"/>
                </a:moveTo>
                <a:lnTo>
                  <a:pt x="5499100" y="0"/>
                </a:lnTo>
                <a:lnTo>
                  <a:pt x="0" y="3827780"/>
                </a:lnTo>
                <a:lnTo>
                  <a:pt x="711200" y="3827780"/>
                </a:lnTo>
                <a:lnTo>
                  <a:pt x="5867400" y="271780"/>
                </a:lnTo>
                <a:close/>
              </a:path>
            </a:pathLst>
          </a:custGeom>
          <a:gradFill>
            <a:gsLst>
              <a:gs pos="50000">
                <a:schemeClr val="accent1"/>
              </a:gs>
              <a:gs pos="86000">
                <a:schemeClr val="accent1">
                  <a:alpha val="0"/>
                </a:scheme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B29BD96A-B910-4499-9126-1406EB64CB63}"/>
              </a:ext>
            </a:extLst>
          </p:cNvPr>
          <p:cNvSpPr txBox="1">
            <a:spLocks/>
          </p:cNvSpPr>
          <p:nvPr/>
        </p:nvSpPr>
        <p:spPr>
          <a:xfrm>
            <a:off x="457200" y="6437313"/>
            <a:ext cx="2319338" cy="1905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800" dirty="0">
                <a:solidFill>
                  <a:schemeClr val="bg2"/>
                </a:solidFill>
                <a:latin typeface="+mn-l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32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457200" y="1818159"/>
            <a:ext cx="5150436" cy="95581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8000">
                <a:solidFill>
                  <a:schemeClr val="bg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745911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82261631-8CA8-4261-8A5D-C51BBC3B3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Hexagonal grid" hidden="1">
            <a:extLst>
              <a:ext uri="{FF2B5EF4-FFF2-40B4-BE49-F238E27FC236}">
                <a16:creationId xmlns:a16="http://schemas.microsoft.com/office/drawing/2014/main" id="{0BF5532C-6185-4484-BF24-37BB5C40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93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DBE722F-1BDE-4F5C-8A53-897B5B30C95C}"/>
              </a:ext>
            </a:extLst>
          </p:cNvPr>
          <p:cNvSpPr/>
          <p:nvPr/>
        </p:nvSpPr>
        <p:spPr>
          <a:xfrm>
            <a:off x="3241675" y="2763838"/>
            <a:ext cx="8951913" cy="4094162"/>
          </a:xfrm>
          <a:custGeom>
            <a:avLst/>
            <a:gdLst>
              <a:gd name="connsiteX0" fmla="*/ 0 w 9947564"/>
              <a:gd name="connsiteY0" fmla="*/ 4281055 h 4322619"/>
              <a:gd name="connsiteX1" fmla="*/ 6636327 w 9947564"/>
              <a:gd name="connsiteY1" fmla="*/ 0 h 4322619"/>
              <a:gd name="connsiteX2" fmla="*/ 9947564 w 9947564"/>
              <a:gd name="connsiteY2" fmla="*/ 2299855 h 4322619"/>
              <a:gd name="connsiteX3" fmla="*/ 9947564 w 9947564"/>
              <a:gd name="connsiteY3" fmla="*/ 4322619 h 4322619"/>
              <a:gd name="connsiteX4" fmla="*/ 0 w 9947564"/>
              <a:gd name="connsiteY4" fmla="*/ 4281055 h 4322619"/>
              <a:gd name="connsiteX0" fmla="*/ 0 w 9990426"/>
              <a:gd name="connsiteY0" fmla="*/ 4309630 h 4322619"/>
              <a:gd name="connsiteX1" fmla="*/ 6679189 w 9990426"/>
              <a:gd name="connsiteY1" fmla="*/ 0 h 4322619"/>
              <a:gd name="connsiteX2" fmla="*/ 9990426 w 9990426"/>
              <a:gd name="connsiteY2" fmla="*/ 2299855 h 4322619"/>
              <a:gd name="connsiteX3" fmla="*/ 9990426 w 9990426"/>
              <a:gd name="connsiteY3" fmla="*/ 4322619 h 4322619"/>
              <a:gd name="connsiteX4" fmla="*/ 0 w 9990426"/>
              <a:gd name="connsiteY4" fmla="*/ 4309630 h 4322619"/>
              <a:gd name="connsiteX0" fmla="*/ 0 w 10061864"/>
              <a:gd name="connsiteY0" fmla="*/ 4352493 h 4352493"/>
              <a:gd name="connsiteX1" fmla="*/ 6750627 w 10061864"/>
              <a:gd name="connsiteY1" fmla="*/ 0 h 4352493"/>
              <a:gd name="connsiteX2" fmla="*/ 10061864 w 10061864"/>
              <a:gd name="connsiteY2" fmla="*/ 2299855 h 4352493"/>
              <a:gd name="connsiteX3" fmla="*/ 10061864 w 10061864"/>
              <a:gd name="connsiteY3" fmla="*/ 4322619 h 4352493"/>
              <a:gd name="connsiteX4" fmla="*/ 0 w 10061864"/>
              <a:gd name="connsiteY4" fmla="*/ 4352493 h 4352493"/>
              <a:gd name="connsiteX0" fmla="*/ 0 w 10061864"/>
              <a:gd name="connsiteY0" fmla="*/ 4352493 h 4380676"/>
              <a:gd name="connsiteX1" fmla="*/ 6750627 w 10061864"/>
              <a:gd name="connsiteY1" fmla="*/ 0 h 4380676"/>
              <a:gd name="connsiteX2" fmla="*/ 10061864 w 10061864"/>
              <a:gd name="connsiteY2" fmla="*/ 2299855 h 4380676"/>
              <a:gd name="connsiteX3" fmla="*/ 10061864 w 10061864"/>
              <a:gd name="connsiteY3" fmla="*/ 4380676 h 4380676"/>
              <a:gd name="connsiteX4" fmla="*/ 0 w 10061864"/>
              <a:gd name="connsiteY4" fmla="*/ 4352493 h 4380676"/>
              <a:gd name="connsiteX0" fmla="*/ 0 w 10061864"/>
              <a:gd name="connsiteY0" fmla="*/ 4352493 h 4380676"/>
              <a:gd name="connsiteX1" fmla="*/ 6750627 w 10061864"/>
              <a:gd name="connsiteY1" fmla="*/ 0 h 4380676"/>
              <a:gd name="connsiteX2" fmla="*/ 10061864 w 10061864"/>
              <a:gd name="connsiteY2" fmla="*/ 2299855 h 4380676"/>
              <a:gd name="connsiteX3" fmla="*/ 10061864 w 10061864"/>
              <a:gd name="connsiteY3" fmla="*/ 4380676 h 4380676"/>
              <a:gd name="connsiteX4" fmla="*/ 0 w 10061864"/>
              <a:gd name="connsiteY4" fmla="*/ 4352493 h 4380676"/>
              <a:gd name="connsiteX0" fmla="*/ 0 w 10018321"/>
              <a:gd name="connsiteY0" fmla="*/ 4367007 h 4380676"/>
              <a:gd name="connsiteX1" fmla="*/ 6707084 w 10018321"/>
              <a:gd name="connsiteY1" fmla="*/ 0 h 4380676"/>
              <a:gd name="connsiteX2" fmla="*/ 10018321 w 10018321"/>
              <a:gd name="connsiteY2" fmla="*/ 2299855 h 4380676"/>
              <a:gd name="connsiteX3" fmla="*/ 10018321 w 10018321"/>
              <a:gd name="connsiteY3" fmla="*/ 4380676 h 4380676"/>
              <a:gd name="connsiteX4" fmla="*/ 0 w 10018321"/>
              <a:gd name="connsiteY4" fmla="*/ 4367007 h 4380676"/>
              <a:gd name="connsiteX0" fmla="*/ 0 w 10041181"/>
              <a:gd name="connsiteY0" fmla="*/ 4389867 h 4389867"/>
              <a:gd name="connsiteX1" fmla="*/ 6729944 w 10041181"/>
              <a:gd name="connsiteY1" fmla="*/ 0 h 4389867"/>
              <a:gd name="connsiteX2" fmla="*/ 10041181 w 10041181"/>
              <a:gd name="connsiteY2" fmla="*/ 2299855 h 4389867"/>
              <a:gd name="connsiteX3" fmla="*/ 10041181 w 10041181"/>
              <a:gd name="connsiteY3" fmla="*/ 4380676 h 4389867"/>
              <a:gd name="connsiteX4" fmla="*/ 0 w 10041181"/>
              <a:gd name="connsiteY4" fmla="*/ 4389867 h 4389867"/>
              <a:gd name="connsiteX0" fmla="*/ 0 w 10041181"/>
              <a:gd name="connsiteY0" fmla="*/ 4389867 h 4389867"/>
              <a:gd name="connsiteX1" fmla="*/ 6625169 w 10041181"/>
              <a:gd name="connsiteY1" fmla="*/ 0 h 4389867"/>
              <a:gd name="connsiteX2" fmla="*/ 10041181 w 10041181"/>
              <a:gd name="connsiteY2" fmla="*/ 2299855 h 4389867"/>
              <a:gd name="connsiteX3" fmla="*/ 10041181 w 10041181"/>
              <a:gd name="connsiteY3" fmla="*/ 4380676 h 4389867"/>
              <a:gd name="connsiteX4" fmla="*/ 0 w 10041181"/>
              <a:gd name="connsiteY4" fmla="*/ 4389867 h 4389867"/>
              <a:gd name="connsiteX0" fmla="*/ 0 w 10047531"/>
              <a:gd name="connsiteY0" fmla="*/ 4389867 h 4389867"/>
              <a:gd name="connsiteX1" fmla="*/ 6625169 w 10047531"/>
              <a:gd name="connsiteY1" fmla="*/ 0 h 4389867"/>
              <a:gd name="connsiteX2" fmla="*/ 10047531 w 10047531"/>
              <a:gd name="connsiteY2" fmla="*/ 2382405 h 4389867"/>
              <a:gd name="connsiteX3" fmla="*/ 10041181 w 10047531"/>
              <a:gd name="connsiteY3" fmla="*/ 4380676 h 4389867"/>
              <a:gd name="connsiteX4" fmla="*/ 0 w 10047531"/>
              <a:gd name="connsiteY4" fmla="*/ 4389867 h 4389867"/>
              <a:gd name="connsiteX0" fmla="*/ 0 w 9717331"/>
              <a:gd name="connsiteY0" fmla="*/ 4377167 h 4380676"/>
              <a:gd name="connsiteX1" fmla="*/ 6294969 w 9717331"/>
              <a:gd name="connsiteY1" fmla="*/ 0 h 4380676"/>
              <a:gd name="connsiteX2" fmla="*/ 9717331 w 9717331"/>
              <a:gd name="connsiteY2" fmla="*/ 2382405 h 4380676"/>
              <a:gd name="connsiteX3" fmla="*/ 9710981 w 9717331"/>
              <a:gd name="connsiteY3" fmla="*/ 4380676 h 4380676"/>
              <a:gd name="connsiteX4" fmla="*/ 0 w 9717331"/>
              <a:gd name="connsiteY4" fmla="*/ 4377167 h 4380676"/>
              <a:gd name="connsiteX0" fmla="*/ 0 w 9717331"/>
              <a:gd name="connsiteY0" fmla="*/ 4439168 h 4442677"/>
              <a:gd name="connsiteX1" fmla="*/ 6439638 w 9717331"/>
              <a:gd name="connsiteY1" fmla="*/ 0 h 4442677"/>
              <a:gd name="connsiteX2" fmla="*/ 9717331 w 9717331"/>
              <a:gd name="connsiteY2" fmla="*/ 2444406 h 4442677"/>
              <a:gd name="connsiteX3" fmla="*/ 9710981 w 9717331"/>
              <a:gd name="connsiteY3" fmla="*/ 4442677 h 4442677"/>
              <a:gd name="connsiteX4" fmla="*/ 0 w 9717331"/>
              <a:gd name="connsiteY4" fmla="*/ 4439168 h 4442677"/>
              <a:gd name="connsiteX0" fmla="*/ 0 w 9711332"/>
              <a:gd name="connsiteY0" fmla="*/ 4439168 h 4442677"/>
              <a:gd name="connsiteX1" fmla="*/ 6439638 w 9711332"/>
              <a:gd name="connsiteY1" fmla="*/ 0 h 4442677"/>
              <a:gd name="connsiteX2" fmla="*/ 9706998 w 9711332"/>
              <a:gd name="connsiteY2" fmla="*/ 2279071 h 4442677"/>
              <a:gd name="connsiteX3" fmla="*/ 9710981 w 9711332"/>
              <a:gd name="connsiteY3" fmla="*/ 4442677 h 4442677"/>
              <a:gd name="connsiteX4" fmla="*/ 0 w 9711332"/>
              <a:gd name="connsiteY4" fmla="*/ 4439168 h 444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11332" h="4442677">
                <a:moveTo>
                  <a:pt x="0" y="4439168"/>
                </a:moveTo>
                <a:lnTo>
                  <a:pt x="6439638" y="0"/>
                </a:lnTo>
                <a:lnTo>
                  <a:pt x="9706998" y="2279071"/>
                </a:lnTo>
                <a:cubicBezTo>
                  <a:pt x="9704881" y="2945161"/>
                  <a:pt x="9713098" y="3776587"/>
                  <a:pt x="9710981" y="4442677"/>
                </a:cubicBezTo>
                <a:lnTo>
                  <a:pt x="0" y="4439168"/>
                </a:lnTo>
                <a:close/>
              </a:path>
            </a:pathLst>
          </a:custGeom>
          <a:blipFill dpi="0" rotWithShape="1">
            <a:blip r:embed="rId4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5AF0A3E-8EA4-4203-BA78-EAA02D7EB03A}"/>
              </a:ext>
            </a:extLst>
          </p:cNvPr>
          <p:cNvSpPr/>
          <p:nvPr/>
        </p:nvSpPr>
        <p:spPr>
          <a:xfrm>
            <a:off x="7140575" y="3314700"/>
            <a:ext cx="5051425" cy="3552825"/>
          </a:xfrm>
          <a:custGeom>
            <a:avLst/>
            <a:gdLst>
              <a:gd name="connsiteX0" fmla="*/ 0 w 3925229"/>
              <a:gd name="connsiteY0" fmla="*/ 3523785 h 3523785"/>
              <a:gd name="connsiteX1" fmla="*/ 3925229 w 3925229"/>
              <a:gd name="connsiteY1" fmla="*/ 0 h 3523785"/>
              <a:gd name="connsiteX2" fmla="*/ 3925229 w 3925229"/>
              <a:gd name="connsiteY2" fmla="*/ 3523785 h 3523785"/>
              <a:gd name="connsiteX3" fmla="*/ 0 w 3925229"/>
              <a:gd name="connsiteY3" fmla="*/ 3523785 h 3523785"/>
              <a:gd name="connsiteX0" fmla="*/ 0 w 4934879"/>
              <a:gd name="connsiteY0" fmla="*/ 3523785 h 3523785"/>
              <a:gd name="connsiteX1" fmla="*/ 4934879 w 4934879"/>
              <a:gd name="connsiteY1" fmla="*/ 0 h 3523785"/>
              <a:gd name="connsiteX2" fmla="*/ 4934879 w 4934879"/>
              <a:gd name="connsiteY2" fmla="*/ 3523785 h 3523785"/>
              <a:gd name="connsiteX3" fmla="*/ 0 w 4934879"/>
              <a:gd name="connsiteY3" fmla="*/ 3523785 h 3523785"/>
              <a:gd name="connsiteX0" fmla="*/ 0 w 4947579"/>
              <a:gd name="connsiteY0" fmla="*/ 3530135 h 3530135"/>
              <a:gd name="connsiteX1" fmla="*/ 4947579 w 4947579"/>
              <a:gd name="connsiteY1" fmla="*/ 0 h 3530135"/>
              <a:gd name="connsiteX2" fmla="*/ 4947579 w 4947579"/>
              <a:gd name="connsiteY2" fmla="*/ 3523785 h 3530135"/>
              <a:gd name="connsiteX3" fmla="*/ 0 w 4947579"/>
              <a:gd name="connsiteY3" fmla="*/ 3530135 h 3530135"/>
              <a:gd name="connsiteX0" fmla="*/ 0 w 5033304"/>
              <a:gd name="connsiteY0" fmla="*/ 3539660 h 3539660"/>
              <a:gd name="connsiteX1" fmla="*/ 5033304 w 5033304"/>
              <a:gd name="connsiteY1" fmla="*/ 0 h 3539660"/>
              <a:gd name="connsiteX2" fmla="*/ 5033304 w 5033304"/>
              <a:gd name="connsiteY2" fmla="*/ 3523785 h 3539660"/>
              <a:gd name="connsiteX3" fmla="*/ 0 w 5033304"/>
              <a:gd name="connsiteY3" fmla="*/ 3539660 h 353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3304" h="3539660">
                <a:moveTo>
                  <a:pt x="0" y="3539660"/>
                </a:moveTo>
                <a:lnTo>
                  <a:pt x="5033304" y="0"/>
                </a:lnTo>
                <a:lnTo>
                  <a:pt x="5033304" y="3523785"/>
                </a:lnTo>
                <a:lnTo>
                  <a:pt x="0" y="3539660"/>
                </a:lnTo>
                <a:close/>
              </a:path>
            </a:pathLst>
          </a:custGeom>
          <a:gradFill>
            <a:gsLst>
              <a:gs pos="41000">
                <a:schemeClr val="bg2"/>
              </a:gs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B696B2B-C960-414B-A374-15F1D6D874B4}"/>
              </a:ext>
            </a:extLst>
          </p:cNvPr>
          <p:cNvSpPr/>
          <p:nvPr/>
        </p:nvSpPr>
        <p:spPr>
          <a:xfrm>
            <a:off x="8961438" y="4603750"/>
            <a:ext cx="3230562" cy="2254250"/>
          </a:xfrm>
          <a:custGeom>
            <a:avLst/>
            <a:gdLst>
              <a:gd name="connsiteX0" fmla="*/ 3066586 w 3088888"/>
              <a:gd name="connsiteY0" fmla="*/ 0 h 2720898"/>
              <a:gd name="connsiteX1" fmla="*/ 0 w 3088888"/>
              <a:gd name="connsiteY1" fmla="*/ 2720898 h 2720898"/>
              <a:gd name="connsiteX2" fmla="*/ 3088888 w 3088888"/>
              <a:gd name="connsiteY2" fmla="*/ 2720898 h 2720898"/>
              <a:gd name="connsiteX3" fmla="*/ 3066586 w 3088888"/>
              <a:gd name="connsiteY3" fmla="*/ 0 h 2720898"/>
              <a:gd name="connsiteX0" fmla="*/ 3072936 w 3088888"/>
              <a:gd name="connsiteY0" fmla="*/ 0 h 2720898"/>
              <a:gd name="connsiteX1" fmla="*/ 0 w 3088888"/>
              <a:gd name="connsiteY1" fmla="*/ 2720898 h 2720898"/>
              <a:gd name="connsiteX2" fmla="*/ 3088888 w 3088888"/>
              <a:gd name="connsiteY2" fmla="*/ 2720898 h 2720898"/>
              <a:gd name="connsiteX3" fmla="*/ 3072936 w 3088888"/>
              <a:gd name="connsiteY3" fmla="*/ 0 h 2720898"/>
              <a:gd name="connsiteX0" fmla="*/ 3082461 w 3088888"/>
              <a:gd name="connsiteY0" fmla="*/ 0 h 2720898"/>
              <a:gd name="connsiteX1" fmla="*/ 0 w 3088888"/>
              <a:gd name="connsiteY1" fmla="*/ 2720898 h 2720898"/>
              <a:gd name="connsiteX2" fmla="*/ 3088888 w 3088888"/>
              <a:gd name="connsiteY2" fmla="*/ 2720898 h 2720898"/>
              <a:gd name="connsiteX3" fmla="*/ 3082461 w 3088888"/>
              <a:gd name="connsiteY3" fmla="*/ 0 h 2720898"/>
              <a:gd name="connsiteX0" fmla="*/ 3412661 w 3419088"/>
              <a:gd name="connsiteY0" fmla="*/ 0 h 2720898"/>
              <a:gd name="connsiteX1" fmla="*/ 0 w 3419088"/>
              <a:gd name="connsiteY1" fmla="*/ 2720898 h 2720898"/>
              <a:gd name="connsiteX2" fmla="*/ 3419088 w 3419088"/>
              <a:gd name="connsiteY2" fmla="*/ 2720898 h 2720898"/>
              <a:gd name="connsiteX3" fmla="*/ 3412661 w 3419088"/>
              <a:gd name="connsiteY3" fmla="*/ 0 h 2720898"/>
              <a:gd name="connsiteX0" fmla="*/ 3412661 w 3419088"/>
              <a:gd name="connsiteY0" fmla="*/ 0 h 2609386"/>
              <a:gd name="connsiteX1" fmla="*/ 0 w 3419088"/>
              <a:gd name="connsiteY1" fmla="*/ 2609386 h 2609386"/>
              <a:gd name="connsiteX2" fmla="*/ 3419088 w 3419088"/>
              <a:gd name="connsiteY2" fmla="*/ 2609386 h 2609386"/>
              <a:gd name="connsiteX3" fmla="*/ 3412661 w 3419088"/>
              <a:gd name="connsiteY3" fmla="*/ 0 h 2609386"/>
              <a:gd name="connsiteX0" fmla="*/ 3423812 w 3424948"/>
              <a:gd name="connsiteY0" fmla="*/ 0 h 2520176"/>
              <a:gd name="connsiteX1" fmla="*/ 0 w 3424948"/>
              <a:gd name="connsiteY1" fmla="*/ 2520176 h 2520176"/>
              <a:gd name="connsiteX2" fmla="*/ 3419088 w 3424948"/>
              <a:gd name="connsiteY2" fmla="*/ 2520176 h 2520176"/>
              <a:gd name="connsiteX3" fmla="*/ 3423812 w 3424948"/>
              <a:gd name="connsiteY3" fmla="*/ 0 h 2520176"/>
              <a:gd name="connsiteX0" fmla="*/ 3423812 w 3424948"/>
              <a:gd name="connsiteY0" fmla="*/ 0 h 2464420"/>
              <a:gd name="connsiteX1" fmla="*/ 0 w 3424948"/>
              <a:gd name="connsiteY1" fmla="*/ 2464420 h 2464420"/>
              <a:gd name="connsiteX2" fmla="*/ 3419088 w 3424948"/>
              <a:gd name="connsiteY2" fmla="*/ 2464420 h 2464420"/>
              <a:gd name="connsiteX3" fmla="*/ 3423812 w 3424948"/>
              <a:gd name="connsiteY3" fmla="*/ 0 h 2464420"/>
              <a:gd name="connsiteX0" fmla="*/ 3412660 w 3419088"/>
              <a:gd name="connsiteY0" fmla="*/ 0 h 2386361"/>
              <a:gd name="connsiteX1" fmla="*/ 0 w 3419088"/>
              <a:gd name="connsiteY1" fmla="*/ 2386361 h 2386361"/>
              <a:gd name="connsiteX2" fmla="*/ 3419088 w 3419088"/>
              <a:gd name="connsiteY2" fmla="*/ 2386361 h 2386361"/>
              <a:gd name="connsiteX3" fmla="*/ 3412660 w 3419088"/>
              <a:gd name="connsiteY3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9088" h="2386361">
                <a:moveTo>
                  <a:pt x="3412660" y="0"/>
                </a:moveTo>
                <a:lnTo>
                  <a:pt x="0" y="2386361"/>
                </a:lnTo>
                <a:lnTo>
                  <a:pt x="3419088" y="2386361"/>
                </a:lnTo>
                <a:cubicBezTo>
                  <a:pt x="3413771" y="1479395"/>
                  <a:pt x="3417977" y="906966"/>
                  <a:pt x="34126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F333A6-72C4-437B-B768-3C68BAE124C8}"/>
              </a:ext>
            </a:extLst>
          </p:cNvPr>
          <p:cNvCxnSpPr/>
          <p:nvPr/>
        </p:nvCxnSpPr>
        <p:spPr>
          <a:xfrm>
            <a:off x="457199" y="3206750"/>
            <a:ext cx="4932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  <a:gs pos="88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585442D-C744-4447-AB5D-A6DF00CC6318}"/>
              </a:ext>
            </a:extLst>
          </p:cNvPr>
          <p:cNvSpPr/>
          <p:nvPr/>
        </p:nvSpPr>
        <p:spPr>
          <a:xfrm>
            <a:off x="9069388" y="-4763"/>
            <a:ext cx="3122612" cy="1152526"/>
          </a:xfrm>
          <a:custGeom>
            <a:avLst/>
            <a:gdLst>
              <a:gd name="connsiteX0" fmla="*/ 3176598 w 3176598"/>
              <a:gd name="connsiteY0" fmla="*/ 0 h 1176003"/>
              <a:gd name="connsiteX1" fmla="*/ 3176598 w 3176598"/>
              <a:gd name="connsiteY1" fmla="*/ 125274 h 1176003"/>
              <a:gd name="connsiteX2" fmla="*/ 1672512 w 3176598"/>
              <a:gd name="connsiteY2" fmla="*/ 1176003 h 1176003"/>
              <a:gd name="connsiteX3" fmla="*/ 0 w 3176598"/>
              <a:gd name="connsiteY3" fmla="*/ 6156 h 1176003"/>
              <a:gd name="connsiteX4" fmla="*/ 3176598 w 3176598"/>
              <a:gd name="connsiteY4" fmla="*/ 0 h 1176003"/>
              <a:gd name="connsiteX0" fmla="*/ 3200044 w 3200044"/>
              <a:gd name="connsiteY0" fmla="*/ 5567 h 1181570"/>
              <a:gd name="connsiteX1" fmla="*/ 3200044 w 3200044"/>
              <a:gd name="connsiteY1" fmla="*/ 130841 h 1181570"/>
              <a:gd name="connsiteX2" fmla="*/ 1695958 w 3200044"/>
              <a:gd name="connsiteY2" fmla="*/ 1181570 h 1181570"/>
              <a:gd name="connsiteX3" fmla="*/ 0 w 3200044"/>
              <a:gd name="connsiteY3" fmla="*/ 0 h 1181570"/>
              <a:gd name="connsiteX4" fmla="*/ 3200044 w 3200044"/>
              <a:gd name="connsiteY4" fmla="*/ 5567 h 118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0044" h="1181570">
                <a:moveTo>
                  <a:pt x="3200044" y="5567"/>
                </a:moveTo>
                <a:lnTo>
                  <a:pt x="3200044" y="130841"/>
                </a:lnTo>
                <a:lnTo>
                  <a:pt x="1695958" y="1181570"/>
                </a:lnTo>
                <a:lnTo>
                  <a:pt x="0" y="0"/>
                </a:lnTo>
                <a:lnTo>
                  <a:pt x="3200044" y="55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E5841A2F-ABEE-4413-BFC2-E93B298FB378}"/>
              </a:ext>
            </a:extLst>
          </p:cNvPr>
          <p:cNvSpPr txBox="1">
            <a:spLocks/>
          </p:cNvSpPr>
          <p:nvPr/>
        </p:nvSpPr>
        <p:spPr>
          <a:xfrm>
            <a:off x="457200" y="6437313"/>
            <a:ext cx="2319338" cy="1905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E83BF7-F6A4-47AB-B2AD-49A4714C7548}"/>
              </a:ext>
            </a:extLst>
          </p:cNvPr>
          <p:cNvSpPr/>
          <p:nvPr/>
        </p:nvSpPr>
        <p:spPr>
          <a:xfrm>
            <a:off x="2527300" y="3030220"/>
            <a:ext cx="5867400" cy="3827780"/>
          </a:xfrm>
          <a:custGeom>
            <a:avLst/>
            <a:gdLst>
              <a:gd name="connsiteX0" fmla="*/ 5867400 w 5867400"/>
              <a:gd name="connsiteY0" fmla="*/ 241300 h 3797300"/>
              <a:gd name="connsiteX1" fmla="*/ 5499100 w 5867400"/>
              <a:gd name="connsiteY1" fmla="*/ 0 h 3797300"/>
              <a:gd name="connsiteX2" fmla="*/ 0 w 5867400"/>
              <a:gd name="connsiteY2" fmla="*/ 3797300 h 3797300"/>
              <a:gd name="connsiteX3" fmla="*/ 711200 w 5867400"/>
              <a:gd name="connsiteY3" fmla="*/ 3797300 h 3797300"/>
              <a:gd name="connsiteX4" fmla="*/ 5867400 w 5867400"/>
              <a:gd name="connsiteY4" fmla="*/ 241300 h 3797300"/>
              <a:gd name="connsiteX0" fmla="*/ 5867400 w 5867400"/>
              <a:gd name="connsiteY0" fmla="*/ 241300 h 3797300"/>
              <a:gd name="connsiteX1" fmla="*/ 5483860 w 5867400"/>
              <a:gd name="connsiteY1" fmla="*/ 0 h 3797300"/>
              <a:gd name="connsiteX2" fmla="*/ 0 w 5867400"/>
              <a:gd name="connsiteY2" fmla="*/ 3797300 h 3797300"/>
              <a:gd name="connsiteX3" fmla="*/ 711200 w 5867400"/>
              <a:gd name="connsiteY3" fmla="*/ 3797300 h 3797300"/>
              <a:gd name="connsiteX4" fmla="*/ 5867400 w 5867400"/>
              <a:gd name="connsiteY4" fmla="*/ 241300 h 3797300"/>
              <a:gd name="connsiteX0" fmla="*/ 5867400 w 5867400"/>
              <a:gd name="connsiteY0" fmla="*/ 271780 h 3827780"/>
              <a:gd name="connsiteX1" fmla="*/ 5499100 w 5867400"/>
              <a:gd name="connsiteY1" fmla="*/ 0 h 3827780"/>
              <a:gd name="connsiteX2" fmla="*/ 0 w 5867400"/>
              <a:gd name="connsiteY2" fmla="*/ 3827780 h 3827780"/>
              <a:gd name="connsiteX3" fmla="*/ 711200 w 5867400"/>
              <a:gd name="connsiteY3" fmla="*/ 3827780 h 3827780"/>
              <a:gd name="connsiteX4" fmla="*/ 5867400 w 5867400"/>
              <a:gd name="connsiteY4" fmla="*/ 271780 h 382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7400" h="3827780">
                <a:moveTo>
                  <a:pt x="5867400" y="271780"/>
                </a:moveTo>
                <a:lnTo>
                  <a:pt x="5499100" y="0"/>
                </a:lnTo>
                <a:lnTo>
                  <a:pt x="0" y="3827780"/>
                </a:lnTo>
                <a:lnTo>
                  <a:pt x="711200" y="3827780"/>
                </a:lnTo>
                <a:lnTo>
                  <a:pt x="5867400" y="271780"/>
                </a:lnTo>
                <a:close/>
              </a:path>
            </a:pathLst>
          </a:custGeom>
          <a:gradFill>
            <a:gsLst>
              <a:gs pos="50000">
                <a:schemeClr val="accent1"/>
              </a:gs>
              <a:gs pos="86000">
                <a:schemeClr val="accent1">
                  <a:alpha val="0"/>
                </a:scheme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66381B2-3406-4D85-A19D-289FFA14BC3D}"/>
              </a:ext>
            </a:extLst>
          </p:cNvPr>
          <p:cNvSpPr txBox="1">
            <a:spLocks/>
          </p:cNvSpPr>
          <p:nvPr/>
        </p:nvSpPr>
        <p:spPr>
          <a:xfrm>
            <a:off x="457200" y="6437313"/>
            <a:ext cx="2319338" cy="1905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800" dirty="0">
                <a:solidFill>
                  <a:schemeClr val="bg2"/>
                </a:solidFill>
                <a:latin typeface="+mn-l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32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457200" y="2163896"/>
            <a:ext cx="5150436" cy="955816"/>
          </a:xfrm>
          <a:prstGeom prst="rect">
            <a:avLst/>
          </a:prstGeom>
        </p:spPr>
        <p:txBody>
          <a:bodyPr lIns="0" anchor="b"/>
          <a:lstStyle>
            <a:lvl1pPr marL="0" indent="0">
              <a:buNone/>
              <a:defRPr sz="4400">
                <a:solidFill>
                  <a:schemeClr val="bg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660383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y BG -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794A55F8-0278-49EB-B949-C51C871E5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8CAD09-BAAC-4C80-81C2-DDD06457143B}"/>
              </a:ext>
            </a:extLst>
          </p:cNvPr>
          <p:cNvCxnSpPr>
            <a:cxnSpLocks/>
          </p:cNvCxnSpPr>
          <p:nvPr/>
        </p:nvCxnSpPr>
        <p:spPr>
          <a:xfrm>
            <a:off x="457197" y="1439069"/>
            <a:ext cx="11304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  <a:gs pos="88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4">
            <a:extLst>
              <a:ext uri="{FF2B5EF4-FFF2-40B4-BE49-F238E27FC236}">
                <a16:creationId xmlns:a16="http://schemas.microsoft.com/office/drawing/2014/main" id="{D31E0EDF-8BA4-48B4-B179-8BE8476107E2}"/>
              </a:ext>
            </a:extLst>
          </p:cNvPr>
          <p:cNvSpPr txBox="1">
            <a:spLocks/>
          </p:cNvSpPr>
          <p:nvPr/>
        </p:nvSpPr>
        <p:spPr>
          <a:xfrm>
            <a:off x="728663" y="6437313"/>
            <a:ext cx="2319337" cy="1905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800" dirty="0">
                <a:solidFill>
                  <a:schemeClr val="bg2"/>
                </a:solidFill>
                <a:latin typeface="+mn-l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A8908A-961B-4256-A00C-D2E5ED645EC7}"/>
              </a:ext>
            </a:extLst>
          </p:cNvPr>
          <p:cNvSpPr txBox="1">
            <a:spLocks/>
          </p:cNvSpPr>
          <p:nvPr/>
        </p:nvSpPr>
        <p:spPr>
          <a:xfrm flipH="1">
            <a:off x="457200" y="6437313"/>
            <a:ext cx="541338" cy="1905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59980720-F76E-4DB8-A0CF-D8270980DB9C}" type="slidenum">
              <a:rPr lang="en-US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b="1" dirty="0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pic>
        <p:nvPicPr>
          <p:cNvPr id="9" name="Graphic 5">
            <a:extLst>
              <a:ext uri="{FF2B5EF4-FFF2-40B4-BE49-F238E27FC236}">
                <a16:creationId xmlns:a16="http://schemas.microsoft.com/office/drawing/2014/main" id="{B30AFBC5-7BBA-4626-A3D6-DB4BF6ED6340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0817225" y="6396038"/>
            <a:ext cx="931863" cy="271462"/>
          </a:xfrm>
          <a:prstGeom prst="rect">
            <a:avLst/>
          </a:prstGeom>
        </p:spPr>
      </p:pic>
      <p:sp>
        <p:nvSpPr>
          <p:cNvPr id="19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460743" y="388585"/>
            <a:ext cx="11248655" cy="990260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bg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82600" y="98303"/>
            <a:ext cx="11248656" cy="2286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>
                <a:solidFill>
                  <a:schemeClr val="bg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457200" y="1497848"/>
            <a:ext cx="11277600" cy="3795487"/>
          </a:xfrm>
          <a:prstGeom prst="rect">
            <a:avLst/>
          </a:prstGeom>
        </p:spPr>
        <p:txBody>
          <a:bodyPr lIns="0" anchor="t"/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Tx/>
              <a:buBlip>
                <a:blip r:embed="rId4"/>
              </a:buBlip>
              <a:defRPr sz="1400">
                <a:solidFill>
                  <a:schemeClr val="bg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marL="542925" indent="-276225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Tx/>
              <a:buBlip>
                <a:blip r:embed="rId5"/>
              </a:buBlip>
              <a:defRPr sz="1200">
                <a:solidFill>
                  <a:schemeClr val="bg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  <a:lvl3pPr marL="809625" indent="-285750" defTabSz="809625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80000"/>
              <a:buFontTx/>
              <a:buBlip>
                <a:blip r:embed="rId6"/>
              </a:buBlip>
              <a:defRPr sz="1200">
                <a:solidFill>
                  <a:schemeClr val="bg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  <a:lvl4pPr>
              <a:defRPr lang="en-US" sz="1100" kern="1200" dirty="0">
                <a:solidFill>
                  <a:schemeClr val="bg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209561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i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9B3D534C-360E-4C9B-BEDD-DAB0BF821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9BB72E-B275-4882-A317-EA733F85A526}"/>
              </a:ext>
            </a:extLst>
          </p:cNvPr>
          <p:cNvCxnSpPr>
            <a:cxnSpLocks/>
          </p:cNvCxnSpPr>
          <p:nvPr/>
        </p:nvCxnSpPr>
        <p:spPr>
          <a:xfrm>
            <a:off x="457197" y="1012031"/>
            <a:ext cx="11304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  <a:gs pos="88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A69CDB63-AF7C-4C49-A4F4-67DF6404039F}"/>
              </a:ext>
            </a:extLst>
          </p:cNvPr>
          <p:cNvSpPr txBox="1">
            <a:spLocks/>
          </p:cNvSpPr>
          <p:nvPr/>
        </p:nvSpPr>
        <p:spPr>
          <a:xfrm>
            <a:off x="728663" y="6437313"/>
            <a:ext cx="2319337" cy="1905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800" dirty="0">
                <a:solidFill>
                  <a:schemeClr val="bg2"/>
                </a:solidFill>
                <a:latin typeface="+mn-l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50D21-3F91-483C-9285-6F8E286D0BCD}"/>
              </a:ext>
            </a:extLst>
          </p:cNvPr>
          <p:cNvSpPr txBox="1">
            <a:spLocks/>
          </p:cNvSpPr>
          <p:nvPr/>
        </p:nvSpPr>
        <p:spPr>
          <a:xfrm flipH="1">
            <a:off x="457200" y="6437313"/>
            <a:ext cx="541338" cy="1905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0B2E5C8-80CD-447F-8E12-4C5BC27A7E6F}" type="slidenum">
              <a:rPr lang="en-US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b="1" dirty="0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pic>
        <p:nvPicPr>
          <p:cNvPr id="7" name="Graphic 5">
            <a:extLst>
              <a:ext uri="{FF2B5EF4-FFF2-40B4-BE49-F238E27FC236}">
                <a16:creationId xmlns:a16="http://schemas.microsoft.com/office/drawing/2014/main" id="{46C20FAC-707A-464A-91CA-879522776333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0817225" y="6396038"/>
            <a:ext cx="931863" cy="271462"/>
          </a:xfrm>
          <a:prstGeom prst="rect">
            <a:avLst/>
          </a:prstGeom>
        </p:spPr>
      </p:pic>
      <p:sp>
        <p:nvSpPr>
          <p:cNvPr id="19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460743" y="230174"/>
            <a:ext cx="11248655" cy="723667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bg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8564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5" y="471715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24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5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178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2489202"/>
            <a:ext cx="2592594" cy="3657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.</a:t>
            </a:r>
          </a:p>
        </p:txBody>
      </p:sp>
      <p:sp>
        <p:nvSpPr>
          <p:cNvPr id="1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1803402"/>
            <a:ext cx="2592594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463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3351605" y="2489202"/>
            <a:ext cx="2592594" cy="3657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.</a:t>
            </a:r>
          </a:p>
        </p:txBody>
      </p:sp>
      <p:sp>
        <p:nvSpPr>
          <p:cNvPr id="28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3351605" y="1803402"/>
            <a:ext cx="2592594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463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endParaRPr lang="en-US"/>
          </a:p>
        </p:txBody>
      </p:sp>
      <p:sp>
        <p:nvSpPr>
          <p:cNvPr id="30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6246008" y="2489202"/>
            <a:ext cx="2592594" cy="3657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.</a:t>
            </a:r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6246008" y="1803402"/>
            <a:ext cx="2592594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463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fr-FR" err="1"/>
              <a:t>Incididunt</a:t>
            </a:r>
            <a:r>
              <a:rPr lang="fr-FR"/>
              <a:t> ut </a:t>
            </a:r>
            <a:r>
              <a:rPr lang="fr-FR" err="1"/>
              <a:t>labore</a:t>
            </a:r>
            <a:r>
              <a:rPr lang="fr-FR"/>
              <a:t> et </a:t>
            </a:r>
            <a:r>
              <a:rPr lang="fr-FR" err="1"/>
              <a:t>dolore</a:t>
            </a:r>
            <a:r>
              <a:rPr lang="fr-FR"/>
              <a:t> magna </a:t>
            </a:r>
            <a:r>
              <a:rPr lang="fr-FR" err="1"/>
              <a:t>aliqua</a:t>
            </a:r>
            <a:endParaRPr lang="en-US"/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9140413" y="2491293"/>
            <a:ext cx="2592594" cy="3657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.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9140413" y="1805493"/>
            <a:ext cx="2592594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463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s-ES" err="1"/>
              <a:t>beatae</a:t>
            </a:r>
            <a:r>
              <a:rPr lang="es-ES"/>
              <a:t> vitae dicta </a:t>
            </a:r>
            <a:r>
              <a:rPr lang="es-ES" err="1"/>
              <a:t>sunt</a:t>
            </a:r>
            <a:r>
              <a:rPr lang="es-ES"/>
              <a:t> </a:t>
            </a:r>
            <a:r>
              <a:rPr lang="es-ES" err="1"/>
              <a:t>explicabo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7149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i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BB20B45E-8594-4789-94ED-58DA88561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8FC0A4-733D-461F-82A1-ABF703E3E4AE}"/>
              </a:ext>
            </a:extLst>
          </p:cNvPr>
          <p:cNvCxnSpPr>
            <a:cxnSpLocks/>
          </p:cNvCxnSpPr>
          <p:nvPr/>
        </p:nvCxnSpPr>
        <p:spPr>
          <a:xfrm>
            <a:off x="457197" y="1012031"/>
            <a:ext cx="11304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  <a:gs pos="88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4">
            <a:extLst>
              <a:ext uri="{FF2B5EF4-FFF2-40B4-BE49-F238E27FC236}">
                <a16:creationId xmlns:a16="http://schemas.microsoft.com/office/drawing/2014/main" id="{AE05313E-3E11-4801-B6A5-14CA0F3F765D}"/>
              </a:ext>
            </a:extLst>
          </p:cNvPr>
          <p:cNvSpPr txBox="1">
            <a:spLocks/>
          </p:cNvSpPr>
          <p:nvPr/>
        </p:nvSpPr>
        <p:spPr>
          <a:xfrm>
            <a:off x="728663" y="6437313"/>
            <a:ext cx="2319337" cy="1905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800" dirty="0">
                <a:solidFill>
                  <a:schemeClr val="bg2"/>
                </a:solidFill>
                <a:latin typeface="+mn-l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BB6ABDB-5E72-4BE4-AFD4-DDACB8283A19}"/>
              </a:ext>
            </a:extLst>
          </p:cNvPr>
          <p:cNvSpPr txBox="1">
            <a:spLocks/>
          </p:cNvSpPr>
          <p:nvPr/>
        </p:nvSpPr>
        <p:spPr>
          <a:xfrm flipH="1">
            <a:off x="457200" y="6437313"/>
            <a:ext cx="541338" cy="1905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1E6306D-0969-4C10-95B0-C6FCB133B0F6}" type="slidenum">
              <a:rPr lang="en-US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b="1" dirty="0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pic>
        <p:nvPicPr>
          <p:cNvPr id="9" name="Graphic 5">
            <a:extLst>
              <a:ext uri="{FF2B5EF4-FFF2-40B4-BE49-F238E27FC236}">
                <a16:creationId xmlns:a16="http://schemas.microsoft.com/office/drawing/2014/main" id="{73B7DB8E-D191-4229-A800-40ECE8DE81E9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0817225" y="6396038"/>
            <a:ext cx="931863" cy="271462"/>
          </a:xfrm>
          <a:prstGeom prst="rect">
            <a:avLst/>
          </a:prstGeom>
        </p:spPr>
      </p:pic>
      <p:sp>
        <p:nvSpPr>
          <p:cNvPr id="19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460743" y="230174"/>
            <a:ext cx="11248655" cy="723667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bg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457200" y="1352207"/>
            <a:ext cx="11277600" cy="4490947"/>
          </a:xfrm>
          <a:prstGeom prst="rect">
            <a:avLst/>
          </a:prstGeom>
        </p:spPr>
        <p:txBody>
          <a:bodyPr lIns="0" anchor="t"/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Tx/>
              <a:buBlip>
                <a:blip r:embed="rId4"/>
              </a:buBlip>
              <a:defRPr sz="1400">
                <a:solidFill>
                  <a:schemeClr val="bg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marL="542925" indent="-276225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Tx/>
              <a:buBlip>
                <a:blip r:embed="rId5"/>
              </a:buBlip>
              <a:defRPr sz="1200">
                <a:solidFill>
                  <a:schemeClr val="bg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  <a:lvl3pPr marL="809625" indent="-285750" defTabSz="809625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80000"/>
              <a:buFontTx/>
              <a:buBlip>
                <a:blip r:embed="rId6"/>
              </a:buBlip>
              <a:defRPr sz="1200">
                <a:solidFill>
                  <a:schemeClr val="bg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  <a:lvl4pPr>
              <a:defRPr lang="en-US" sz="1100" kern="1200" dirty="0">
                <a:solidFill>
                  <a:schemeClr val="bg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11547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y BG -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2FF10A05-62D9-4236-89EB-C45E8DD0C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6788BF-EFCB-49C8-AE60-47C48E40DC62}"/>
              </a:ext>
            </a:extLst>
          </p:cNvPr>
          <p:cNvCxnSpPr>
            <a:cxnSpLocks/>
          </p:cNvCxnSpPr>
          <p:nvPr/>
        </p:nvCxnSpPr>
        <p:spPr>
          <a:xfrm>
            <a:off x="457197" y="1439069"/>
            <a:ext cx="11304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  <a:gs pos="88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95412B47-E6EA-4A9F-953F-062FAEE97FD6}"/>
              </a:ext>
            </a:extLst>
          </p:cNvPr>
          <p:cNvSpPr txBox="1">
            <a:spLocks/>
          </p:cNvSpPr>
          <p:nvPr/>
        </p:nvSpPr>
        <p:spPr>
          <a:xfrm>
            <a:off x="728663" y="6437313"/>
            <a:ext cx="2319337" cy="1905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800" dirty="0">
                <a:solidFill>
                  <a:schemeClr val="bg2"/>
                </a:solidFill>
                <a:latin typeface="+mn-l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86DE5-EEBD-434C-A8BF-27798D7FA2DD}"/>
              </a:ext>
            </a:extLst>
          </p:cNvPr>
          <p:cNvSpPr txBox="1">
            <a:spLocks/>
          </p:cNvSpPr>
          <p:nvPr/>
        </p:nvSpPr>
        <p:spPr>
          <a:xfrm flipH="1">
            <a:off x="457200" y="6437313"/>
            <a:ext cx="541338" cy="1905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802505D-ACAB-405C-B7D5-3B819068DBFE}" type="slidenum">
              <a:rPr lang="en-US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b="1" dirty="0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pic>
        <p:nvPicPr>
          <p:cNvPr id="7" name="Graphic 5">
            <a:extLst>
              <a:ext uri="{FF2B5EF4-FFF2-40B4-BE49-F238E27FC236}">
                <a16:creationId xmlns:a16="http://schemas.microsoft.com/office/drawing/2014/main" id="{1C1C3618-51FD-4390-9111-FEA04704C29E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0817225" y="6396038"/>
            <a:ext cx="931863" cy="271462"/>
          </a:xfrm>
          <a:prstGeom prst="rect">
            <a:avLst/>
          </a:prstGeom>
        </p:spPr>
      </p:pic>
      <p:sp>
        <p:nvSpPr>
          <p:cNvPr id="19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460743" y="388585"/>
            <a:ext cx="11248655" cy="990260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bg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65041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y BG -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EF7B08-B105-4412-BFC1-D434E7DF7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CA9581EC-6086-4C73-B228-7BC9390B6447}"/>
              </a:ext>
            </a:extLst>
          </p:cNvPr>
          <p:cNvSpPr txBox="1">
            <a:spLocks/>
          </p:cNvSpPr>
          <p:nvPr/>
        </p:nvSpPr>
        <p:spPr>
          <a:xfrm>
            <a:off x="728663" y="6437313"/>
            <a:ext cx="2319337" cy="1905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800" dirty="0">
                <a:solidFill>
                  <a:schemeClr val="bg2"/>
                </a:solidFill>
                <a:latin typeface="+mn-l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B71F81E-4FA5-4426-A495-9B2E01F4F8A4}"/>
              </a:ext>
            </a:extLst>
          </p:cNvPr>
          <p:cNvSpPr txBox="1">
            <a:spLocks/>
          </p:cNvSpPr>
          <p:nvPr/>
        </p:nvSpPr>
        <p:spPr>
          <a:xfrm flipH="1">
            <a:off x="457200" y="6437313"/>
            <a:ext cx="541338" cy="1905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FECB063-374F-4DF5-B43E-7C010A5FB7CD}" type="slidenum">
              <a:rPr lang="en-US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b="1" dirty="0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60AA746-06DC-4CA9-AAE7-CF9B9DA569D5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0817225" y="6396038"/>
            <a:ext cx="931863" cy="2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2224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C41FC7-E324-4327-941C-5462EC61A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013" y="6462713"/>
            <a:ext cx="838200" cy="30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817536D0-D85C-48AB-A2B1-947C52B0B794}"/>
              </a:ext>
            </a:extLst>
          </p:cNvPr>
          <p:cNvSpPr txBox="1">
            <a:spLocks/>
          </p:cNvSpPr>
          <p:nvPr/>
        </p:nvSpPr>
        <p:spPr>
          <a:xfrm>
            <a:off x="728663" y="6437313"/>
            <a:ext cx="2319337" cy="1905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800" dirty="0">
                <a:solidFill>
                  <a:schemeClr val="bg2"/>
                </a:solidFill>
                <a:latin typeface="+mn-l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2763395-6EB2-4FDB-93F3-CC7137596F00}"/>
              </a:ext>
            </a:extLst>
          </p:cNvPr>
          <p:cNvSpPr txBox="1">
            <a:spLocks/>
          </p:cNvSpPr>
          <p:nvPr/>
        </p:nvSpPr>
        <p:spPr>
          <a:xfrm flipH="1">
            <a:off x="457200" y="6437313"/>
            <a:ext cx="541338" cy="1905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CC71E05-F081-4783-978C-4C31A0AB1A1D}" type="slidenum">
              <a:rPr lang="en-US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b="1" dirty="0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0744" y="469900"/>
            <a:ext cx="11299456" cy="533400"/>
          </a:xfrm>
          <a:prstGeom prst="rect">
            <a:avLst/>
          </a:prstGeom>
        </p:spPr>
        <p:txBody>
          <a:bodyPr lIns="0" anchor="b"/>
          <a:lstStyle>
            <a:lvl1pPr>
              <a:defRPr lang="en-US" sz="3000" dirty="0">
                <a:solidFill>
                  <a:srgbClr val="06316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121987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4343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4594" y="468090"/>
            <a:ext cx="4114800" cy="533400"/>
          </a:xfrm>
          <a:prstGeom prst="rect">
            <a:avLst/>
          </a:prstGeom>
        </p:spPr>
        <p:txBody>
          <a:bodyPr lIns="0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200">
                <a:solidFill>
                  <a:schemeClr val="bg1"/>
                </a:solidFill>
              </a:rPr>
              <a:t>Agenda</a:t>
            </a:r>
            <a:r>
              <a:rPr lang="ko-KR" altLang="en-US" sz="3200">
                <a:solidFill>
                  <a:schemeClr val="bg1"/>
                </a:solidFill>
              </a:rPr>
              <a:t> </a:t>
            </a:r>
            <a:r>
              <a:rPr lang="en-US" altLang="ko-KR" sz="3200">
                <a:solidFill>
                  <a:schemeClr val="bg1"/>
                </a:solidFill>
              </a:rPr>
              <a:t>opt 1</a:t>
            </a: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  <p:sp>
        <p:nvSpPr>
          <p:cNvPr id="26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+mn-lt"/>
                <a:ea typeface="Georgia" charset="0"/>
                <a:cs typeface="Georgia" charset="0"/>
              </a:rPr>
              <a:t>© 2019 Copyright Genpact. All Rights Reserved.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4" y="1828800"/>
            <a:ext cx="9067800" cy="4343400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charset="0"/>
                <a:ea typeface="Georgia" charset="0"/>
                <a:cs typeface="Georgia" charset="0"/>
              </a:rPr>
              <a:t>Lorem ipsum dolor sit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charset="0"/>
                <a:ea typeface="Georgia" charset="0"/>
                <a:cs typeface="Georgia" charset="0"/>
              </a:rPr>
              <a:t>amet</a:t>
            </a:r>
            <a:r>
              <a:rPr lang="en-US"/>
              <a:t>						1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4219" y="6463445"/>
            <a:ext cx="838200" cy="30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882987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7251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4594" y="468090"/>
            <a:ext cx="9746206" cy="533400"/>
          </a:xfrm>
          <a:prstGeom prst="rect">
            <a:avLst/>
          </a:prstGeom>
        </p:spPr>
        <p:txBody>
          <a:bodyPr lIns="0" tIns="45720" rIns="0" bIns="45720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Agenda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opt 1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  <p:sp>
        <p:nvSpPr>
          <p:cNvPr id="26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+mn-lt"/>
                <a:ea typeface="Georgia" charset="0"/>
                <a:cs typeface="Georgia" charset="0"/>
              </a:rPr>
              <a:t>® 2019 Copyright Genpact. All Rights Reserved.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4" y="1828800"/>
            <a:ext cx="9746206" cy="4343400"/>
          </a:xfrm>
          <a:prstGeom prst="rect">
            <a:avLst/>
          </a:prstGeom>
        </p:spPr>
        <p:txBody>
          <a:bodyPr lIns="0" tIns="45720" rIns="0" bIns="4572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charset="0"/>
                <a:ea typeface="Georgia" charset="0"/>
                <a:cs typeface="Georgia" charset="0"/>
              </a:rPr>
              <a:t>Lorem ipsum dolor sit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charset="0"/>
                <a:ea typeface="Georgia" charset="0"/>
                <a:cs typeface="Georgia" charset="0"/>
              </a:rPr>
              <a:t>amet</a:t>
            </a:r>
            <a:r>
              <a:rPr lang="en-US" dirty="0"/>
              <a:t>						1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51404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EBD811C-EEF2-4E64-B90F-61053E863A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199" y="3281163"/>
            <a:ext cx="6397626" cy="1218593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da-DK"/>
              <a:t>Subtitle goes here</a:t>
            </a:r>
            <a:endParaRPr lang="en-US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86B13E25-8F4C-4776-AE12-AE1FB57ACD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8" y="1181779"/>
            <a:ext cx="6443999" cy="381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tabLst>
                <a:tab pos="2509838" algn="l"/>
              </a:tabLst>
              <a:defRPr sz="16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Date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23385E9-575A-4E97-BE38-0A19A73B40A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60396" y="2764868"/>
            <a:ext cx="8131604" cy="4093132"/>
          </a:xfrm>
          <a:custGeom>
            <a:avLst/>
            <a:gdLst>
              <a:gd name="connsiteX0" fmla="*/ 5893093 w 8131604"/>
              <a:gd name="connsiteY0" fmla="*/ 0 h 4093132"/>
              <a:gd name="connsiteX1" fmla="*/ 8131604 w 8131604"/>
              <a:gd name="connsiteY1" fmla="*/ 1558441 h 4093132"/>
              <a:gd name="connsiteX2" fmla="*/ 8129060 w 8131604"/>
              <a:gd name="connsiteY2" fmla="*/ 4093132 h 4093132"/>
              <a:gd name="connsiteX3" fmla="*/ 0 w 8131604"/>
              <a:gd name="connsiteY3" fmla="*/ 4093132 h 409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31604" h="4093132">
                <a:moveTo>
                  <a:pt x="5893093" y="0"/>
                </a:moveTo>
                <a:lnTo>
                  <a:pt x="8131604" y="1558441"/>
                </a:lnTo>
                <a:lnTo>
                  <a:pt x="8129060" y="4093132"/>
                </a:lnTo>
                <a:lnTo>
                  <a:pt x="0" y="4093132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Insert Picture</a:t>
            </a:r>
            <a:br>
              <a:rPr lang="en-GB"/>
            </a:br>
            <a:r>
              <a:rPr lang="en-GB"/>
              <a:t>Here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C19C9AC-2634-47D0-8C0A-A04C4A7BFFD9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2620" y="387487"/>
            <a:ext cx="2189142" cy="9101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7203F0FA-081B-F64D-BCBF-E4C349763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1793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2021 Copyright Genpact. All Rights Reserved.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18DAEFC-EF40-4589-9F6B-5C1699274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880257"/>
            <a:ext cx="6443998" cy="99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smtClean="0"/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Title of the deck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D162E6-B9F0-43AA-8D8D-6E5D5344B0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94369" y="274674"/>
            <a:ext cx="2465644" cy="90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086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F1A244BB-4228-44A5-8696-0D94B4F1FD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13855" y="-19896"/>
            <a:ext cx="12217165" cy="6891750"/>
          </a:xfrm>
          <a:custGeom>
            <a:avLst/>
            <a:gdLst>
              <a:gd name="connsiteX0" fmla="*/ 5893093 w 8131604"/>
              <a:gd name="connsiteY0" fmla="*/ 0 h 4093132"/>
              <a:gd name="connsiteX1" fmla="*/ 8131604 w 8131604"/>
              <a:gd name="connsiteY1" fmla="*/ 1558441 h 4093132"/>
              <a:gd name="connsiteX2" fmla="*/ 8129060 w 8131604"/>
              <a:gd name="connsiteY2" fmla="*/ 4093132 h 4093132"/>
              <a:gd name="connsiteX3" fmla="*/ 0 w 8131604"/>
              <a:gd name="connsiteY3" fmla="*/ 4093132 h 4093132"/>
              <a:gd name="connsiteX0" fmla="*/ 1875275 w 8131604"/>
              <a:gd name="connsiteY0" fmla="*/ 0 h 6877896"/>
              <a:gd name="connsiteX1" fmla="*/ 8131604 w 8131604"/>
              <a:gd name="connsiteY1" fmla="*/ 4343205 h 6877896"/>
              <a:gd name="connsiteX2" fmla="*/ 8129060 w 8131604"/>
              <a:gd name="connsiteY2" fmla="*/ 6877896 h 6877896"/>
              <a:gd name="connsiteX3" fmla="*/ 0 w 8131604"/>
              <a:gd name="connsiteY3" fmla="*/ 6877896 h 6877896"/>
              <a:gd name="connsiteX4" fmla="*/ 1875275 w 8131604"/>
              <a:gd name="connsiteY4" fmla="*/ 0 h 6877896"/>
              <a:gd name="connsiteX0" fmla="*/ 2280970 w 8537299"/>
              <a:gd name="connsiteY0" fmla="*/ 6615 h 6884511"/>
              <a:gd name="connsiteX1" fmla="*/ 8537299 w 8537299"/>
              <a:gd name="connsiteY1" fmla="*/ 4349820 h 6884511"/>
              <a:gd name="connsiteX2" fmla="*/ 8534755 w 8537299"/>
              <a:gd name="connsiteY2" fmla="*/ 6884511 h 6884511"/>
              <a:gd name="connsiteX3" fmla="*/ 405695 w 8537299"/>
              <a:gd name="connsiteY3" fmla="*/ 6884511 h 6884511"/>
              <a:gd name="connsiteX4" fmla="*/ 1332935 w 8537299"/>
              <a:gd name="connsiteY4" fmla="*/ 3448584 h 6884511"/>
              <a:gd name="connsiteX5" fmla="*/ 2280970 w 8537299"/>
              <a:gd name="connsiteY5" fmla="*/ 6615 h 6884511"/>
              <a:gd name="connsiteX0" fmla="*/ 2280970 w 8537299"/>
              <a:gd name="connsiteY0" fmla="*/ 6615 h 6884511"/>
              <a:gd name="connsiteX1" fmla="*/ 8537299 w 8537299"/>
              <a:gd name="connsiteY1" fmla="*/ 4349820 h 6884511"/>
              <a:gd name="connsiteX2" fmla="*/ 8534755 w 8537299"/>
              <a:gd name="connsiteY2" fmla="*/ 6884511 h 6884511"/>
              <a:gd name="connsiteX3" fmla="*/ 405695 w 8537299"/>
              <a:gd name="connsiteY3" fmla="*/ 6884511 h 6884511"/>
              <a:gd name="connsiteX4" fmla="*/ 1332935 w 8537299"/>
              <a:gd name="connsiteY4" fmla="*/ 3448584 h 6884511"/>
              <a:gd name="connsiteX5" fmla="*/ 2280970 w 8537299"/>
              <a:gd name="connsiteY5" fmla="*/ 6615 h 6884511"/>
              <a:gd name="connsiteX0" fmla="*/ 2280970 w 8537299"/>
              <a:gd name="connsiteY0" fmla="*/ 0 h 6877896"/>
              <a:gd name="connsiteX1" fmla="*/ 8537299 w 8537299"/>
              <a:gd name="connsiteY1" fmla="*/ 4343205 h 6877896"/>
              <a:gd name="connsiteX2" fmla="*/ 8534755 w 8537299"/>
              <a:gd name="connsiteY2" fmla="*/ 6877896 h 6877896"/>
              <a:gd name="connsiteX3" fmla="*/ 405695 w 8537299"/>
              <a:gd name="connsiteY3" fmla="*/ 6877896 h 6877896"/>
              <a:gd name="connsiteX4" fmla="*/ 1332935 w 8537299"/>
              <a:gd name="connsiteY4" fmla="*/ 3441969 h 6877896"/>
              <a:gd name="connsiteX5" fmla="*/ 2280970 w 8537299"/>
              <a:gd name="connsiteY5" fmla="*/ 0 h 6877896"/>
              <a:gd name="connsiteX0" fmla="*/ 1875275 w 8131604"/>
              <a:gd name="connsiteY0" fmla="*/ 0 h 6877896"/>
              <a:gd name="connsiteX1" fmla="*/ 8131604 w 8131604"/>
              <a:gd name="connsiteY1" fmla="*/ 4343205 h 6877896"/>
              <a:gd name="connsiteX2" fmla="*/ 8129060 w 8131604"/>
              <a:gd name="connsiteY2" fmla="*/ 6877896 h 6877896"/>
              <a:gd name="connsiteX3" fmla="*/ 0 w 8131604"/>
              <a:gd name="connsiteY3" fmla="*/ 6877896 h 6877896"/>
              <a:gd name="connsiteX4" fmla="*/ 927240 w 8131604"/>
              <a:gd name="connsiteY4" fmla="*/ 3441969 h 6877896"/>
              <a:gd name="connsiteX5" fmla="*/ 1875275 w 8131604"/>
              <a:gd name="connsiteY5" fmla="*/ 0 h 6877896"/>
              <a:gd name="connsiteX0" fmla="*/ 3788216 w 10044545"/>
              <a:gd name="connsiteY0" fmla="*/ 0 h 6877896"/>
              <a:gd name="connsiteX1" fmla="*/ 10044545 w 10044545"/>
              <a:gd name="connsiteY1" fmla="*/ 4343205 h 6877896"/>
              <a:gd name="connsiteX2" fmla="*/ 10042001 w 10044545"/>
              <a:gd name="connsiteY2" fmla="*/ 6877896 h 6877896"/>
              <a:gd name="connsiteX3" fmla="*/ 1912941 w 10044545"/>
              <a:gd name="connsiteY3" fmla="*/ 6877896 h 6877896"/>
              <a:gd name="connsiteX4" fmla="*/ 0 w 10044545"/>
              <a:gd name="connsiteY4" fmla="*/ 19896 h 6877896"/>
              <a:gd name="connsiteX5" fmla="*/ 3788216 w 10044545"/>
              <a:gd name="connsiteY5" fmla="*/ 0 h 6877896"/>
              <a:gd name="connsiteX0" fmla="*/ 3788216 w 10044545"/>
              <a:gd name="connsiteY0" fmla="*/ 0 h 6877896"/>
              <a:gd name="connsiteX1" fmla="*/ 10044545 w 10044545"/>
              <a:gd name="connsiteY1" fmla="*/ 4343205 h 6877896"/>
              <a:gd name="connsiteX2" fmla="*/ 10042001 w 10044545"/>
              <a:gd name="connsiteY2" fmla="*/ 6877896 h 6877896"/>
              <a:gd name="connsiteX3" fmla="*/ 1912941 w 10044545"/>
              <a:gd name="connsiteY3" fmla="*/ 6877896 h 6877896"/>
              <a:gd name="connsiteX4" fmla="*/ 526473 w 10044545"/>
              <a:gd name="connsiteY4" fmla="*/ 1945678 h 6877896"/>
              <a:gd name="connsiteX5" fmla="*/ 0 w 10044545"/>
              <a:gd name="connsiteY5" fmla="*/ 19896 h 6877896"/>
              <a:gd name="connsiteX6" fmla="*/ 3788216 w 10044545"/>
              <a:gd name="connsiteY6" fmla="*/ 0 h 6877896"/>
              <a:gd name="connsiteX0" fmla="*/ 5949525 w 12205854"/>
              <a:gd name="connsiteY0" fmla="*/ 98284 h 6976180"/>
              <a:gd name="connsiteX1" fmla="*/ 12205854 w 12205854"/>
              <a:gd name="connsiteY1" fmla="*/ 4441489 h 6976180"/>
              <a:gd name="connsiteX2" fmla="*/ 12203310 w 12205854"/>
              <a:gd name="connsiteY2" fmla="*/ 6976180 h 6976180"/>
              <a:gd name="connsiteX3" fmla="*/ 4074250 w 12205854"/>
              <a:gd name="connsiteY3" fmla="*/ 6976180 h 6976180"/>
              <a:gd name="connsiteX4" fmla="*/ 2687782 w 12205854"/>
              <a:gd name="connsiteY4" fmla="*/ 2043962 h 6976180"/>
              <a:gd name="connsiteX5" fmla="*/ 0 w 12205854"/>
              <a:gd name="connsiteY5" fmla="*/ 1642180 h 6976180"/>
              <a:gd name="connsiteX6" fmla="*/ 2161309 w 12205854"/>
              <a:gd name="connsiteY6" fmla="*/ 118180 h 6976180"/>
              <a:gd name="connsiteX7" fmla="*/ 5949525 w 12205854"/>
              <a:gd name="connsiteY7" fmla="*/ 98284 h 6976180"/>
              <a:gd name="connsiteX0" fmla="*/ 5949525 w 12205854"/>
              <a:gd name="connsiteY0" fmla="*/ 98284 h 6976180"/>
              <a:gd name="connsiteX1" fmla="*/ 12205854 w 12205854"/>
              <a:gd name="connsiteY1" fmla="*/ 4441489 h 6976180"/>
              <a:gd name="connsiteX2" fmla="*/ 12203310 w 12205854"/>
              <a:gd name="connsiteY2" fmla="*/ 6976180 h 6976180"/>
              <a:gd name="connsiteX3" fmla="*/ 4074250 w 12205854"/>
              <a:gd name="connsiteY3" fmla="*/ 6976180 h 6976180"/>
              <a:gd name="connsiteX4" fmla="*/ 2687782 w 12205854"/>
              <a:gd name="connsiteY4" fmla="*/ 2043962 h 6976180"/>
              <a:gd name="connsiteX5" fmla="*/ 0 w 12205854"/>
              <a:gd name="connsiteY5" fmla="*/ 1642180 h 6976180"/>
              <a:gd name="connsiteX6" fmla="*/ 2161309 w 12205854"/>
              <a:gd name="connsiteY6" fmla="*/ 118180 h 6976180"/>
              <a:gd name="connsiteX7" fmla="*/ 5949525 w 12205854"/>
              <a:gd name="connsiteY7" fmla="*/ 98284 h 6976180"/>
              <a:gd name="connsiteX0" fmla="*/ 5949525 w 12205854"/>
              <a:gd name="connsiteY0" fmla="*/ 0 h 6877896"/>
              <a:gd name="connsiteX1" fmla="*/ 12205854 w 12205854"/>
              <a:gd name="connsiteY1" fmla="*/ 4343205 h 6877896"/>
              <a:gd name="connsiteX2" fmla="*/ 12203310 w 12205854"/>
              <a:gd name="connsiteY2" fmla="*/ 6877896 h 6877896"/>
              <a:gd name="connsiteX3" fmla="*/ 4074250 w 12205854"/>
              <a:gd name="connsiteY3" fmla="*/ 6877896 h 6877896"/>
              <a:gd name="connsiteX4" fmla="*/ 2687782 w 12205854"/>
              <a:gd name="connsiteY4" fmla="*/ 1945678 h 6877896"/>
              <a:gd name="connsiteX5" fmla="*/ 0 w 12205854"/>
              <a:gd name="connsiteY5" fmla="*/ 1543896 h 6877896"/>
              <a:gd name="connsiteX6" fmla="*/ 2161309 w 12205854"/>
              <a:gd name="connsiteY6" fmla="*/ 19896 h 6877896"/>
              <a:gd name="connsiteX7" fmla="*/ 5949525 w 12205854"/>
              <a:gd name="connsiteY7" fmla="*/ 0 h 6877896"/>
              <a:gd name="connsiteX0" fmla="*/ 5949525 w 12205854"/>
              <a:gd name="connsiteY0" fmla="*/ 0 h 6877896"/>
              <a:gd name="connsiteX1" fmla="*/ 12205854 w 12205854"/>
              <a:gd name="connsiteY1" fmla="*/ 4343205 h 6877896"/>
              <a:gd name="connsiteX2" fmla="*/ 12203310 w 12205854"/>
              <a:gd name="connsiteY2" fmla="*/ 6877896 h 6877896"/>
              <a:gd name="connsiteX3" fmla="*/ 4074250 w 12205854"/>
              <a:gd name="connsiteY3" fmla="*/ 6877896 h 6877896"/>
              <a:gd name="connsiteX4" fmla="*/ 55418 w 12205854"/>
              <a:gd name="connsiteY4" fmla="*/ 6850187 h 6877896"/>
              <a:gd name="connsiteX5" fmla="*/ 0 w 12205854"/>
              <a:gd name="connsiteY5" fmla="*/ 1543896 h 6877896"/>
              <a:gd name="connsiteX6" fmla="*/ 2161309 w 12205854"/>
              <a:gd name="connsiteY6" fmla="*/ 19896 h 6877896"/>
              <a:gd name="connsiteX7" fmla="*/ 5949525 w 12205854"/>
              <a:gd name="connsiteY7" fmla="*/ 0 h 6877896"/>
              <a:gd name="connsiteX0" fmla="*/ 5949525 w 12205854"/>
              <a:gd name="connsiteY0" fmla="*/ 0 h 6877896"/>
              <a:gd name="connsiteX1" fmla="*/ 12205854 w 12205854"/>
              <a:gd name="connsiteY1" fmla="*/ 4343205 h 6877896"/>
              <a:gd name="connsiteX2" fmla="*/ 12203310 w 12205854"/>
              <a:gd name="connsiteY2" fmla="*/ 6877896 h 6877896"/>
              <a:gd name="connsiteX3" fmla="*/ 4074250 w 12205854"/>
              <a:gd name="connsiteY3" fmla="*/ 6877896 h 6877896"/>
              <a:gd name="connsiteX4" fmla="*/ 55418 w 12205854"/>
              <a:gd name="connsiteY4" fmla="*/ 6850187 h 6877896"/>
              <a:gd name="connsiteX5" fmla="*/ 0 w 12205854"/>
              <a:gd name="connsiteY5" fmla="*/ 1543896 h 6877896"/>
              <a:gd name="connsiteX6" fmla="*/ 2161309 w 12205854"/>
              <a:gd name="connsiteY6" fmla="*/ 19896 h 6877896"/>
              <a:gd name="connsiteX7" fmla="*/ 5949525 w 12205854"/>
              <a:gd name="connsiteY7" fmla="*/ 0 h 6877896"/>
              <a:gd name="connsiteX0" fmla="*/ 5949525 w 12205854"/>
              <a:gd name="connsiteY0" fmla="*/ 0 h 6877896"/>
              <a:gd name="connsiteX1" fmla="*/ 12205854 w 12205854"/>
              <a:gd name="connsiteY1" fmla="*/ 4343205 h 6877896"/>
              <a:gd name="connsiteX2" fmla="*/ 12203310 w 12205854"/>
              <a:gd name="connsiteY2" fmla="*/ 6877896 h 6877896"/>
              <a:gd name="connsiteX3" fmla="*/ 4074250 w 12205854"/>
              <a:gd name="connsiteY3" fmla="*/ 6877896 h 6877896"/>
              <a:gd name="connsiteX4" fmla="*/ 13855 w 12205854"/>
              <a:gd name="connsiteY4" fmla="*/ 6850187 h 6877896"/>
              <a:gd name="connsiteX5" fmla="*/ 0 w 12205854"/>
              <a:gd name="connsiteY5" fmla="*/ 1543896 h 6877896"/>
              <a:gd name="connsiteX6" fmla="*/ 2161309 w 12205854"/>
              <a:gd name="connsiteY6" fmla="*/ 19896 h 6877896"/>
              <a:gd name="connsiteX7" fmla="*/ 5949525 w 12205854"/>
              <a:gd name="connsiteY7" fmla="*/ 0 h 6877896"/>
              <a:gd name="connsiteX0" fmla="*/ 5949525 w 12217165"/>
              <a:gd name="connsiteY0" fmla="*/ 0 h 6891750"/>
              <a:gd name="connsiteX1" fmla="*/ 12205854 w 12217165"/>
              <a:gd name="connsiteY1" fmla="*/ 4343205 h 6891750"/>
              <a:gd name="connsiteX2" fmla="*/ 12217165 w 12217165"/>
              <a:gd name="connsiteY2" fmla="*/ 6891750 h 6891750"/>
              <a:gd name="connsiteX3" fmla="*/ 4074250 w 12217165"/>
              <a:gd name="connsiteY3" fmla="*/ 6877896 h 6891750"/>
              <a:gd name="connsiteX4" fmla="*/ 13855 w 12217165"/>
              <a:gd name="connsiteY4" fmla="*/ 6850187 h 6891750"/>
              <a:gd name="connsiteX5" fmla="*/ 0 w 12217165"/>
              <a:gd name="connsiteY5" fmla="*/ 1543896 h 6891750"/>
              <a:gd name="connsiteX6" fmla="*/ 2161309 w 12217165"/>
              <a:gd name="connsiteY6" fmla="*/ 19896 h 6891750"/>
              <a:gd name="connsiteX7" fmla="*/ 5949525 w 12217165"/>
              <a:gd name="connsiteY7" fmla="*/ 0 h 6891750"/>
              <a:gd name="connsiteX0" fmla="*/ 5949525 w 12217165"/>
              <a:gd name="connsiteY0" fmla="*/ 96234 h 6987984"/>
              <a:gd name="connsiteX1" fmla="*/ 12205854 w 12217165"/>
              <a:gd name="connsiteY1" fmla="*/ 4439439 h 6987984"/>
              <a:gd name="connsiteX2" fmla="*/ 12217165 w 12217165"/>
              <a:gd name="connsiteY2" fmla="*/ 6987984 h 6987984"/>
              <a:gd name="connsiteX3" fmla="*/ 4074250 w 12217165"/>
              <a:gd name="connsiteY3" fmla="*/ 6974130 h 6987984"/>
              <a:gd name="connsiteX4" fmla="*/ 13855 w 12217165"/>
              <a:gd name="connsiteY4" fmla="*/ 6946421 h 6987984"/>
              <a:gd name="connsiteX5" fmla="*/ 0 w 12217165"/>
              <a:gd name="connsiteY5" fmla="*/ 1612421 h 6987984"/>
              <a:gd name="connsiteX6" fmla="*/ 2161309 w 12217165"/>
              <a:gd name="connsiteY6" fmla="*/ 116130 h 6987984"/>
              <a:gd name="connsiteX7" fmla="*/ 5949525 w 12217165"/>
              <a:gd name="connsiteY7" fmla="*/ 96234 h 6987984"/>
              <a:gd name="connsiteX0" fmla="*/ 5949525 w 12217165"/>
              <a:gd name="connsiteY0" fmla="*/ 0 h 6891750"/>
              <a:gd name="connsiteX1" fmla="*/ 12205854 w 12217165"/>
              <a:gd name="connsiteY1" fmla="*/ 4343205 h 6891750"/>
              <a:gd name="connsiteX2" fmla="*/ 12217165 w 12217165"/>
              <a:gd name="connsiteY2" fmla="*/ 6891750 h 6891750"/>
              <a:gd name="connsiteX3" fmla="*/ 4074250 w 12217165"/>
              <a:gd name="connsiteY3" fmla="*/ 6877896 h 6891750"/>
              <a:gd name="connsiteX4" fmla="*/ 13855 w 12217165"/>
              <a:gd name="connsiteY4" fmla="*/ 6850187 h 6891750"/>
              <a:gd name="connsiteX5" fmla="*/ 0 w 12217165"/>
              <a:gd name="connsiteY5" fmla="*/ 1516187 h 6891750"/>
              <a:gd name="connsiteX6" fmla="*/ 2161309 w 12217165"/>
              <a:gd name="connsiteY6" fmla="*/ 19896 h 6891750"/>
              <a:gd name="connsiteX7" fmla="*/ 5949525 w 12217165"/>
              <a:gd name="connsiteY7" fmla="*/ 0 h 6891750"/>
              <a:gd name="connsiteX0" fmla="*/ 5949525 w 12217165"/>
              <a:gd name="connsiteY0" fmla="*/ 0 h 6891750"/>
              <a:gd name="connsiteX1" fmla="*/ 12205854 w 12217165"/>
              <a:gd name="connsiteY1" fmla="*/ 4343205 h 6891750"/>
              <a:gd name="connsiteX2" fmla="*/ 12217165 w 12217165"/>
              <a:gd name="connsiteY2" fmla="*/ 6891750 h 6891750"/>
              <a:gd name="connsiteX3" fmla="*/ 4074250 w 12217165"/>
              <a:gd name="connsiteY3" fmla="*/ 6877896 h 6891750"/>
              <a:gd name="connsiteX4" fmla="*/ 13855 w 12217165"/>
              <a:gd name="connsiteY4" fmla="*/ 6850187 h 6891750"/>
              <a:gd name="connsiteX5" fmla="*/ 0 w 12217165"/>
              <a:gd name="connsiteY5" fmla="*/ 1516187 h 6891750"/>
              <a:gd name="connsiteX6" fmla="*/ 2161309 w 12217165"/>
              <a:gd name="connsiteY6" fmla="*/ 19896 h 6891750"/>
              <a:gd name="connsiteX7" fmla="*/ 5949525 w 12217165"/>
              <a:gd name="connsiteY7" fmla="*/ 0 h 689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7165" h="6891750">
                <a:moveTo>
                  <a:pt x="5949525" y="0"/>
                </a:moveTo>
                <a:lnTo>
                  <a:pt x="12205854" y="4343205"/>
                </a:lnTo>
                <a:cubicBezTo>
                  <a:pt x="12209624" y="5192720"/>
                  <a:pt x="12213395" y="6042235"/>
                  <a:pt x="12217165" y="6891750"/>
                </a:cubicBezTo>
                <a:lnTo>
                  <a:pt x="4074250" y="6877896"/>
                </a:lnTo>
                <a:lnTo>
                  <a:pt x="13855" y="6850187"/>
                </a:lnTo>
                <a:cubicBezTo>
                  <a:pt x="9237" y="5081423"/>
                  <a:pt x="4618" y="3284951"/>
                  <a:pt x="0" y="1516187"/>
                </a:cubicBezTo>
                <a:lnTo>
                  <a:pt x="2161309" y="19896"/>
                </a:lnTo>
                <a:lnTo>
                  <a:pt x="5949525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Insert Picture</a:t>
            </a:r>
            <a:br>
              <a:rPr lang="en-GB"/>
            </a:br>
            <a:r>
              <a:rPr lang="en-GB"/>
              <a:t>Here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EBD811C-EEF2-4E64-B90F-61053E863A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199" y="4434872"/>
            <a:ext cx="6397626" cy="121859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da-DK"/>
              <a:t>Subtitle goes here</a:t>
            </a:r>
            <a:endParaRPr lang="en-US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86B13E25-8F4C-4776-AE12-AE1FB57ACD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8" y="2335488"/>
            <a:ext cx="6443999" cy="381000"/>
          </a:xfrm>
          <a:prstGeom prst="rect">
            <a:avLst/>
          </a:prstGeom>
        </p:spPr>
        <p:txBody>
          <a:bodyPr lIns="0" tIns="0" rIns="360000" bIns="0" anchor="t">
            <a:noAutofit/>
          </a:bodyPr>
          <a:lstStyle>
            <a:lvl1pPr marL="0" indent="0">
              <a:buNone/>
              <a:tabLst>
                <a:tab pos="2509838" algn="l"/>
              </a:tabLst>
              <a:defRPr sz="16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Date</a:t>
            </a:r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C19C9AC-2634-47D0-8C0A-A04C4A7BFFD9}"/>
              </a:ext>
            </a:extLst>
          </p:cNvPr>
          <p:cNvPicPr>
            <a:picLocks noChangeAspect="1"/>
          </p:cNvPicPr>
          <p:nvPr userDrawn="1"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2620" y="387487"/>
            <a:ext cx="2189142" cy="910132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8BFED82-0752-2B4C-9928-7844755DF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1793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5C7979F-B5FA-491A-9674-811E416D3A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4" y="2999782"/>
            <a:ext cx="6454310" cy="99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Title of the deck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977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Option 1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2F038EE-63DB-4468-A7FF-D4C488C62278}"/>
              </a:ext>
            </a:extLst>
          </p:cNvPr>
          <p:cNvSpPr/>
          <p:nvPr userDrawn="1"/>
        </p:nvSpPr>
        <p:spPr>
          <a:xfrm rot="16200000">
            <a:off x="9386887" y="4069666"/>
            <a:ext cx="2805111" cy="28051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0C92DC8-8F9B-FD4C-A423-93681EAA05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64357" y="1202822"/>
            <a:ext cx="8127643" cy="5655179"/>
          </a:xfrm>
          <a:custGeom>
            <a:avLst/>
            <a:gdLst>
              <a:gd name="connsiteX0" fmla="*/ 8127643 w 8127643"/>
              <a:gd name="connsiteY0" fmla="*/ 0 h 5655179"/>
              <a:gd name="connsiteX1" fmla="*/ 8127643 w 8127643"/>
              <a:gd name="connsiteY1" fmla="*/ 4020543 h 5655179"/>
              <a:gd name="connsiteX2" fmla="*/ 5775413 w 8127643"/>
              <a:gd name="connsiteY2" fmla="*/ 5655179 h 5655179"/>
              <a:gd name="connsiteX3" fmla="*/ 0 w 8127643"/>
              <a:gd name="connsiteY3" fmla="*/ 5655179 h 5655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7643" h="5655179">
                <a:moveTo>
                  <a:pt x="8127643" y="0"/>
                </a:moveTo>
                <a:lnTo>
                  <a:pt x="8127643" y="4020543"/>
                </a:lnTo>
                <a:lnTo>
                  <a:pt x="5775413" y="5655179"/>
                </a:lnTo>
                <a:lnTo>
                  <a:pt x="0" y="56551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237600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lang="en-GB" sz="18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GB"/>
              <a:t>Insert Picture</a:t>
            </a:r>
            <a:br>
              <a:rPr lang="en-GB"/>
            </a:br>
            <a:r>
              <a:rPr lang="en-GB"/>
              <a:t>Here</a:t>
            </a:r>
          </a:p>
          <a:p>
            <a:pPr marL="0" lvl="0" indent="0" algn="ctr">
              <a:buFont typeface="Arial" panose="020B0604020202020204" pitchFamily="34" charset="0"/>
              <a:buNone/>
            </a:pPr>
            <a:endParaRPr lang="en-GB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873B3ECE-66FA-8F4A-9BA4-70589FB28FA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199" y="3281163"/>
            <a:ext cx="6397626" cy="1218593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da-DK"/>
              <a:t>Subtitle goes here</a:t>
            </a:r>
            <a:endParaRPr lang="en-US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6A979B9-FB94-CB41-BC9E-B6C559E0F5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198" y="1181779"/>
            <a:ext cx="6443999" cy="381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tabLst>
                <a:tab pos="2509838" algn="l"/>
              </a:tabLst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Date</a:t>
            </a:r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EA545EF-3BBC-2B43-B7B5-3EDDA30C4D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1793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D50170-9A03-4DF0-ADB1-B9E0F3635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880257"/>
            <a:ext cx="6443998" cy="99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b="0" smtClean="0">
                <a:solidFill>
                  <a:schemeClr val="bg1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Title of the deck</a:t>
            </a:r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EF425F-0C2C-4F9C-8261-AD21152B88EE}"/>
              </a:ext>
            </a:extLst>
          </p:cNvPr>
          <p:cNvPicPr>
            <a:picLocks noChangeAspect="1"/>
          </p:cNvPicPr>
          <p:nvPr userDrawn="1"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2620" y="387487"/>
            <a:ext cx="2189142" cy="9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93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Op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0AF48DA9-E99B-4AAD-8AED-1F315BB61CAB}"/>
              </a:ext>
            </a:extLst>
          </p:cNvPr>
          <p:cNvSpPr/>
          <p:nvPr userDrawn="1"/>
        </p:nvSpPr>
        <p:spPr>
          <a:xfrm rot="5400000">
            <a:off x="-14991" y="0"/>
            <a:ext cx="3815466" cy="381546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7132858-3690-C942-AE55-74072A035C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"/>
            <a:ext cx="5711211" cy="6857999"/>
          </a:xfrm>
          <a:custGeom>
            <a:avLst/>
            <a:gdLst>
              <a:gd name="connsiteX0" fmla="*/ 3888681 w 5711211"/>
              <a:gd name="connsiteY0" fmla="*/ 0 h 6857999"/>
              <a:gd name="connsiteX1" fmla="*/ 5711211 w 5711211"/>
              <a:gd name="connsiteY1" fmla="*/ 0 h 6857999"/>
              <a:gd name="connsiteX2" fmla="*/ 5711211 w 5711211"/>
              <a:gd name="connsiteY2" fmla="*/ 4103993 h 6857999"/>
              <a:gd name="connsiteX3" fmla="*/ 1739709 w 5711211"/>
              <a:gd name="connsiteY3" fmla="*/ 6857999 h 6857999"/>
              <a:gd name="connsiteX4" fmla="*/ 0 w 5711211"/>
              <a:gd name="connsiteY4" fmla="*/ 6857999 h 6857999"/>
              <a:gd name="connsiteX5" fmla="*/ 0 w 5711211"/>
              <a:gd name="connsiteY5" fmla="*/ 27141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1211" h="6857999">
                <a:moveTo>
                  <a:pt x="3888681" y="0"/>
                </a:moveTo>
                <a:lnTo>
                  <a:pt x="5711211" y="0"/>
                </a:lnTo>
                <a:lnTo>
                  <a:pt x="5711211" y="4103993"/>
                </a:lnTo>
                <a:lnTo>
                  <a:pt x="1739709" y="6857999"/>
                </a:lnTo>
                <a:lnTo>
                  <a:pt x="0" y="6857999"/>
                </a:lnTo>
                <a:lnTo>
                  <a:pt x="0" y="271410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86B13E25-8F4C-4776-AE12-AE1FB57ACD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2414" y="2259127"/>
            <a:ext cx="4004633" cy="381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tabLst>
                <a:tab pos="2509838" algn="l"/>
              </a:tabLst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Subtitle goes here</a:t>
            </a:r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2D878DF-45CE-48C4-ADBA-897AA41158B7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2620" y="387487"/>
            <a:ext cx="2189142" cy="910132"/>
          </a:xfrm>
          <a:prstGeom prst="rect">
            <a:avLst/>
          </a:prstGeom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3F3AC65-093E-9F4A-8174-2994D89053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87650" y="6431515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0A4E75-D008-4A3D-9E2B-EFA56AA2C7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2415" y="3098063"/>
            <a:ext cx="4004632" cy="99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b="0" smtClean="0">
                <a:solidFill>
                  <a:schemeClr val="bg1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Title of the deck</a:t>
            </a:r>
            <a:endParaRPr lang="en-GB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850966A-A907-44E5-AD4A-B2C25296B1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2415" y="4550622"/>
            <a:ext cx="4004632" cy="581046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Date</a:t>
            </a:r>
            <a:endParaRPr lang="en-US"/>
          </a:p>
        </p:txBody>
      </p:sp>
      <p:sp>
        <p:nvSpPr>
          <p:cNvPr id="15" name="Freeform: Shape 38">
            <a:extLst>
              <a:ext uri="{FF2B5EF4-FFF2-40B4-BE49-F238E27FC236}">
                <a16:creationId xmlns:a16="http://schemas.microsoft.com/office/drawing/2014/main" id="{CF0C42AB-56AB-4CD9-BC29-E642601C21CA}"/>
              </a:ext>
            </a:extLst>
          </p:cNvPr>
          <p:cNvSpPr/>
          <p:nvPr userDrawn="1"/>
        </p:nvSpPr>
        <p:spPr>
          <a:xfrm>
            <a:off x="1173742" y="4841145"/>
            <a:ext cx="5010130" cy="2030062"/>
          </a:xfrm>
          <a:custGeom>
            <a:avLst/>
            <a:gdLst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08370"/>
              <a:gd name="connsiteY0" fmla="*/ 2428875 h 2438400"/>
              <a:gd name="connsiteX1" fmla="*/ 3474720 w 6008370"/>
              <a:gd name="connsiteY1" fmla="*/ 0 h 2438400"/>
              <a:gd name="connsiteX2" fmla="*/ 6008370 w 6008370"/>
              <a:gd name="connsiteY2" fmla="*/ 0 h 2438400"/>
              <a:gd name="connsiteX3" fmla="*/ 2541270 w 6008370"/>
              <a:gd name="connsiteY3" fmla="*/ 2438400 h 2438400"/>
              <a:gd name="connsiteX4" fmla="*/ 0 w 6008370"/>
              <a:gd name="connsiteY4" fmla="*/ 2428875 h 2438400"/>
              <a:gd name="connsiteX0" fmla="*/ 0 w 6017895"/>
              <a:gd name="connsiteY0" fmla="*/ 2438400 h 2438400"/>
              <a:gd name="connsiteX1" fmla="*/ 3484245 w 6017895"/>
              <a:gd name="connsiteY1" fmla="*/ 0 h 2438400"/>
              <a:gd name="connsiteX2" fmla="*/ 6017895 w 6017895"/>
              <a:gd name="connsiteY2" fmla="*/ 0 h 2438400"/>
              <a:gd name="connsiteX3" fmla="*/ 2550795 w 6017895"/>
              <a:gd name="connsiteY3" fmla="*/ 2438400 h 2438400"/>
              <a:gd name="connsiteX4" fmla="*/ 0 w 6017895"/>
              <a:gd name="connsiteY4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7895" h="243840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3000">
                <a:schemeClr val="accent1">
                  <a:alpha val="1000"/>
                </a:schemeClr>
              </a:gs>
              <a:gs pos="74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38">
            <a:extLst>
              <a:ext uri="{FF2B5EF4-FFF2-40B4-BE49-F238E27FC236}">
                <a16:creationId xmlns:a16="http://schemas.microsoft.com/office/drawing/2014/main" id="{64FAF79B-779C-47A3-89F1-134187E543EF}"/>
              </a:ext>
            </a:extLst>
          </p:cNvPr>
          <p:cNvSpPr/>
          <p:nvPr userDrawn="1"/>
        </p:nvSpPr>
        <p:spPr>
          <a:xfrm rot="10800000">
            <a:off x="137450" y="-11150"/>
            <a:ext cx="5010130" cy="2030062"/>
          </a:xfrm>
          <a:custGeom>
            <a:avLst/>
            <a:gdLst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08370"/>
              <a:gd name="connsiteY0" fmla="*/ 2428875 h 2438400"/>
              <a:gd name="connsiteX1" fmla="*/ 3474720 w 6008370"/>
              <a:gd name="connsiteY1" fmla="*/ 0 h 2438400"/>
              <a:gd name="connsiteX2" fmla="*/ 6008370 w 6008370"/>
              <a:gd name="connsiteY2" fmla="*/ 0 h 2438400"/>
              <a:gd name="connsiteX3" fmla="*/ 2541270 w 6008370"/>
              <a:gd name="connsiteY3" fmla="*/ 2438400 h 2438400"/>
              <a:gd name="connsiteX4" fmla="*/ 0 w 6008370"/>
              <a:gd name="connsiteY4" fmla="*/ 2428875 h 2438400"/>
              <a:gd name="connsiteX0" fmla="*/ 0 w 6017895"/>
              <a:gd name="connsiteY0" fmla="*/ 2438400 h 2438400"/>
              <a:gd name="connsiteX1" fmla="*/ 3484245 w 6017895"/>
              <a:gd name="connsiteY1" fmla="*/ 0 h 2438400"/>
              <a:gd name="connsiteX2" fmla="*/ 6017895 w 6017895"/>
              <a:gd name="connsiteY2" fmla="*/ 0 h 2438400"/>
              <a:gd name="connsiteX3" fmla="*/ 2550795 w 6017895"/>
              <a:gd name="connsiteY3" fmla="*/ 2438400 h 2438400"/>
              <a:gd name="connsiteX4" fmla="*/ 0 w 6017895"/>
              <a:gd name="connsiteY4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7895" h="243840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3000">
                <a:schemeClr val="accent2">
                  <a:alpha val="0"/>
                </a:schemeClr>
              </a:gs>
              <a:gs pos="74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7519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6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5" y="471715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24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5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178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351317"/>
            <a:ext cx="3352800" cy="13303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ea.</a:t>
            </a:r>
          </a:p>
        </p:txBody>
      </p:sp>
      <p:sp>
        <p:nvSpPr>
          <p:cNvPr id="1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817916"/>
            <a:ext cx="3352800" cy="381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463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4418703" y="2351317"/>
            <a:ext cx="3352800" cy="13303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ea.</a:t>
            </a:r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4418703" y="1817916"/>
            <a:ext cx="3352800" cy="381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463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8380206" y="2351317"/>
            <a:ext cx="3352800" cy="13303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ea.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8380206" y="1817916"/>
            <a:ext cx="3352800" cy="381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463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" y="4520848"/>
            <a:ext cx="3352800" cy="13303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ea.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987447"/>
            <a:ext cx="3352800" cy="381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463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4418703" y="4520848"/>
            <a:ext cx="3352800" cy="13303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ea.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4418703" y="3987447"/>
            <a:ext cx="3352800" cy="381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463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8380206" y="4520848"/>
            <a:ext cx="3352800" cy="13303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ea.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8380206" y="3987447"/>
            <a:ext cx="3352800" cy="381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463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9216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- Nav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F25B893B-2240-4952-A87C-DD3FE8262431}"/>
              </a:ext>
            </a:extLst>
          </p:cNvPr>
          <p:cNvSpPr/>
          <p:nvPr userDrawn="1"/>
        </p:nvSpPr>
        <p:spPr>
          <a:xfrm rot="10800000">
            <a:off x="9386887" y="0"/>
            <a:ext cx="2805111" cy="280511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FACACF8-05A5-A445-A6A5-BDE54B5C75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56768" y="0"/>
            <a:ext cx="8135233" cy="5660235"/>
          </a:xfrm>
          <a:custGeom>
            <a:avLst/>
            <a:gdLst>
              <a:gd name="connsiteX0" fmla="*/ 0 w 8135233"/>
              <a:gd name="connsiteY0" fmla="*/ 0 h 5660235"/>
              <a:gd name="connsiteX1" fmla="*/ 5756188 w 8135233"/>
              <a:gd name="connsiteY1" fmla="*/ 0 h 5660235"/>
              <a:gd name="connsiteX2" fmla="*/ 8135233 w 8135233"/>
              <a:gd name="connsiteY2" fmla="*/ 1634737 h 5660235"/>
              <a:gd name="connsiteX3" fmla="*/ 8135233 w 8135233"/>
              <a:gd name="connsiteY3" fmla="*/ 5660235 h 566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35233" h="5660235">
                <a:moveTo>
                  <a:pt x="0" y="0"/>
                </a:moveTo>
                <a:lnTo>
                  <a:pt x="5756188" y="0"/>
                </a:lnTo>
                <a:lnTo>
                  <a:pt x="8135233" y="1634737"/>
                </a:lnTo>
                <a:lnTo>
                  <a:pt x="8135233" y="5660235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bIns="972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2AD7C56-DD36-4108-B250-F008D6977ED8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67C8A7-566E-6245-9CD3-9765B4FA66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1366979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24EB0EA-8635-6443-A050-B3327AB273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5360" y="1392819"/>
            <a:ext cx="4494486" cy="3240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D83DD92-09D1-EE43-BC80-83A0DE3D952F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45D68DCD-B4B5-C547-B78D-4B5A500F9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BCBEE40-2AEA-476A-BD9F-C1BB81200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4" y="417059"/>
            <a:ext cx="5049102" cy="570443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dirty="0" smtClean="0"/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Agenda</a:t>
            </a:r>
            <a:endParaRPr lang="en-GB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BBB72AD8-123F-41E4-AA6D-10D40E0974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99" y="2146908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CA4F9AE-634E-4C58-9C8D-2B1FAD50BD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15360" y="2172748"/>
            <a:ext cx="4494486" cy="3240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AB83DAD6-F2E4-42E1-A4EE-C687615A3E0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199" y="2899597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90EDD940-259E-4829-8E35-E18B2D80EE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5360" y="2925437"/>
            <a:ext cx="4494486" cy="3240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802C2BE-B1B2-4E86-82FE-3D0646E918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199" y="3679526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8EBD071-CF30-4469-9F10-CB42C7916FA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15360" y="3705366"/>
            <a:ext cx="4494486" cy="3240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B3C1887B-BFF0-4968-B8C3-0F83E66524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199" y="4434106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AA1582F3-1BA9-4358-BFE5-9640A017A0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15360" y="4459946"/>
            <a:ext cx="4494486" cy="3240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1D0E6C05-C89A-499C-9021-D2FEEC605C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5214035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C9F730AD-E09A-4443-8E8F-D5734BB2D7E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15360" y="5239875"/>
            <a:ext cx="4494486" cy="3240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E729A7E8-06AE-4591-B502-26A8E0BF461F}"/>
              </a:ext>
            </a:extLst>
          </p:cNvPr>
          <p:cNvSpPr txBox="1">
            <a:spLocks/>
          </p:cNvSpPr>
          <p:nvPr userDrawn="1"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6EE7B5B-BF79-4623-841C-47135BE44996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801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- Optio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8368AC7-44BD-41FB-9A75-B45905F2D0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200" cy="686554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7DA1266-9152-4A32-8502-59116D5DE105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2791443-6809-8D4F-9966-7CEE87C136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1366979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4FEA392-9CF1-B94F-BB23-E79DFB2BCC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5360" y="1392819"/>
            <a:ext cx="4494486" cy="3240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CC8DEF04-C6F4-3344-B4ED-32374CA7D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883B2D1-073D-4B5D-8039-E523985156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4" y="417059"/>
            <a:ext cx="5049102" cy="570443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dirty="0" smtClean="0"/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Agenda</a:t>
            </a:r>
            <a:endParaRPr lang="en-GB"/>
          </a:p>
        </p:txBody>
      </p:sp>
      <p:sp>
        <p:nvSpPr>
          <p:cNvPr id="51" name="Picture Placeholder 26">
            <a:extLst>
              <a:ext uri="{FF2B5EF4-FFF2-40B4-BE49-F238E27FC236}">
                <a16:creationId xmlns:a16="http://schemas.microsoft.com/office/drawing/2014/main" id="{5E8F5516-B38A-484B-A47A-802A26955F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0622" y="0"/>
            <a:ext cx="5400119" cy="5460274"/>
          </a:xfrm>
          <a:custGeom>
            <a:avLst/>
            <a:gdLst>
              <a:gd name="connsiteX0" fmla="*/ 0 w 5400119"/>
              <a:gd name="connsiteY0" fmla="*/ 0 h 5461868"/>
              <a:gd name="connsiteX1" fmla="*/ 5400119 w 5400119"/>
              <a:gd name="connsiteY1" fmla="*/ 0 h 5461868"/>
              <a:gd name="connsiteX2" fmla="*/ 5400119 w 5400119"/>
              <a:gd name="connsiteY2" fmla="*/ 3577239 h 5461868"/>
              <a:gd name="connsiteX3" fmla="*/ 2699903 w 5400119"/>
              <a:gd name="connsiteY3" fmla="*/ 5461868 h 5461868"/>
              <a:gd name="connsiteX4" fmla="*/ 0 w 5400119"/>
              <a:gd name="connsiteY4" fmla="*/ 3570913 h 5461868"/>
              <a:gd name="connsiteX0" fmla="*/ 0 w 5400119"/>
              <a:gd name="connsiteY0" fmla="*/ 0 h 5394960"/>
              <a:gd name="connsiteX1" fmla="*/ 5400119 w 5400119"/>
              <a:gd name="connsiteY1" fmla="*/ 0 h 5394960"/>
              <a:gd name="connsiteX2" fmla="*/ 5400119 w 5400119"/>
              <a:gd name="connsiteY2" fmla="*/ 3577239 h 5394960"/>
              <a:gd name="connsiteX3" fmla="*/ 2705478 w 5400119"/>
              <a:gd name="connsiteY3" fmla="*/ 5394960 h 5394960"/>
              <a:gd name="connsiteX4" fmla="*/ 0 w 5400119"/>
              <a:gd name="connsiteY4" fmla="*/ 3570913 h 5394960"/>
              <a:gd name="connsiteX5" fmla="*/ 0 w 5400119"/>
              <a:gd name="connsiteY5" fmla="*/ 0 h 5394960"/>
              <a:gd name="connsiteX0" fmla="*/ 0 w 5400119"/>
              <a:gd name="connsiteY0" fmla="*/ 0 h 5463712"/>
              <a:gd name="connsiteX1" fmla="*/ 5400119 w 5400119"/>
              <a:gd name="connsiteY1" fmla="*/ 0 h 5463712"/>
              <a:gd name="connsiteX2" fmla="*/ 5400119 w 5400119"/>
              <a:gd name="connsiteY2" fmla="*/ 3577239 h 5463712"/>
              <a:gd name="connsiteX3" fmla="*/ 2702041 w 5400119"/>
              <a:gd name="connsiteY3" fmla="*/ 5463712 h 5463712"/>
              <a:gd name="connsiteX4" fmla="*/ 0 w 5400119"/>
              <a:gd name="connsiteY4" fmla="*/ 3570913 h 5463712"/>
              <a:gd name="connsiteX5" fmla="*/ 0 w 5400119"/>
              <a:gd name="connsiteY5" fmla="*/ 0 h 5463712"/>
              <a:gd name="connsiteX0" fmla="*/ 0 w 5400119"/>
              <a:gd name="connsiteY0" fmla="*/ 0 h 5460274"/>
              <a:gd name="connsiteX1" fmla="*/ 5400119 w 5400119"/>
              <a:gd name="connsiteY1" fmla="*/ 0 h 5460274"/>
              <a:gd name="connsiteX2" fmla="*/ 5400119 w 5400119"/>
              <a:gd name="connsiteY2" fmla="*/ 3577239 h 5460274"/>
              <a:gd name="connsiteX3" fmla="*/ 2691728 w 5400119"/>
              <a:gd name="connsiteY3" fmla="*/ 5460274 h 5460274"/>
              <a:gd name="connsiteX4" fmla="*/ 0 w 5400119"/>
              <a:gd name="connsiteY4" fmla="*/ 3570913 h 5460274"/>
              <a:gd name="connsiteX5" fmla="*/ 0 w 5400119"/>
              <a:gd name="connsiteY5" fmla="*/ 0 h 546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119" h="5460274">
                <a:moveTo>
                  <a:pt x="0" y="0"/>
                </a:moveTo>
                <a:lnTo>
                  <a:pt x="5400119" y="0"/>
                </a:lnTo>
                <a:lnTo>
                  <a:pt x="5400119" y="3577239"/>
                </a:lnTo>
                <a:lnTo>
                  <a:pt x="2691728" y="5460274"/>
                </a:lnTo>
                <a:lnTo>
                  <a:pt x="0" y="35709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id="{B2A32391-3567-484A-869F-44FEECB6DB3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7199" y="2146908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8651DA9B-1C09-43C3-914E-FB51BCEDD25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5360" y="2172748"/>
            <a:ext cx="4494486" cy="3240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8">
            <a:extLst>
              <a:ext uri="{FF2B5EF4-FFF2-40B4-BE49-F238E27FC236}">
                <a16:creationId xmlns:a16="http://schemas.microsoft.com/office/drawing/2014/main" id="{4CB8E277-ACFD-43B0-A39F-BE7615C552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7199" y="2899597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5" name="Text Placeholder 5">
            <a:extLst>
              <a:ext uri="{FF2B5EF4-FFF2-40B4-BE49-F238E27FC236}">
                <a16:creationId xmlns:a16="http://schemas.microsoft.com/office/drawing/2014/main" id="{B2D19412-D286-490A-AF62-E31A0BF7D4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015360" y="2925437"/>
            <a:ext cx="4494486" cy="3240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9">
            <a:extLst>
              <a:ext uri="{FF2B5EF4-FFF2-40B4-BE49-F238E27FC236}">
                <a16:creationId xmlns:a16="http://schemas.microsoft.com/office/drawing/2014/main" id="{DF0C502E-776E-4776-8238-1FE1C83A84C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7199" y="3679526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8EF4CACF-C03A-48C7-B822-754560D9C8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15360" y="3705366"/>
            <a:ext cx="4494486" cy="3240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22">
            <a:extLst>
              <a:ext uri="{FF2B5EF4-FFF2-40B4-BE49-F238E27FC236}">
                <a16:creationId xmlns:a16="http://schemas.microsoft.com/office/drawing/2014/main" id="{674752F6-7BC7-4D47-8BD4-0F3C1888021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57199" y="4434106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AF5D34F2-66E3-41B5-8AED-0BBF0E02971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015360" y="4459946"/>
            <a:ext cx="4494486" cy="3240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23">
            <a:extLst>
              <a:ext uri="{FF2B5EF4-FFF2-40B4-BE49-F238E27FC236}">
                <a16:creationId xmlns:a16="http://schemas.microsoft.com/office/drawing/2014/main" id="{5E230149-BE4F-40D6-BD20-6F4E31060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7199" y="5214035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6B3F4D62-F616-458E-A8DA-D16D04772D2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15360" y="5239875"/>
            <a:ext cx="4494486" cy="3240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CC542C48-A55C-4471-A9A2-F86C8F9C76FA}"/>
              </a:ext>
            </a:extLst>
          </p:cNvPr>
          <p:cNvSpPr txBox="1">
            <a:spLocks/>
          </p:cNvSpPr>
          <p:nvPr userDrawn="1"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568908CF-F714-4E88-AF35-787D043DF090}"/>
              </a:ext>
            </a:extLst>
          </p:cNvPr>
          <p:cNvPicPr>
            <a:picLocks noChangeAspect="1"/>
          </p:cNvPicPr>
          <p:nvPr userDrawn="1"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2400" cy="27017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89F2555-353E-491E-B9B0-CCB5DF8A35F4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53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Option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AD3AE23F-988B-564F-876F-C0158BED6563}"/>
              </a:ext>
            </a:extLst>
          </p:cNvPr>
          <p:cNvSpPr/>
          <p:nvPr/>
        </p:nvSpPr>
        <p:spPr>
          <a:xfrm>
            <a:off x="0" y="-3821"/>
            <a:ext cx="3119527" cy="2170074"/>
          </a:xfrm>
          <a:custGeom>
            <a:avLst/>
            <a:gdLst>
              <a:gd name="connsiteX0" fmla="*/ 0 w 3119527"/>
              <a:gd name="connsiteY0" fmla="*/ 0 h 2170074"/>
              <a:gd name="connsiteX1" fmla="*/ 3119527 w 3119527"/>
              <a:gd name="connsiteY1" fmla="*/ 1224 h 2170074"/>
              <a:gd name="connsiteX2" fmla="*/ 0 w 3119527"/>
              <a:gd name="connsiteY2" fmla="*/ 2170074 h 217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9527" h="2170074">
                <a:moveTo>
                  <a:pt x="0" y="0"/>
                </a:moveTo>
                <a:lnTo>
                  <a:pt x="3119527" y="1224"/>
                </a:lnTo>
                <a:lnTo>
                  <a:pt x="0" y="2170074"/>
                </a:lnTo>
                <a:close/>
              </a:path>
            </a:pathLst>
          </a:custGeom>
          <a:gradFill>
            <a:gsLst>
              <a:gs pos="0">
                <a:srgbClr val="007199"/>
              </a:gs>
              <a:gs pos="100000">
                <a:srgbClr val="00AECF"/>
              </a:gs>
            </a:gsLst>
            <a:lin ang="6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39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4203167-F8D4-5045-BC57-8D5D46A2DF5D}"/>
              </a:ext>
            </a:extLst>
          </p:cNvPr>
          <p:cNvSpPr/>
          <p:nvPr/>
        </p:nvSpPr>
        <p:spPr>
          <a:xfrm>
            <a:off x="0" y="-9519"/>
            <a:ext cx="2249484" cy="1571852"/>
          </a:xfrm>
          <a:custGeom>
            <a:avLst/>
            <a:gdLst>
              <a:gd name="connsiteX0" fmla="*/ 2249484 w 2249484"/>
              <a:gd name="connsiteY0" fmla="*/ 0 h 1571852"/>
              <a:gd name="connsiteX1" fmla="*/ 0 w 2249484"/>
              <a:gd name="connsiteY1" fmla="*/ 1571852 h 1571852"/>
              <a:gd name="connsiteX2" fmla="*/ 0 w 2249484"/>
              <a:gd name="connsiteY2" fmla="*/ 5454 h 157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9484" h="1571852">
                <a:moveTo>
                  <a:pt x="2249484" y="0"/>
                </a:moveTo>
                <a:lnTo>
                  <a:pt x="0" y="1571852"/>
                </a:lnTo>
                <a:lnTo>
                  <a:pt x="0" y="5454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62000">
                <a:srgbClr val="073262"/>
              </a:gs>
            </a:gsLst>
            <a:lin ang="6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1E0693-F664-448A-9D7A-93A03D6B7E90}"/>
              </a:ext>
            </a:extLst>
          </p:cNvPr>
          <p:cNvSpPr/>
          <p:nvPr/>
        </p:nvSpPr>
        <p:spPr>
          <a:xfrm>
            <a:off x="-11983" y="1997929"/>
            <a:ext cx="887194" cy="1242604"/>
          </a:xfrm>
          <a:custGeom>
            <a:avLst/>
            <a:gdLst>
              <a:gd name="connsiteX0" fmla="*/ 19050 w 1838325"/>
              <a:gd name="connsiteY0" fmla="*/ 0 h 1276350"/>
              <a:gd name="connsiteX1" fmla="*/ 1838325 w 1838325"/>
              <a:gd name="connsiteY1" fmla="*/ 1276350 h 1276350"/>
              <a:gd name="connsiteX2" fmla="*/ 0 w 1838325"/>
              <a:gd name="connsiteY2" fmla="*/ 1276350 h 1276350"/>
              <a:gd name="connsiteX3" fmla="*/ 19050 w 1838325"/>
              <a:gd name="connsiteY3" fmla="*/ 0 h 1276350"/>
              <a:gd name="connsiteX0" fmla="*/ 0 w 1819275"/>
              <a:gd name="connsiteY0" fmla="*/ 0 h 1276350"/>
              <a:gd name="connsiteX1" fmla="*/ 1819275 w 1819275"/>
              <a:gd name="connsiteY1" fmla="*/ 1276350 h 1276350"/>
              <a:gd name="connsiteX2" fmla="*/ 20790 w 1819275"/>
              <a:gd name="connsiteY2" fmla="*/ 1276350 h 1276350"/>
              <a:gd name="connsiteX3" fmla="*/ 0 w 1819275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9407 w 1807892"/>
              <a:gd name="connsiteY2" fmla="*/ 1276350 h 1276350"/>
              <a:gd name="connsiteX3" fmla="*/ 0 w 1807892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6562 w 1807892"/>
              <a:gd name="connsiteY2" fmla="*/ 1276350 h 1276350"/>
              <a:gd name="connsiteX3" fmla="*/ 0 w 1807892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6562 w 1807892"/>
              <a:gd name="connsiteY2" fmla="*/ 1276350 h 1276350"/>
              <a:gd name="connsiteX3" fmla="*/ 0 w 1807892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3717 w 1807892"/>
              <a:gd name="connsiteY2" fmla="*/ 1274281 h 1276350"/>
              <a:gd name="connsiteX3" fmla="*/ 0 w 1807892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3717 w 1807892"/>
              <a:gd name="connsiteY2" fmla="*/ 1274281 h 1276350"/>
              <a:gd name="connsiteX3" fmla="*/ 0 w 1807892"/>
              <a:gd name="connsiteY3" fmla="*/ 0 h 1276350"/>
              <a:gd name="connsiteX0" fmla="*/ 0 w 2046931"/>
              <a:gd name="connsiteY0" fmla="*/ 0 h 1274281"/>
              <a:gd name="connsiteX1" fmla="*/ 2046931 w 2046931"/>
              <a:gd name="connsiteY1" fmla="*/ 1268074 h 1274281"/>
              <a:gd name="connsiteX2" fmla="*/ 3717 w 2046931"/>
              <a:gd name="connsiteY2" fmla="*/ 1274281 h 1274281"/>
              <a:gd name="connsiteX3" fmla="*/ 0 w 2046931"/>
              <a:gd name="connsiteY3" fmla="*/ 0 h 1274281"/>
              <a:gd name="connsiteX0" fmla="*/ 0 w 2046931"/>
              <a:gd name="connsiteY0" fmla="*/ 0 h 1141859"/>
              <a:gd name="connsiteX1" fmla="*/ 2046931 w 2046931"/>
              <a:gd name="connsiteY1" fmla="*/ 1135652 h 1141859"/>
              <a:gd name="connsiteX2" fmla="*/ 3717 w 2046931"/>
              <a:gd name="connsiteY2" fmla="*/ 1141859 h 1141859"/>
              <a:gd name="connsiteX3" fmla="*/ 0 w 2046931"/>
              <a:gd name="connsiteY3" fmla="*/ 0 h 1141859"/>
              <a:gd name="connsiteX0" fmla="*/ 19318 w 2066249"/>
              <a:gd name="connsiteY0" fmla="*/ 0 h 1994325"/>
              <a:gd name="connsiteX1" fmla="*/ 2066249 w 2066249"/>
              <a:gd name="connsiteY1" fmla="*/ 1135652 h 1994325"/>
              <a:gd name="connsiteX2" fmla="*/ 269 w 2066249"/>
              <a:gd name="connsiteY2" fmla="*/ 1994325 h 1994325"/>
              <a:gd name="connsiteX3" fmla="*/ 19318 w 2066249"/>
              <a:gd name="connsiteY3" fmla="*/ 0 h 1994325"/>
              <a:gd name="connsiteX0" fmla="*/ 19318 w 2043483"/>
              <a:gd name="connsiteY0" fmla="*/ 0 h 1994325"/>
              <a:gd name="connsiteX1" fmla="*/ 2043483 w 2043483"/>
              <a:gd name="connsiteY1" fmla="*/ 1110823 h 1994325"/>
              <a:gd name="connsiteX2" fmla="*/ 269 w 2043483"/>
              <a:gd name="connsiteY2" fmla="*/ 1994325 h 1994325"/>
              <a:gd name="connsiteX3" fmla="*/ 19318 w 2043483"/>
              <a:gd name="connsiteY3" fmla="*/ 0 h 1994325"/>
              <a:gd name="connsiteX0" fmla="*/ 8129 w 2032294"/>
              <a:gd name="connsiteY0" fmla="*/ 0 h 2159852"/>
              <a:gd name="connsiteX1" fmla="*/ 2032294 w 2032294"/>
              <a:gd name="connsiteY1" fmla="*/ 1110823 h 2159852"/>
              <a:gd name="connsiteX2" fmla="*/ 463 w 2032294"/>
              <a:gd name="connsiteY2" fmla="*/ 2159852 h 2159852"/>
              <a:gd name="connsiteX3" fmla="*/ 8129 w 2032294"/>
              <a:gd name="connsiteY3" fmla="*/ 0 h 2159852"/>
              <a:gd name="connsiteX0" fmla="*/ 0 w 2104430"/>
              <a:gd name="connsiteY0" fmla="*/ 0 h 1843086"/>
              <a:gd name="connsiteX1" fmla="*/ 2104430 w 2104430"/>
              <a:gd name="connsiteY1" fmla="*/ 794057 h 1843086"/>
              <a:gd name="connsiteX2" fmla="*/ 72599 w 2104430"/>
              <a:gd name="connsiteY2" fmla="*/ 1843086 h 1843086"/>
              <a:gd name="connsiteX3" fmla="*/ 0 w 2104430"/>
              <a:gd name="connsiteY3" fmla="*/ 0 h 1843086"/>
              <a:gd name="connsiteX0" fmla="*/ 0 w 2044232"/>
              <a:gd name="connsiteY0" fmla="*/ 0 h 2152308"/>
              <a:gd name="connsiteX1" fmla="*/ 2044232 w 2044232"/>
              <a:gd name="connsiteY1" fmla="*/ 1103279 h 2152308"/>
              <a:gd name="connsiteX2" fmla="*/ 12401 w 2044232"/>
              <a:gd name="connsiteY2" fmla="*/ 2152308 h 2152308"/>
              <a:gd name="connsiteX3" fmla="*/ 0 w 2044232"/>
              <a:gd name="connsiteY3" fmla="*/ 0 h 215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4232" h="2152308">
                <a:moveTo>
                  <a:pt x="0" y="0"/>
                </a:moveTo>
                <a:lnTo>
                  <a:pt x="2044232" y="1103279"/>
                </a:lnTo>
                <a:lnTo>
                  <a:pt x="12401" y="2152308"/>
                </a:lnTo>
                <a:cubicBezTo>
                  <a:pt x="9265" y="1726858"/>
                  <a:pt x="3136" y="425450"/>
                  <a:pt x="0" y="0"/>
                </a:cubicBezTo>
                <a:close/>
              </a:path>
            </a:pathLst>
          </a:custGeom>
          <a:gradFill>
            <a:gsLst>
              <a:gs pos="9000">
                <a:srgbClr val="FF555F">
                  <a:alpha val="0"/>
                </a:srgbClr>
              </a:gs>
              <a:gs pos="100000">
                <a:srgbClr val="FF555F"/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5BDCB9F-EF00-4740-A039-6C5374289B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48114" y="-9519"/>
            <a:ext cx="8543886" cy="5941720"/>
          </a:xfrm>
          <a:custGeom>
            <a:avLst/>
            <a:gdLst>
              <a:gd name="connsiteX0" fmla="*/ 0 w 8543886"/>
              <a:gd name="connsiteY0" fmla="*/ 0 h 5941720"/>
              <a:gd name="connsiteX1" fmla="*/ 8543886 w 8543886"/>
              <a:gd name="connsiteY1" fmla="*/ 0 h 5941720"/>
              <a:gd name="connsiteX2" fmla="*/ 8543886 w 8543886"/>
              <a:gd name="connsiteY2" fmla="*/ 5941720 h 59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886" h="5941720">
                <a:moveTo>
                  <a:pt x="0" y="0"/>
                </a:moveTo>
                <a:lnTo>
                  <a:pt x="8543886" y="0"/>
                </a:lnTo>
                <a:lnTo>
                  <a:pt x="8543886" y="594172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1F7ED88-D0CF-434E-AF66-2A6C617A15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199" y="4972997"/>
            <a:ext cx="5986800" cy="5796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Description goes here</a:t>
            </a:r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B87D776C-79F6-D44E-9FFA-CA482D54AFBA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3C47DF5-E9CA-D246-8B77-BF35B13D89F9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FF882762-C970-ED43-B6AA-137193AA4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CEF1787-A2E1-458A-BF2D-A3E6A5C67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4" y="3560262"/>
            <a:ext cx="5983255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dirty="0" smtClean="0"/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Slide divider option-1</a:t>
            </a:r>
            <a:endParaRPr lang="en-GB"/>
          </a:p>
        </p:txBody>
      </p:sp>
      <p:sp>
        <p:nvSpPr>
          <p:cNvPr id="13" name="Freeform 20">
            <a:extLst>
              <a:ext uri="{FF2B5EF4-FFF2-40B4-BE49-F238E27FC236}">
                <a16:creationId xmlns:a16="http://schemas.microsoft.com/office/drawing/2014/main" id="{076C9671-50FC-4F0D-B307-4A56C63A8056}"/>
              </a:ext>
            </a:extLst>
          </p:cNvPr>
          <p:cNvSpPr/>
          <p:nvPr userDrawn="1"/>
        </p:nvSpPr>
        <p:spPr>
          <a:xfrm>
            <a:off x="0" y="-3821"/>
            <a:ext cx="3119527" cy="2170074"/>
          </a:xfrm>
          <a:custGeom>
            <a:avLst/>
            <a:gdLst>
              <a:gd name="connsiteX0" fmla="*/ 0 w 3119527"/>
              <a:gd name="connsiteY0" fmla="*/ 0 h 2170074"/>
              <a:gd name="connsiteX1" fmla="*/ 3119527 w 3119527"/>
              <a:gd name="connsiteY1" fmla="*/ 1224 h 2170074"/>
              <a:gd name="connsiteX2" fmla="*/ 0 w 3119527"/>
              <a:gd name="connsiteY2" fmla="*/ 2170074 h 217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9527" h="2170074">
                <a:moveTo>
                  <a:pt x="0" y="0"/>
                </a:moveTo>
                <a:lnTo>
                  <a:pt x="3119527" y="1224"/>
                </a:lnTo>
                <a:lnTo>
                  <a:pt x="0" y="2170074"/>
                </a:lnTo>
                <a:close/>
              </a:path>
            </a:pathLst>
          </a:custGeom>
          <a:gradFill>
            <a:gsLst>
              <a:gs pos="0">
                <a:srgbClr val="007199"/>
              </a:gs>
              <a:gs pos="100000">
                <a:srgbClr val="00AECF"/>
              </a:gs>
            </a:gsLst>
            <a:lin ang="6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39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667D5848-2C00-434A-95F4-0BB2E59ACF12}"/>
              </a:ext>
            </a:extLst>
          </p:cNvPr>
          <p:cNvSpPr/>
          <p:nvPr userDrawn="1"/>
        </p:nvSpPr>
        <p:spPr>
          <a:xfrm>
            <a:off x="0" y="-9519"/>
            <a:ext cx="2249484" cy="1571852"/>
          </a:xfrm>
          <a:custGeom>
            <a:avLst/>
            <a:gdLst>
              <a:gd name="connsiteX0" fmla="*/ 2249484 w 2249484"/>
              <a:gd name="connsiteY0" fmla="*/ 0 h 1571852"/>
              <a:gd name="connsiteX1" fmla="*/ 0 w 2249484"/>
              <a:gd name="connsiteY1" fmla="*/ 1571852 h 1571852"/>
              <a:gd name="connsiteX2" fmla="*/ 0 w 2249484"/>
              <a:gd name="connsiteY2" fmla="*/ 5454 h 157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9484" h="1571852">
                <a:moveTo>
                  <a:pt x="2249484" y="0"/>
                </a:moveTo>
                <a:lnTo>
                  <a:pt x="0" y="1571852"/>
                </a:lnTo>
                <a:lnTo>
                  <a:pt x="0" y="5454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62000">
                <a:srgbClr val="073262"/>
              </a:gs>
            </a:gsLst>
            <a:lin ang="6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7E7568-823C-4CBD-8378-DB4576EA10FD}"/>
              </a:ext>
            </a:extLst>
          </p:cNvPr>
          <p:cNvSpPr/>
          <p:nvPr userDrawn="1"/>
        </p:nvSpPr>
        <p:spPr>
          <a:xfrm>
            <a:off x="-11983" y="1997929"/>
            <a:ext cx="887194" cy="1242604"/>
          </a:xfrm>
          <a:custGeom>
            <a:avLst/>
            <a:gdLst>
              <a:gd name="connsiteX0" fmla="*/ 19050 w 1838325"/>
              <a:gd name="connsiteY0" fmla="*/ 0 h 1276350"/>
              <a:gd name="connsiteX1" fmla="*/ 1838325 w 1838325"/>
              <a:gd name="connsiteY1" fmla="*/ 1276350 h 1276350"/>
              <a:gd name="connsiteX2" fmla="*/ 0 w 1838325"/>
              <a:gd name="connsiteY2" fmla="*/ 1276350 h 1276350"/>
              <a:gd name="connsiteX3" fmla="*/ 19050 w 1838325"/>
              <a:gd name="connsiteY3" fmla="*/ 0 h 1276350"/>
              <a:gd name="connsiteX0" fmla="*/ 0 w 1819275"/>
              <a:gd name="connsiteY0" fmla="*/ 0 h 1276350"/>
              <a:gd name="connsiteX1" fmla="*/ 1819275 w 1819275"/>
              <a:gd name="connsiteY1" fmla="*/ 1276350 h 1276350"/>
              <a:gd name="connsiteX2" fmla="*/ 20790 w 1819275"/>
              <a:gd name="connsiteY2" fmla="*/ 1276350 h 1276350"/>
              <a:gd name="connsiteX3" fmla="*/ 0 w 1819275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9407 w 1807892"/>
              <a:gd name="connsiteY2" fmla="*/ 1276350 h 1276350"/>
              <a:gd name="connsiteX3" fmla="*/ 0 w 1807892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6562 w 1807892"/>
              <a:gd name="connsiteY2" fmla="*/ 1276350 h 1276350"/>
              <a:gd name="connsiteX3" fmla="*/ 0 w 1807892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6562 w 1807892"/>
              <a:gd name="connsiteY2" fmla="*/ 1276350 h 1276350"/>
              <a:gd name="connsiteX3" fmla="*/ 0 w 1807892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3717 w 1807892"/>
              <a:gd name="connsiteY2" fmla="*/ 1274281 h 1276350"/>
              <a:gd name="connsiteX3" fmla="*/ 0 w 1807892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3717 w 1807892"/>
              <a:gd name="connsiteY2" fmla="*/ 1274281 h 1276350"/>
              <a:gd name="connsiteX3" fmla="*/ 0 w 1807892"/>
              <a:gd name="connsiteY3" fmla="*/ 0 h 1276350"/>
              <a:gd name="connsiteX0" fmla="*/ 0 w 2046931"/>
              <a:gd name="connsiteY0" fmla="*/ 0 h 1274281"/>
              <a:gd name="connsiteX1" fmla="*/ 2046931 w 2046931"/>
              <a:gd name="connsiteY1" fmla="*/ 1268074 h 1274281"/>
              <a:gd name="connsiteX2" fmla="*/ 3717 w 2046931"/>
              <a:gd name="connsiteY2" fmla="*/ 1274281 h 1274281"/>
              <a:gd name="connsiteX3" fmla="*/ 0 w 2046931"/>
              <a:gd name="connsiteY3" fmla="*/ 0 h 1274281"/>
              <a:gd name="connsiteX0" fmla="*/ 0 w 2046931"/>
              <a:gd name="connsiteY0" fmla="*/ 0 h 1141859"/>
              <a:gd name="connsiteX1" fmla="*/ 2046931 w 2046931"/>
              <a:gd name="connsiteY1" fmla="*/ 1135652 h 1141859"/>
              <a:gd name="connsiteX2" fmla="*/ 3717 w 2046931"/>
              <a:gd name="connsiteY2" fmla="*/ 1141859 h 1141859"/>
              <a:gd name="connsiteX3" fmla="*/ 0 w 2046931"/>
              <a:gd name="connsiteY3" fmla="*/ 0 h 1141859"/>
              <a:gd name="connsiteX0" fmla="*/ 19318 w 2066249"/>
              <a:gd name="connsiteY0" fmla="*/ 0 h 1994325"/>
              <a:gd name="connsiteX1" fmla="*/ 2066249 w 2066249"/>
              <a:gd name="connsiteY1" fmla="*/ 1135652 h 1994325"/>
              <a:gd name="connsiteX2" fmla="*/ 269 w 2066249"/>
              <a:gd name="connsiteY2" fmla="*/ 1994325 h 1994325"/>
              <a:gd name="connsiteX3" fmla="*/ 19318 w 2066249"/>
              <a:gd name="connsiteY3" fmla="*/ 0 h 1994325"/>
              <a:gd name="connsiteX0" fmla="*/ 19318 w 2043483"/>
              <a:gd name="connsiteY0" fmla="*/ 0 h 1994325"/>
              <a:gd name="connsiteX1" fmla="*/ 2043483 w 2043483"/>
              <a:gd name="connsiteY1" fmla="*/ 1110823 h 1994325"/>
              <a:gd name="connsiteX2" fmla="*/ 269 w 2043483"/>
              <a:gd name="connsiteY2" fmla="*/ 1994325 h 1994325"/>
              <a:gd name="connsiteX3" fmla="*/ 19318 w 2043483"/>
              <a:gd name="connsiteY3" fmla="*/ 0 h 1994325"/>
              <a:gd name="connsiteX0" fmla="*/ 8129 w 2032294"/>
              <a:gd name="connsiteY0" fmla="*/ 0 h 2159852"/>
              <a:gd name="connsiteX1" fmla="*/ 2032294 w 2032294"/>
              <a:gd name="connsiteY1" fmla="*/ 1110823 h 2159852"/>
              <a:gd name="connsiteX2" fmla="*/ 463 w 2032294"/>
              <a:gd name="connsiteY2" fmla="*/ 2159852 h 2159852"/>
              <a:gd name="connsiteX3" fmla="*/ 8129 w 2032294"/>
              <a:gd name="connsiteY3" fmla="*/ 0 h 2159852"/>
              <a:gd name="connsiteX0" fmla="*/ 0 w 2104430"/>
              <a:gd name="connsiteY0" fmla="*/ 0 h 1843086"/>
              <a:gd name="connsiteX1" fmla="*/ 2104430 w 2104430"/>
              <a:gd name="connsiteY1" fmla="*/ 794057 h 1843086"/>
              <a:gd name="connsiteX2" fmla="*/ 72599 w 2104430"/>
              <a:gd name="connsiteY2" fmla="*/ 1843086 h 1843086"/>
              <a:gd name="connsiteX3" fmla="*/ 0 w 2104430"/>
              <a:gd name="connsiteY3" fmla="*/ 0 h 1843086"/>
              <a:gd name="connsiteX0" fmla="*/ 0 w 2044232"/>
              <a:gd name="connsiteY0" fmla="*/ 0 h 2152308"/>
              <a:gd name="connsiteX1" fmla="*/ 2044232 w 2044232"/>
              <a:gd name="connsiteY1" fmla="*/ 1103279 h 2152308"/>
              <a:gd name="connsiteX2" fmla="*/ 12401 w 2044232"/>
              <a:gd name="connsiteY2" fmla="*/ 2152308 h 2152308"/>
              <a:gd name="connsiteX3" fmla="*/ 0 w 2044232"/>
              <a:gd name="connsiteY3" fmla="*/ 0 h 215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4232" h="2152308">
                <a:moveTo>
                  <a:pt x="0" y="0"/>
                </a:moveTo>
                <a:lnTo>
                  <a:pt x="2044232" y="1103279"/>
                </a:lnTo>
                <a:lnTo>
                  <a:pt x="12401" y="2152308"/>
                </a:lnTo>
                <a:cubicBezTo>
                  <a:pt x="9265" y="1726858"/>
                  <a:pt x="3136" y="425450"/>
                  <a:pt x="0" y="0"/>
                </a:cubicBezTo>
                <a:close/>
              </a:path>
            </a:pathLst>
          </a:custGeom>
          <a:gradFill>
            <a:gsLst>
              <a:gs pos="9000">
                <a:srgbClr val="FF555F">
                  <a:alpha val="0"/>
                </a:srgbClr>
              </a:gs>
              <a:gs pos="100000">
                <a:srgbClr val="FF555F"/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10B0B480-D1CC-484F-8896-98B9A28CF240}"/>
              </a:ext>
            </a:extLst>
          </p:cNvPr>
          <p:cNvPicPr>
            <a:picLocks noChangeAspect="1"/>
          </p:cNvPicPr>
          <p:nvPr userDrawn="1"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C5414586-BC01-4327-BFC0-F76BBC280F0A}"/>
              </a:ext>
            </a:extLst>
          </p:cNvPr>
          <p:cNvSpPr txBox="1">
            <a:spLocks/>
          </p:cNvSpPr>
          <p:nvPr userDrawn="1"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059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Option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842DA984-1D2F-2140-8491-B516D776CAC4}"/>
              </a:ext>
            </a:extLst>
          </p:cNvPr>
          <p:cNvSpPr/>
          <p:nvPr userDrawn="1"/>
        </p:nvSpPr>
        <p:spPr>
          <a:xfrm>
            <a:off x="0" y="4910678"/>
            <a:ext cx="4279900" cy="1947322"/>
          </a:xfrm>
          <a:custGeom>
            <a:avLst/>
            <a:gdLst>
              <a:gd name="connsiteX0" fmla="*/ 1467015 w 4279900"/>
              <a:gd name="connsiteY0" fmla="*/ 0 h 1947322"/>
              <a:gd name="connsiteX1" fmla="*/ 4279900 w 4279900"/>
              <a:gd name="connsiteY1" fmla="*/ 1947322 h 1947322"/>
              <a:gd name="connsiteX2" fmla="*/ 0 w 4279900"/>
              <a:gd name="connsiteY2" fmla="*/ 1947322 h 1947322"/>
              <a:gd name="connsiteX3" fmla="*/ 0 w 4279900"/>
              <a:gd name="connsiteY3" fmla="*/ 1020577 h 194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9900" h="1947322">
                <a:moveTo>
                  <a:pt x="1467015" y="0"/>
                </a:moveTo>
                <a:lnTo>
                  <a:pt x="4279900" y="1947322"/>
                </a:lnTo>
                <a:lnTo>
                  <a:pt x="0" y="1947322"/>
                </a:lnTo>
                <a:lnTo>
                  <a:pt x="0" y="1020577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93000">
                <a:schemeClr val="accent2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363E61-7CF1-A94D-B206-5B49A9CC19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28966" y="141209"/>
            <a:ext cx="9663034" cy="6716791"/>
          </a:xfrm>
          <a:custGeom>
            <a:avLst/>
            <a:gdLst>
              <a:gd name="connsiteX0" fmla="*/ 9663034 w 9663034"/>
              <a:gd name="connsiteY0" fmla="*/ 0 h 6716791"/>
              <a:gd name="connsiteX1" fmla="*/ 9663034 w 9663034"/>
              <a:gd name="connsiteY1" fmla="*/ 4814575 h 6716791"/>
              <a:gd name="connsiteX2" fmla="*/ 6941731 w 9663034"/>
              <a:gd name="connsiteY2" fmla="*/ 6716791 h 6716791"/>
              <a:gd name="connsiteX3" fmla="*/ 0 w 9663034"/>
              <a:gd name="connsiteY3" fmla="*/ 6716791 h 6716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034" h="6716791">
                <a:moveTo>
                  <a:pt x="9663034" y="0"/>
                </a:moveTo>
                <a:lnTo>
                  <a:pt x="9663034" y="4814575"/>
                </a:lnTo>
                <a:lnTo>
                  <a:pt x="6941731" y="6716791"/>
                </a:lnTo>
                <a:lnTo>
                  <a:pt x="0" y="671679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21975A5-5726-314A-B546-DA0044580E14}"/>
              </a:ext>
            </a:extLst>
          </p:cNvPr>
          <p:cNvSpPr/>
          <p:nvPr userDrawn="1"/>
        </p:nvSpPr>
        <p:spPr>
          <a:xfrm>
            <a:off x="1745857" y="5440650"/>
            <a:ext cx="2442751" cy="1417350"/>
          </a:xfrm>
          <a:custGeom>
            <a:avLst/>
            <a:gdLst>
              <a:gd name="connsiteX0" fmla="*/ 2031703 w 2442751"/>
              <a:gd name="connsiteY0" fmla="*/ 0 h 1417350"/>
              <a:gd name="connsiteX1" fmla="*/ 2442751 w 2442751"/>
              <a:gd name="connsiteY1" fmla="*/ 267995 h 1417350"/>
              <a:gd name="connsiteX2" fmla="*/ 783199 w 2442751"/>
              <a:gd name="connsiteY2" fmla="*/ 1417350 h 1417350"/>
              <a:gd name="connsiteX3" fmla="*/ 0 w 2442751"/>
              <a:gd name="connsiteY3" fmla="*/ 1417350 h 141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2751" h="1417350">
                <a:moveTo>
                  <a:pt x="2031703" y="0"/>
                </a:moveTo>
                <a:lnTo>
                  <a:pt x="2442751" y="267995"/>
                </a:lnTo>
                <a:lnTo>
                  <a:pt x="783199" y="1417350"/>
                </a:lnTo>
                <a:lnTo>
                  <a:pt x="0" y="14173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chemeClr val="accent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1F7ED88-D0CF-434E-AF66-2A6C617A15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199" y="2645439"/>
            <a:ext cx="5986800" cy="5796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Description goes here</a:t>
            </a:r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6A93C236-DDC8-AB42-B158-C3A75D572576}"/>
              </a:ext>
            </a:extLst>
          </p:cNvPr>
          <p:cNvPicPr>
            <a:picLocks noChangeAspect="1"/>
          </p:cNvPicPr>
          <p:nvPr userDrawn="1"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B28338C-0118-4339-8B11-1628D97DA4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4" y="1232704"/>
            <a:ext cx="5983255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dirty="0" smtClean="0"/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Slide divider option-2</a:t>
            </a:r>
            <a:endParaRPr lang="en-GB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5F13918-72BE-A948-812C-7F1FA995E53A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08964F2C-66D2-2D42-BC61-BC06971F0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DC32E83-7051-4988-BCEB-BB52366F78B7}"/>
              </a:ext>
            </a:extLst>
          </p:cNvPr>
          <p:cNvSpPr txBox="1">
            <a:spLocks/>
          </p:cNvSpPr>
          <p:nvPr userDrawn="1"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30" name="Freeform 28">
            <a:extLst>
              <a:ext uri="{FF2B5EF4-FFF2-40B4-BE49-F238E27FC236}">
                <a16:creationId xmlns:a16="http://schemas.microsoft.com/office/drawing/2014/main" id="{447BDDC6-505D-4732-B677-284CBEC734D1}"/>
              </a:ext>
            </a:extLst>
          </p:cNvPr>
          <p:cNvSpPr/>
          <p:nvPr userDrawn="1"/>
        </p:nvSpPr>
        <p:spPr>
          <a:xfrm rot="10800000">
            <a:off x="9763185" y="-1"/>
            <a:ext cx="2428815" cy="1426848"/>
          </a:xfrm>
          <a:custGeom>
            <a:avLst/>
            <a:gdLst>
              <a:gd name="connsiteX0" fmla="*/ 991465 w 2428815"/>
              <a:gd name="connsiteY0" fmla="*/ 1426848 h 1426848"/>
              <a:gd name="connsiteX1" fmla="*/ 0 w 2428815"/>
              <a:gd name="connsiteY1" fmla="*/ 1426848 h 1426848"/>
              <a:gd name="connsiteX2" fmla="*/ 0 w 2428815"/>
              <a:gd name="connsiteY2" fmla="*/ 1283606 h 1426848"/>
              <a:gd name="connsiteX3" fmla="*/ 1845489 w 2428815"/>
              <a:gd name="connsiteY3" fmla="*/ 0 h 1426848"/>
              <a:gd name="connsiteX4" fmla="*/ 2428815 w 2428815"/>
              <a:gd name="connsiteY4" fmla="*/ 399380 h 142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815" h="1426848">
                <a:moveTo>
                  <a:pt x="991465" y="1426848"/>
                </a:moveTo>
                <a:lnTo>
                  <a:pt x="0" y="1426848"/>
                </a:lnTo>
                <a:lnTo>
                  <a:pt x="0" y="1283606"/>
                </a:lnTo>
                <a:lnTo>
                  <a:pt x="1845489" y="0"/>
                </a:lnTo>
                <a:lnTo>
                  <a:pt x="2428815" y="39938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9000">
                <a:schemeClr val="accent2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77899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Option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EBD811C-EEF2-4E64-B90F-61053E863A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199" y="3627052"/>
            <a:ext cx="5986800" cy="5796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Description goes here</a:t>
            </a:r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19455F8-E443-2E47-84AE-B5E3AB72DCED}"/>
              </a:ext>
            </a:extLst>
          </p:cNvPr>
          <p:cNvSpPr/>
          <p:nvPr/>
        </p:nvSpPr>
        <p:spPr>
          <a:xfrm>
            <a:off x="8285590" y="0"/>
            <a:ext cx="3906410" cy="4314825"/>
          </a:xfrm>
          <a:custGeom>
            <a:avLst/>
            <a:gdLst>
              <a:gd name="connsiteX0" fmla="*/ 0 w 3906410"/>
              <a:gd name="connsiteY0" fmla="*/ 0 h 4314825"/>
              <a:gd name="connsiteX1" fmla="*/ 3906410 w 3906410"/>
              <a:gd name="connsiteY1" fmla="*/ 0 h 4314825"/>
              <a:gd name="connsiteX2" fmla="*/ 3906410 w 3906410"/>
              <a:gd name="connsiteY2" fmla="*/ 3185599 h 4314825"/>
              <a:gd name="connsiteX3" fmla="*/ 3902170 w 3906410"/>
              <a:gd name="connsiteY3" fmla="*/ 3480792 h 4314825"/>
              <a:gd name="connsiteX4" fmla="*/ 3896886 w 3906410"/>
              <a:gd name="connsiteY4" fmla="*/ 4314825 h 4314825"/>
              <a:gd name="connsiteX5" fmla="*/ 1274336 w 3906410"/>
              <a:gd name="connsiteY5" fmla="*/ 2495550 h 4314825"/>
              <a:gd name="connsiteX6" fmla="*/ 2442736 w 3906410"/>
              <a:gd name="connsiteY6" fmla="*/ 1692275 h 431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6410" h="4314825">
                <a:moveTo>
                  <a:pt x="0" y="0"/>
                </a:moveTo>
                <a:lnTo>
                  <a:pt x="3906410" y="0"/>
                </a:lnTo>
                <a:lnTo>
                  <a:pt x="3906410" y="3185599"/>
                </a:lnTo>
                <a:lnTo>
                  <a:pt x="3902170" y="3480792"/>
                </a:lnTo>
                <a:cubicBezTo>
                  <a:pt x="3899069" y="3758803"/>
                  <a:pt x="3897085" y="4036814"/>
                  <a:pt x="3896886" y="4314825"/>
                </a:cubicBezTo>
                <a:lnTo>
                  <a:pt x="1274336" y="2495550"/>
                </a:lnTo>
                <a:lnTo>
                  <a:pt x="2442736" y="1692275"/>
                </a:lnTo>
                <a:close/>
              </a:path>
            </a:pathLst>
          </a:custGeom>
          <a:gradFill>
            <a:gsLst>
              <a:gs pos="20000">
                <a:schemeClr val="accent1"/>
              </a:gs>
              <a:gs pos="97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C50561-D087-47A2-8E0E-B095F51A359E}"/>
              </a:ext>
            </a:extLst>
          </p:cNvPr>
          <p:cNvSpPr/>
          <p:nvPr/>
        </p:nvSpPr>
        <p:spPr>
          <a:xfrm>
            <a:off x="9555684" y="2262186"/>
            <a:ext cx="2636371" cy="3683939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14964 w 2514964"/>
              <a:gd name="connsiteY0" fmla="*/ 0 h 3543300"/>
              <a:gd name="connsiteX1" fmla="*/ 0 w 2514964"/>
              <a:gd name="connsiteY1" fmla="*/ 1758723 h 3543300"/>
              <a:gd name="connsiteX2" fmla="*/ 2508614 w 2514964"/>
              <a:gd name="connsiteY2" fmla="*/ 3543300 h 3543300"/>
              <a:gd name="connsiteX3" fmla="*/ 2514964 w 2514964"/>
              <a:gd name="connsiteY3" fmla="*/ 0 h 3543300"/>
              <a:gd name="connsiteX0" fmla="*/ 2514964 w 2523277"/>
              <a:gd name="connsiteY0" fmla="*/ 0 h 3521420"/>
              <a:gd name="connsiteX1" fmla="*/ 0 w 2523277"/>
              <a:gd name="connsiteY1" fmla="*/ 1758723 h 3521420"/>
              <a:gd name="connsiteX2" fmla="*/ 2523201 w 2523277"/>
              <a:gd name="connsiteY2" fmla="*/ 3521420 h 3521420"/>
              <a:gd name="connsiteX3" fmla="*/ 2514964 w 2523277"/>
              <a:gd name="connsiteY3" fmla="*/ 0 h 3521420"/>
              <a:gd name="connsiteX0" fmla="*/ 2519523 w 2523330"/>
              <a:gd name="connsiteY0" fmla="*/ 0 h 3525979"/>
              <a:gd name="connsiteX1" fmla="*/ 0 w 2523330"/>
              <a:gd name="connsiteY1" fmla="*/ 1763282 h 3525979"/>
              <a:gd name="connsiteX2" fmla="*/ 2523201 w 2523330"/>
              <a:gd name="connsiteY2" fmla="*/ 3525979 h 3525979"/>
              <a:gd name="connsiteX3" fmla="*/ 2519523 w 2523330"/>
              <a:gd name="connsiteY3" fmla="*/ 0 h 35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3330" h="3525979">
                <a:moveTo>
                  <a:pt x="2519523" y="0"/>
                </a:moveTo>
                <a:lnTo>
                  <a:pt x="0" y="1763282"/>
                </a:lnTo>
                <a:lnTo>
                  <a:pt x="2523201" y="3525979"/>
                </a:lnTo>
                <a:cubicBezTo>
                  <a:pt x="2524259" y="2344879"/>
                  <a:pt x="2518465" y="1181100"/>
                  <a:pt x="2519523" y="0"/>
                </a:cubicBezTo>
                <a:close/>
              </a:path>
            </a:pathLst>
          </a:custGeom>
          <a:gradFill>
            <a:gsLst>
              <a:gs pos="20000">
                <a:schemeClr val="accent3"/>
              </a:gs>
              <a:gs pos="92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3579135-1CDC-4141-83AA-F18A1F4EE702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F9BF7CD4-F228-C74B-A856-98CBA6265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41CDB2D-7FA5-4BA7-AEA0-FE2551E49C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4" y="2214317"/>
            <a:ext cx="5983255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dirty="0" smtClean="0"/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Slide divider option-3</a:t>
            </a:r>
            <a:endParaRPr lang="en-GB"/>
          </a:p>
        </p:txBody>
      </p:sp>
      <p:sp>
        <p:nvSpPr>
          <p:cNvPr id="23" name="Freeform 18">
            <a:extLst>
              <a:ext uri="{FF2B5EF4-FFF2-40B4-BE49-F238E27FC236}">
                <a16:creationId xmlns:a16="http://schemas.microsoft.com/office/drawing/2014/main" id="{6F10E259-8957-4A25-A1FE-6233728BBD6A}"/>
              </a:ext>
            </a:extLst>
          </p:cNvPr>
          <p:cNvSpPr/>
          <p:nvPr userDrawn="1"/>
        </p:nvSpPr>
        <p:spPr>
          <a:xfrm>
            <a:off x="8285590" y="0"/>
            <a:ext cx="3906410" cy="4314825"/>
          </a:xfrm>
          <a:custGeom>
            <a:avLst/>
            <a:gdLst>
              <a:gd name="connsiteX0" fmla="*/ 0 w 3906410"/>
              <a:gd name="connsiteY0" fmla="*/ 0 h 4314825"/>
              <a:gd name="connsiteX1" fmla="*/ 3906410 w 3906410"/>
              <a:gd name="connsiteY1" fmla="*/ 0 h 4314825"/>
              <a:gd name="connsiteX2" fmla="*/ 3906410 w 3906410"/>
              <a:gd name="connsiteY2" fmla="*/ 3185599 h 4314825"/>
              <a:gd name="connsiteX3" fmla="*/ 3902170 w 3906410"/>
              <a:gd name="connsiteY3" fmla="*/ 3480792 h 4314825"/>
              <a:gd name="connsiteX4" fmla="*/ 3896886 w 3906410"/>
              <a:gd name="connsiteY4" fmla="*/ 4314825 h 4314825"/>
              <a:gd name="connsiteX5" fmla="*/ 1274336 w 3906410"/>
              <a:gd name="connsiteY5" fmla="*/ 2495550 h 4314825"/>
              <a:gd name="connsiteX6" fmla="*/ 2442736 w 3906410"/>
              <a:gd name="connsiteY6" fmla="*/ 1692275 h 431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6410" h="4314825">
                <a:moveTo>
                  <a:pt x="0" y="0"/>
                </a:moveTo>
                <a:lnTo>
                  <a:pt x="3906410" y="0"/>
                </a:lnTo>
                <a:lnTo>
                  <a:pt x="3906410" y="3185599"/>
                </a:lnTo>
                <a:lnTo>
                  <a:pt x="3902170" y="3480792"/>
                </a:lnTo>
                <a:cubicBezTo>
                  <a:pt x="3899069" y="3758803"/>
                  <a:pt x="3897085" y="4036814"/>
                  <a:pt x="3896886" y="4314825"/>
                </a:cubicBezTo>
                <a:lnTo>
                  <a:pt x="1274336" y="2495550"/>
                </a:lnTo>
                <a:lnTo>
                  <a:pt x="2442736" y="1692275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97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27166BE-C525-4B89-9317-E7513C3FD974}"/>
              </a:ext>
            </a:extLst>
          </p:cNvPr>
          <p:cNvSpPr/>
          <p:nvPr userDrawn="1"/>
        </p:nvSpPr>
        <p:spPr>
          <a:xfrm>
            <a:off x="9555684" y="2262186"/>
            <a:ext cx="2636371" cy="3683939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14964 w 2514964"/>
              <a:gd name="connsiteY0" fmla="*/ 0 h 3543300"/>
              <a:gd name="connsiteX1" fmla="*/ 0 w 2514964"/>
              <a:gd name="connsiteY1" fmla="*/ 1758723 h 3543300"/>
              <a:gd name="connsiteX2" fmla="*/ 2508614 w 2514964"/>
              <a:gd name="connsiteY2" fmla="*/ 3543300 h 3543300"/>
              <a:gd name="connsiteX3" fmla="*/ 2514964 w 2514964"/>
              <a:gd name="connsiteY3" fmla="*/ 0 h 3543300"/>
              <a:gd name="connsiteX0" fmla="*/ 2514964 w 2523277"/>
              <a:gd name="connsiteY0" fmla="*/ 0 h 3521420"/>
              <a:gd name="connsiteX1" fmla="*/ 0 w 2523277"/>
              <a:gd name="connsiteY1" fmla="*/ 1758723 h 3521420"/>
              <a:gd name="connsiteX2" fmla="*/ 2523201 w 2523277"/>
              <a:gd name="connsiteY2" fmla="*/ 3521420 h 3521420"/>
              <a:gd name="connsiteX3" fmla="*/ 2514964 w 2523277"/>
              <a:gd name="connsiteY3" fmla="*/ 0 h 3521420"/>
              <a:gd name="connsiteX0" fmla="*/ 2519523 w 2523330"/>
              <a:gd name="connsiteY0" fmla="*/ 0 h 3525979"/>
              <a:gd name="connsiteX1" fmla="*/ 0 w 2523330"/>
              <a:gd name="connsiteY1" fmla="*/ 1763282 h 3525979"/>
              <a:gd name="connsiteX2" fmla="*/ 2523201 w 2523330"/>
              <a:gd name="connsiteY2" fmla="*/ 3525979 h 3525979"/>
              <a:gd name="connsiteX3" fmla="*/ 2519523 w 2523330"/>
              <a:gd name="connsiteY3" fmla="*/ 0 h 35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3330" h="3525979">
                <a:moveTo>
                  <a:pt x="2519523" y="0"/>
                </a:moveTo>
                <a:lnTo>
                  <a:pt x="0" y="1763282"/>
                </a:lnTo>
                <a:lnTo>
                  <a:pt x="2523201" y="3525979"/>
                </a:lnTo>
                <a:cubicBezTo>
                  <a:pt x="2524259" y="2344879"/>
                  <a:pt x="2518465" y="1181100"/>
                  <a:pt x="2519523" y="0"/>
                </a:cubicBezTo>
                <a:close/>
              </a:path>
            </a:pathLst>
          </a:custGeom>
          <a:gradFill>
            <a:gsLst>
              <a:gs pos="20000">
                <a:schemeClr val="accent6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A6F135BC-1BC3-423B-A6F9-65A0B4610EAC}"/>
              </a:ext>
            </a:extLst>
          </p:cNvPr>
          <p:cNvSpPr txBox="1">
            <a:spLocks/>
          </p:cNvSpPr>
          <p:nvPr userDrawn="1"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7034B25-9BF5-4DF6-B0E7-575392AD6C98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8134"/>
            <a:ext cx="935900" cy="270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6E0280A-C911-477A-9CA7-94686E8EAF5D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752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Option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D80F8535-1B37-C640-9522-9FFE23DA8F4E}"/>
              </a:ext>
            </a:extLst>
          </p:cNvPr>
          <p:cNvSpPr/>
          <p:nvPr/>
        </p:nvSpPr>
        <p:spPr>
          <a:xfrm>
            <a:off x="-6225" y="4376941"/>
            <a:ext cx="6589331" cy="2481059"/>
          </a:xfrm>
          <a:custGeom>
            <a:avLst/>
            <a:gdLst>
              <a:gd name="connsiteX0" fmla="*/ 3012948 w 6589331"/>
              <a:gd name="connsiteY0" fmla="*/ 0 h 2481059"/>
              <a:gd name="connsiteX1" fmla="*/ 6589331 w 6589331"/>
              <a:gd name="connsiteY1" fmla="*/ 2471153 h 2481059"/>
              <a:gd name="connsiteX2" fmla="*/ 5715 w 6589331"/>
              <a:gd name="connsiteY2" fmla="*/ 2481059 h 2481059"/>
              <a:gd name="connsiteX3" fmla="*/ 0 w 6589331"/>
              <a:gd name="connsiteY3" fmla="*/ 2472071 h 2481059"/>
              <a:gd name="connsiteX4" fmla="*/ 0 w 6589331"/>
              <a:gd name="connsiteY4" fmla="*/ 2094159 h 248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9331" h="2481059">
                <a:moveTo>
                  <a:pt x="3012948" y="0"/>
                </a:moveTo>
                <a:lnTo>
                  <a:pt x="6589331" y="2471153"/>
                </a:lnTo>
                <a:lnTo>
                  <a:pt x="5715" y="2481059"/>
                </a:lnTo>
                <a:lnTo>
                  <a:pt x="0" y="2472071"/>
                </a:lnTo>
                <a:lnTo>
                  <a:pt x="0" y="2094159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E0BA6F1B-DB4E-4726-82C8-F69E131B99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74257" y="2540943"/>
            <a:ext cx="6843487" cy="381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Description goes here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5833C23-279C-584E-A024-2A31807A9274}"/>
              </a:ext>
            </a:extLst>
          </p:cNvPr>
          <p:cNvSpPr/>
          <p:nvPr/>
        </p:nvSpPr>
        <p:spPr>
          <a:xfrm flipH="1">
            <a:off x="4047304" y="5413691"/>
            <a:ext cx="4092877" cy="1449275"/>
          </a:xfrm>
          <a:custGeom>
            <a:avLst/>
            <a:gdLst>
              <a:gd name="connsiteX0" fmla="*/ 2044180 w 4092877"/>
              <a:gd name="connsiteY0" fmla="*/ 0 h 1449275"/>
              <a:gd name="connsiteX1" fmla="*/ 0 w 4092877"/>
              <a:gd name="connsiteY1" fmla="*/ 1449275 h 1449275"/>
              <a:gd name="connsiteX2" fmla="*/ 4092877 w 4092877"/>
              <a:gd name="connsiteY2" fmla="*/ 1449275 h 1449275"/>
              <a:gd name="connsiteX3" fmla="*/ 3674121 w 4092877"/>
              <a:gd name="connsiteY3" fmla="*/ 1155304 h 1449275"/>
              <a:gd name="connsiteX4" fmla="*/ 2044180 w 4092877"/>
              <a:gd name="connsiteY4" fmla="*/ 0 h 14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2877" h="1449275">
                <a:moveTo>
                  <a:pt x="2044180" y="0"/>
                </a:moveTo>
                <a:lnTo>
                  <a:pt x="0" y="1449275"/>
                </a:lnTo>
                <a:lnTo>
                  <a:pt x="4092877" y="1449275"/>
                </a:lnTo>
                <a:lnTo>
                  <a:pt x="3674121" y="1155304"/>
                </a:lnTo>
                <a:cubicBezTo>
                  <a:pt x="3130807" y="770202"/>
                  <a:pt x="2569124" y="363906"/>
                  <a:pt x="204418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35000"/>
                </a:schemeClr>
              </a:gs>
              <a:gs pos="50000">
                <a:schemeClr val="accent2"/>
              </a:gs>
              <a:gs pos="98000">
                <a:schemeClr val="accent2">
                  <a:alpha val="3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6F00C93-F8EE-4584-A029-7488D3966167}"/>
              </a:ext>
            </a:extLst>
          </p:cNvPr>
          <p:cNvSpPr/>
          <p:nvPr/>
        </p:nvSpPr>
        <p:spPr>
          <a:xfrm>
            <a:off x="-511" y="3891879"/>
            <a:ext cx="4261361" cy="2964425"/>
          </a:xfrm>
          <a:custGeom>
            <a:avLst/>
            <a:gdLst>
              <a:gd name="connsiteX0" fmla="*/ 0 w 5520690"/>
              <a:gd name="connsiteY0" fmla="*/ 0 h 3840480"/>
              <a:gd name="connsiteX1" fmla="*/ 5520690 w 5520690"/>
              <a:gd name="connsiteY1" fmla="*/ 3840480 h 3840480"/>
              <a:gd name="connsiteX2" fmla="*/ 0 w 5520690"/>
              <a:gd name="connsiteY2" fmla="*/ 3840480 h 3840480"/>
              <a:gd name="connsiteX3" fmla="*/ 0 w 5520690"/>
              <a:gd name="connsiteY3" fmla="*/ 0 h 384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0690" h="384048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6000">
                <a:schemeClr val="accent2"/>
              </a:gs>
              <a:gs pos="68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CECEFDB-7B1D-4D53-AFB2-2A3E81E50E9C}"/>
              </a:ext>
            </a:extLst>
          </p:cNvPr>
          <p:cNvSpPr/>
          <p:nvPr/>
        </p:nvSpPr>
        <p:spPr>
          <a:xfrm flipH="1">
            <a:off x="7929175" y="3891879"/>
            <a:ext cx="4261361" cy="2964425"/>
          </a:xfrm>
          <a:custGeom>
            <a:avLst/>
            <a:gdLst>
              <a:gd name="connsiteX0" fmla="*/ 0 w 5520690"/>
              <a:gd name="connsiteY0" fmla="*/ 0 h 3840480"/>
              <a:gd name="connsiteX1" fmla="*/ 5520690 w 5520690"/>
              <a:gd name="connsiteY1" fmla="*/ 3840480 h 3840480"/>
              <a:gd name="connsiteX2" fmla="*/ 0 w 5520690"/>
              <a:gd name="connsiteY2" fmla="*/ 3840480 h 3840480"/>
              <a:gd name="connsiteX3" fmla="*/ 0 w 5520690"/>
              <a:gd name="connsiteY3" fmla="*/ 0 h 384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0690" h="384048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6000">
                <a:schemeClr val="accent2"/>
              </a:gs>
              <a:gs pos="68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997A980-7EC0-453E-ABF1-4DC83EB7CB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4257" y="1239876"/>
            <a:ext cx="6843486" cy="970378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4000" dirty="0" smtClean="0"/>
            </a:lvl1pPr>
          </a:lstStyle>
          <a:p>
            <a:pPr lvl="0" algn="ctr">
              <a:spcBef>
                <a:spcPts val="600"/>
              </a:spcBef>
            </a:pPr>
            <a:r>
              <a:rPr lang="en-US"/>
              <a:t>Slide divider option-4</a:t>
            </a:r>
            <a:endParaRPr lang="en-GB"/>
          </a:p>
        </p:txBody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id="{4AACB9C7-803C-4152-82CB-67927F253134}"/>
              </a:ext>
            </a:extLst>
          </p:cNvPr>
          <p:cNvSpPr/>
          <p:nvPr userDrawn="1"/>
        </p:nvSpPr>
        <p:spPr>
          <a:xfrm>
            <a:off x="-6225" y="4376941"/>
            <a:ext cx="6589331" cy="2481059"/>
          </a:xfrm>
          <a:custGeom>
            <a:avLst/>
            <a:gdLst>
              <a:gd name="connsiteX0" fmla="*/ 3012948 w 6589331"/>
              <a:gd name="connsiteY0" fmla="*/ 0 h 2481059"/>
              <a:gd name="connsiteX1" fmla="*/ 6589331 w 6589331"/>
              <a:gd name="connsiteY1" fmla="*/ 2471153 h 2481059"/>
              <a:gd name="connsiteX2" fmla="*/ 5715 w 6589331"/>
              <a:gd name="connsiteY2" fmla="*/ 2481059 h 2481059"/>
              <a:gd name="connsiteX3" fmla="*/ 0 w 6589331"/>
              <a:gd name="connsiteY3" fmla="*/ 2472071 h 2481059"/>
              <a:gd name="connsiteX4" fmla="*/ 0 w 6589331"/>
              <a:gd name="connsiteY4" fmla="*/ 2094159 h 248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9331" h="2481059">
                <a:moveTo>
                  <a:pt x="3012948" y="0"/>
                </a:moveTo>
                <a:lnTo>
                  <a:pt x="6589331" y="2471153"/>
                </a:lnTo>
                <a:lnTo>
                  <a:pt x="5715" y="2481059"/>
                </a:lnTo>
                <a:lnTo>
                  <a:pt x="0" y="2472071"/>
                </a:lnTo>
                <a:lnTo>
                  <a:pt x="0" y="2094159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38F6177-211A-49BE-ABB9-97949A54E26E}"/>
              </a:ext>
            </a:extLst>
          </p:cNvPr>
          <p:cNvSpPr/>
          <p:nvPr userDrawn="1"/>
        </p:nvSpPr>
        <p:spPr>
          <a:xfrm>
            <a:off x="-511" y="3891879"/>
            <a:ext cx="4261361" cy="2964425"/>
          </a:xfrm>
          <a:custGeom>
            <a:avLst/>
            <a:gdLst>
              <a:gd name="connsiteX0" fmla="*/ 0 w 5520690"/>
              <a:gd name="connsiteY0" fmla="*/ 0 h 3840480"/>
              <a:gd name="connsiteX1" fmla="*/ 5520690 w 5520690"/>
              <a:gd name="connsiteY1" fmla="*/ 3840480 h 3840480"/>
              <a:gd name="connsiteX2" fmla="*/ 0 w 5520690"/>
              <a:gd name="connsiteY2" fmla="*/ 3840480 h 3840480"/>
              <a:gd name="connsiteX3" fmla="*/ 0 w 5520690"/>
              <a:gd name="connsiteY3" fmla="*/ 0 h 384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0690" h="384048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6000">
                <a:schemeClr val="accent2"/>
              </a:gs>
              <a:gs pos="68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D7EF89F-2526-415C-BBDF-59E49A45CE8B}"/>
              </a:ext>
            </a:extLst>
          </p:cNvPr>
          <p:cNvSpPr/>
          <p:nvPr userDrawn="1"/>
        </p:nvSpPr>
        <p:spPr>
          <a:xfrm flipH="1">
            <a:off x="7929175" y="3891879"/>
            <a:ext cx="4261361" cy="2964425"/>
          </a:xfrm>
          <a:custGeom>
            <a:avLst/>
            <a:gdLst>
              <a:gd name="connsiteX0" fmla="*/ 0 w 5520690"/>
              <a:gd name="connsiteY0" fmla="*/ 0 h 3840480"/>
              <a:gd name="connsiteX1" fmla="*/ 5520690 w 5520690"/>
              <a:gd name="connsiteY1" fmla="*/ 3840480 h 3840480"/>
              <a:gd name="connsiteX2" fmla="*/ 0 w 5520690"/>
              <a:gd name="connsiteY2" fmla="*/ 3840480 h 3840480"/>
              <a:gd name="connsiteX3" fmla="*/ 0 w 5520690"/>
              <a:gd name="connsiteY3" fmla="*/ 0 h 384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0690" h="384048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6000">
                <a:schemeClr val="accent2"/>
              </a:gs>
              <a:gs pos="68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5F0D2E2-2742-7940-ABDD-58FB9D49EB23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2993CEB8-1392-6D40-B3E0-F39563900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8BD1DE52-945F-4211-95A8-6EC6236CCAA3}"/>
              </a:ext>
            </a:extLst>
          </p:cNvPr>
          <p:cNvSpPr txBox="1">
            <a:spLocks/>
          </p:cNvSpPr>
          <p:nvPr userDrawn="1"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80B66D4-A5F5-624A-B6B3-939B1AD7D213}"/>
              </a:ext>
            </a:extLst>
          </p:cNvPr>
          <p:cNvSpPr/>
          <p:nvPr userDrawn="1"/>
        </p:nvSpPr>
        <p:spPr>
          <a:xfrm flipH="1">
            <a:off x="5606920" y="4371977"/>
            <a:ext cx="6580566" cy="2490989"/>
          </a:xfrm>
          <a:custGeom>
            <a:avLst/>
            <a:gdLst>
              <a:gd name="connsiteX0" fmla="*/ 3009863 w 6580566"/>
              <a:gd name="connsiteY0" fmla="*/ 0 h 2490989"/>
              <a:gd name="connsiteX1" fmla="*/ 0 w 6580566"/>
              <a:gd name="connsiteY1" fmla="*/ 2099561 h 2490989"/>
              <a:gd name="connsiteX2" fmla="*/ 0 w 6580566"/>
              <a:gd name="connsiteY2" fmla="*/ 2490989 h 2490989"/>
              <a:gd name="connsiteX3" fmla="*/ 5268197 w 6580566"/>
              <a:gd name="connsiteY3" fmla="*/ 2490989 h 2490989"/>
              <a:gd name="connsiteX4" fmla="*/ 6580566 w 6580566"/>
              <a:gd name="connsiteY4" fmla="*/ 2476120 h 249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0566" h="2490989">
                <a:moveTo>
                  <a:pt x="3009863" y="0"/>
                </a:moveTo>
                <a:lnTo>
                  <a:pt x="0" y="2099561"/>
                </a:lnTo>
                <a:lnTo>
                  <a:pt x="0" y="2490989"/>
                </a:lnTo>
                <a:lnTo>
                  <a:pt x="5268197" y="2490989"/>
                </a:lnTo>
                <a:lnTo>
                  <a:pt x="6580566" y="2476120"/>
                </a:lnTo>
                <a:close/>
              </a:path>
            </a:pathLst>
          </a:custGeom>
          <a:gradFill>
            <a:gsLst>
              <a:gs pos="28000">
                <a:schemeClr val="accent1">
                  <a:alpha val="0"/>
                </a:schemeClr>
              </a:gs>
              <a:gs pos="92000">
                <a:schemeClr val="accent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reeform 21">
            <a:extLst>
              <a:ext uri="{FF2B5EF4-FFF2-40B4-BE49-F238E27FC236}">
                <a16:creationId xmlns:a16="http://schemas.microsoft.com/office/drawing/2014/main" id="{2168F68C-9AED-427E-85F9-E8C1393F181B}"/>
              </a:ext>
            </a:extLst>
          </p:cNvPr>
          <p:cNvSpPr/>
          <p:nvPr userDrawn="1"/>
        </p:nvSpPr>
        <p:spPr>
          <a:xfrm flipH="1">
            <a:off x="5606920" y="4371977"/>
            <a:ext cx="6580566" cy="2490989"/>
          </a:xfrm>
          <a:custGeom>
            <a:avLst/>
            <a:gdLst>
              <a:gd name="connsiteX0" fmla="*/ 3009863 w 6580566"/>
              <a:gd name="connsiteY0" fmla="*/ 0 h 2490989"/>
              <a:gd name="connsiteX1" fmla="*/ 0 w 6580566"/>
              <a:gd name="connsiteY1" fmla="*/ 2099561 h 2490989"/>
              <a:gd name="connsiteX2" fmla="*/ 0 w 6580566"/>
              <a:gd name="connsiteY2" fmla="*/ 2490989 h 2490989"/>
              <a:gd name="connsiteX3" fmla="*/ 5268197 w 6580566"/>
              <a:gd name="connsiteY3" fmla="*/ 2490989 h 2490989"/>
              <a:gd name="connsiteX4" fmla="*/ 6580566 w 6580566"/>
              <a:gd name="connsiteY4" fmla="*/ 2476120 h 249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0566" h="2490989">
                <a:moveTo>
                  <a:pt x="3009863" y="0"/>
                </a:moveTo>
                <a:lnTo>
                  <a:pt x="0" y="2099561"/>
                </a:lnTo>
                <a:lnTo>
                  <a:pt x="0" y="2490989"/>
                </a:lnTo>
                <a:lnTo>
                  <a:pt x="5268197" y="2490989"/>
                </a:lnTo>
                <a:lnTo>
                  <a:pt x="6580566" y="2476120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B65377BA-7EEE-4F72-8CAE-57BDF7345B46}"/>
              </a:ext>
            </a:extLst>
          </p:cNvPr>
          <p:cNvSpPr/>
          <p:nvPr userDrawn="1"/>
        </p:nvSpPr>
        <p:spPr>
          <a:xfrm flipH="1">
            <a:off x="4047304" y="5413691"/>
            <a:ext cx="4092877" cy="1449275"/>
          </a:xfrm>
          <a:custGeom>
            <a:avLst/>
            <a:gdLst>
              <a:gd name="connsiteX0" fmla="*/ 2044180 w 4092877"/>
              <a:gd name="connsiteY0" fmla="*/ 0 h 1449275"/>
              <a:gd name="connsiteX1" fmla="*/ 0 w 4092877"/>
              <a:gd name="connsiteY1" fmla="*/ 1449275 h 1449275"/>
              <a:gd name="connsiteX2" fmla="*/ 4092877 w 4092877"/>
              <a:gd name="connsiteY2" fmla="*/ 1449275 h 1449275"/>
              <a:gd name="connsiteX3" fmla="*/ 3674121 w 4092877"/>
              <a:gd name="connsiteY3" fmla="*/ 1155304 h 1449275"/>
              <a:gd name="connsiteX4" fmla="*/ 2044180 w 4092877"/>
              <a:gd name="connsiteY4" fmla="*/ 0 h 14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2877" h="1449275">
                <a:moveTo>
                  <a:pt x="2044180" y="0"/>
                </a:moveTo>
                <a:lnTo>
                  <a:pt x="0" y="1449275"/>
                </a:lnTo>
                <a:lnTo>
                  <a:pt x="4092877" y="1449275"/>
                </a:lnTo>
                <a:lnTo>
                  <a:pt x="3674121" y="1155304"/>
                </a:lnTo>
                <a:cubicBezTo>
                  <a:pt x="3130807" y="770202"/>
                  <a:pt x="2569124" y="363906"/>
                  <a:pt x="204418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35000"/>
                </a:schemeClr>
              </a:gs>
              <a:gs pos="50000">
                <a:schemeClr val="accent2"/>
              </a:gs>
              <a:gs pos="98000">
                <a:schemeClr val="accent2">
                  <a:alpha val="3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A764AC80-FAC7-4BD1-B73A-91406AC01495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8134"/>
            <a:ext cx="9359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61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ivider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5B049D90-7C0C-2543-A4A6-22DE2C411CA6}"/>
              </a:ext>
            </a:extLst>
          </p:cNvPr>
          <p:cNvSpPr/>
          <p:nvPr/>
        </p:nvSpPr>
        <p:spPr>
          <a:xfrm>
            <a:off x="0" y="4900507"/>
            <a:ext cx="4262572" cy="1957493"/>
          </a:xfrm>
          <a:custGeom>
            <a:avLst/>
            <a:gdLst>
              <a:gd name="connsiteX0" fmla="*/ 1462275 w 4262572"/>
              <a:gd name="connsiteY0" fmla="*/ 0 h 1957493"/>
              <a:gd name="connsiteX1" fmla="*/ 4262572 w 4262572"/>
              <a:gd name="connsiteY1" fmla="*/ 1957493 h 1957493"/>
              <a:gd name="connsiteX2" fmla="*/ 0 w 4262572"/>
              <a:gd name="connsiteY2" fmla="*/ 1957493 h 1957493"/>
              <a:gd name="connsiteX3" fmla="*/ 0 w 4262572"/>
              <a:gd name="connsiteY3" fmla="*/ 1021999 h 19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572" h="1957493">
                <a:moveTo>
                  <a:pt x="1462275" y="0"/>
                </a:moveTo>
                <a:lnTo>
                  <a:pt x="4262572" y="1957493"/>
                </a:lnTo>
                <a:lnTo>
                  <a:pt x="0" y="1957493"/>
                </a:lnTo>
                <a:lnTo>
                  <a:pt x="0" y="102199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1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29773AE-3026-4994-9E24-119377549C30}"/>
              </a:ext>
            </a:extLst>
          </p:cNvPr>
          <p:cNvSpPr/>
          <p:nvPr/>
        </p:nvSpPr>
        <p:spPr>
          <a:xfrm>
            <a:off x="1739901" y="5448182"/>
            <a:ext cx="4065894" cy="1412994"/>
          </a:xfrm>
          <a:custGeom>
            <a:avLst/>
            <a:gdLst>
              <a:gd name="connsiteX0" fmla="*/ 0 w 4467225"/>
              <a:gd name="connsiteY0" fmla="*/ 1533525 h 1562100"/>
              <a:gd name="connsiteX1" fmla="*/ 2228850 w 4467225"/>
              <a:gd name="connsiteY1" fmla="*/ 0 h 1562100"/>
              <a:gd name="connsiteX2" fmla="*/ 4467225 w 4467225"/>
              <a:gd name="connsiteY2" fmla="*/ 1562100 h 1562100"/>
              <a:gd name="connsiteX3" fmla="*/ 0 w 4467225"/>
              <a:gd name="connsiteY3" fmla="*/ 1533525 h 1562100"/>
              <a:gd name="connsiteX0" fmla="*/ 0 w 4505325"/>
              <a:gd name="connsiteY0" fmla="*/ 1552575 h 1562100"/>
              <a:gd name="connsiteX1" fmla="*/ 2266950 w 4505325"/>
              <a:gd name="connsiteY1" fmla="*/ 0 h 1562100"/>
              <a:gd name="connsiteX2" fmla="*/ 4505325 w 4505325"/>
              <a:gd name="connsiteY2" fmla="*/ 1562100 h 1562100"/>
              <a:gd name="connsiteX3" fmla="*/ 0 w 4505325"/>
              <a:gd name="connsiteY3" fmla="*/ 1552575 h 1562100"/>
              <a:gd name="connsiteX0" fmla="*/ 0 w 4514850"/>
              <a:gd name="connsiteY0" fmla="*/ 1562100 h 1562100"/>
              <a:gd name="connsiteX1" fmla="*/ 2276475 w 4514850"/>
              <a:gd name="connsiteY1" fmla="*/ 0 h 1562100"/>
              <a:gd name="connsiteX2" fmla="*/ 4514850 w 4514850"/>
              <a:gd name="connsiteY2" fmla="*/ 1562100 h 1562100"/>
              <a:gd name="connsiteX3" fmla="*/ 0 w 4514850"/>
              <a:gd name="connsiteY3" fmla="*/ 1562100 h 1562100"/>
              <a:gd name="connsiteX0" fmla="*/ 0 w 4514850"/>
              <a:gd name="connsiteY0" fmla="*/ 1410144 h 1410144"/>
              <a:gd name="connsiteX1" fmla="*/ 2265873 w 4514850"/>
              <a:gd name="connsiteY1" fmla="*/ 0 h 1410144"/>
              <a:gd name="connsiteX2" fmla="*/ 4514850 w 4514850"/>
              <a:gd name="connsiteY2" fmla="*/ 1410144 h 1410144"/>
              <a:gd name="connsiteX3" fmla="*/ 0 w 4514850"/>
              <a:gd name="connsiteY3" fmla="*/ 1410144 h 1410144"/>
              <a:gd name="connsiteX0" fmla="*/ 0 w 4514850"/>
              <a:gd name="connsiteY0" fmla="*/ 1569168 h 1569168"/>
              <a:gd name="connsiteX1" fmla="*/ 2265873 w 4514850"/>
              <a:gd name="connsiteY1" fmla="*/ 0 h 1569168"/>
              <a:gd name="connsiteX2" fmla="*/ 4514850 w 4514850"/>
              <a:gd name="connsiteY2" fmla="*/ 1569168 h 1569168"/>
              <a:gd name="connsiteX3" fmla="*/ 0 w 4514850"/>
              <a:gd name="connsiteY3" fmla="*/ 1569168 h 1569168"/>
              <a:gd name="connsiteX0" fmla="*/ 0 w 4525452"/>
              <a:gd name="connsiteY0" fmla="*/ 1569168 h 1572702"/>
              <a:gd name="connsiteX1" fmla="*/ 2265873 w 4525452"/>
              <a:gd name="connsiteY1" fmla="*/ 0 h 1572702"/>
              <a:gd name="connsiteX2" fmla="*/ 4525452 w 4525452"/>
              <a:gd name="connsiteY2" fmla="*/ 1572702 h 1572702"/>
              <a:gd name="connsiteX3" fmla="*/ 0 w 4525452"/>
              <a:gd name="connsiteY3" fmla="*/ 1569168 h 15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5452" h="1572702">
                <a:moveTo>
                  <a:pt x="0" y="1569168"/>
                </a:moveTo>
                <a:lnTo>
                  <a:pt x="2265873" y="0"/>
                </a:lnTo>
                <a:lnTo>
                  <a:pt x="4525452" y="1572702"/>
                </a:lnTo>
                <a:lnTo>
                  <a:pt x="0" y="1569168"/>
                </a:lnTo>
                <a:close/>
              </a:path>
            </a:pathLst>
          </a:custGeom>
          <a:gradFill flip="none" rotWithShape="1">
            <a:gsLst>
              <a:gs pos="79000">
                <a:schemeClr val="accent1"/>
              </a:gs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998EB54-0F58-441A-8144-1161535363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74257" y="3702319"/>
            <a:ext cx="6843487" cy="381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lang="en-US" sz="1600" dirty="0"/>
            </a:lvl1pPr>
          </a:lstStyle>
          <a:p>
            <a:pPr marL="0" marR="0" lvl="0" indent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Description goes here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E0095B5-53D4-9C4C-8876-BE836797DEE0}"/>
              </a:ext>
            </a:extLst>
          </p:cNvPr>
          <p:cNvSpPr/>
          <p:nvPr/>
        </p:nvSpPr>
        <p:spPr>
          <a:xfrm rot="10800000">
            <a:off x="9083364" y="0"/>
            <a:ext cx="3108635" cy="1425182"/>
          </a:xfrm>
          <a:custGeom>
            <a:avLst/>
            <a:gdLst>
              <a:gd name="connsiteX0" fmla="*/ 3108635 w 3108635"/>
              <a:gd name="connsiteY0" fmla="*/ 1425182 h 1425182"/>
              <a:gd name="connsiteX1" fmla="*/ 0 w 3108635"/>
              <a:gd name="connsiteY1" fmla="*/ 1425182 h 1425182"/>
              <a:gd name="connsiteX2" fmla="*/ 0 w 3108635"/>
              <a:gd name="connsiteY2" fmla="*/ 730957 h 1425182"/>
              <a:gd name="connsiteX3" fmla="*/ 1084862 w 3108635"/>
              <a:gd name="connsiteY3" fmla="*/ 0 h 142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8635" h="1425182">
                <a:moveTo>
                  <a:pt x="3108635" y="1425182"/>
                </a:moveTo>
                <a:lnTo>
                  <a:pt x="0" y="1425182"/>
                </a:lnTo>
                <a:lnTo>
                  <a:pt x="0" y="730957"/>
                </a:lnTo>
                <a:lnTo>
                  <a:pt x="1084862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1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B5DEA3EB-7023-3642-83F2-FD716952AC57}"/>
              </a:ext>
            </a:extLst>
          </p:cNvPr>
          <p:cNvSpPr/>
          <p:nvPr/>
        </p:nvSpPr>
        <p:spPr>
          <a:xfrm rot="10800000">
            <a:off x="7899082" y="-1"/>
            <a:ext cx="2943008" cy="1021432"/>
          </a:xfrm>
          <a:custGeom>
            <a:avLst/>
            <a:gdLst>
              <a:gd name="connsiteX0" fmla="*/ 2943008 w 2943008"/>
              <a:gd name="connsiteY0" fmla="*/ 1021432 h 1021432"/>
              <a:gd name="connsiteX1" fmla="*/ 0 w 2943008"/>
              <a:gd name="connsiteY1" fmla="*/ 1021432 h 1021432"/>
              <a:gd name="connsiteX2" fmla="*/ 1473230 w 2943008"/>
              <a:gd name="connsiteY2" fmla="*/ 0 h 102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3008" h="1021432">
                <a:moveTo>
                  <a:pt x="2943008" y="1021432"/>
                </a:moveTo>
                <a:lnTo>
                  <a:pt x="0" y="1021432"/>
                </a:lnTo>
                <a:lnTo>
                  <a:pt x="1473230" y="0"/>
                </a:lnTo>
                <a:close/>
              </a:path>
            </a:pathLst>
          </a:custGeom>
          <a:gradFill flip="none" rotWithShape="1">
            <a:gsLst>
              <a:gs pos="79000">
                <a:schemeClr val="accent1"/>
              </a:gs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26A78AB9-EAF7-7746-895A-843233C622E6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4AD6F2E-E98E-9044-9478-ACD5AF551C6C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4D85586-5DE1-B042-804D-6E4DEB2D8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2FCD5A-D75B-4B19-A0CD-3722DB639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4257" y="2401252"/>
            <a:ext cx="6843486" cy="970378"/>
          </a:xfrm>
        </p:spPr>
        <p:txBody>
          <a:bodyPr vert="horz" lIns="0" tIns="45720" rIns="91440" bIns="45720" rtlCol="0" anchor="b">
            <a:noAutofit/>
          </a:bodyPr>
          <a:lstStyle>
            <a:lvl1pPr algn="ctr">
              <a:defRPr lang="en-GB" sz="4000" dirty="0" smtClean="0">
                <a:solidFill>
                  <a:schemeClr val="bg1"/>
                </a:solidFill>
              </a:defRPr>
            </a:lvl1pPr>
          </a:lstStyle>
          <a:p>
            <a:pPr lvl="0" algn="ctr">
              <a:spcBef>
                <a:spcPts val="600"/>
              </a:spcBef>
            </a:pPr>
            <a:r>
              <a:rPr lang="en-US"/>
              <a:t>Slide divider option-5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6579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ivider Option 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CC2C6EF-776C-43CF-B77C-3AD42BC255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74143" y="3702319"/>
            <a:ext cx="6843600" cy="3816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err="1"/>
              <a:t>Description</a:t>
            </a:r>
            <a:r>
              <a:rPr lang="da-DK"/>
              <a:t> </a:t>
            </a:r>
            <a:r>
              <a:rPr lang="da-DK" err="1"/>
              <a:t>goes</a:t>
            </a:r>
            <a:r>
              <a:rPr lang="da-DK"/>
              <a:t> </a:t>
            </a:r>
            <a:r>
              <a:rPr lang="da-DK" err="1"/>
              <a:t>here</a:t>
            </a:r>
            <a:endParaRPr lang="da-DK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err="1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507FF555-C362-BC4D-A8EA-21A034747FD9}"/>
              </a:ext>
            </a:extLst>
          </p:cNvPr>
          <p:cNvSpPr/>
          <p:nvPr/>
        </p:nvSpPr>
        <p:spPr>
          <a:xfrm rot="18300963" flipH="1">
            <a:off x="8503132" y="-1165064"/>
            <a:ext cx="495116" cy="4554815"/>
          </a:xfrm>
          <a:custGeom>
            <a:avLst/>
            <a:gdLst>
              <a:gd name="connsiteX0" fmla="*/ 484981 w 495116"/>
              <a:gd name="connsiteY0" fmla="*/ 0 h 4554815"/>
              <a:gd name="connsiteX1" fmla="*/ 43362 w 495116"/>
              <a:gd name="connsiteY1" fmla="*/ 630320 h 4554815"/>
              <a:gd name="connsiteX2" fmla="*/ 0 w 495116"/>
              <a:gd name="connsiteY2" fmla="*/ 4554815 h 4554815"/>
              <a:gd name="connsiteX3" fmla="*/ 484123 w 495116"/>
              <a:gd name="connsiteY3" fmla="*/ 4385194 h 4554815"/>
              <a:gd name="connsiteX4" fmla="*/ 495116 w 495116"/>
              <a:gd name="connsiteY4" fmla="*/ 3771414 h 4554815"/>
              <a:gd name="connsiteX5" fmla="*/ 466021 w 495116"/>
              <a:gd name="connsiteY5" fmla="*/ 3782827 h 4554815"/>
              <a:gd name="connsiteX6" fmla="*/ 482994 w 495116"/>
              <a:gd name="connsiteY6" fmla="*/ 370448 h 4554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116" h="4554815">
                <a:moveTo>
                  <a:pt x="484981" y="0"/>
                </a:moveTo>
                <a:lnTo>
                  <a:pt x="43362" y="630320"/>
                </a:lnTo>
                <a:lnTo>
                  <a:pt x="0" y="4554815"/>
                </a:lnTo>
                <a:lnTo>
                  <a:pt x="484123" y="4385194"/>
                </a:lnTo>
                <a:lnTo>
                  <a:pt x="495116" y="3771414"/>
                </a:lnTo>
                <a:lnTo>
                  <a:pt x="466021" y="3782827"/>
                </a:lnTo>
                <a:cubicBezTo>
                  <a:pt x="466280" y="2865719"/>
                  <a:pt x="476637" y="1476643"/>
                  <a:pt x="482994" y="37044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accent2">
                  <a:alpha val="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BA5EF075-83E7-774F-B885-37C07770ABA8}"/>
              </a:ext>
            </a:extLst>
          </p:cNvPr>
          <p:cNvSpPr/>
          <p:nvPr/>
        </p:nvSpPr>
        <p:spPr>
          <a:xfrm rot="18300963" flipH="1">
            <a:off x="4607641" y="3724836"/>
            <a:ext cx="1098431" cy="4553250"/>
          </a:xfrm>
          <a:custGeom>
            <a:avLst/>
            <a:gdLst>
              <a:gd name="connsiteX0" fmla="*/ 7678 w 1098431"/>
              <a:gd name="connsiteY0" fmla="*/ 354047 h 4553250"/>
              <a:gd name="connsiteX1" fmla="*/ 0 w 1098431"/>
              <a:gd name="connsiteY1" fmla="*/ 4553250 h 4553250"/>
              <a:gd name="connsiteX2" fmla="*/ 1098431 w 1098431"/>
              <a:gd name="connsiteY2" fmla="*/ 2985463 h 4553250"/>
              <a:gd name="connsiteX3" fmla="*/ 1098431 w 1098431"/>
              <a:gd name="connsiteY3" fmla="*/ 0 h 4553250"/>
              <a:gd name="connsiteX4" fmla="*/ 7678 w 1098431"/>
              <a:gd name="connsiteY4" fmla="*/ 354047 h 455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431" h="4553250">
                <a:moveTo>
                  <a:pt x="7678" y="354047"/>
                </a:moveTo>
                <a:lnTo>
                  <a:pt x="0" y="4553250"/>
                </a:lnTo>
                <a:lnTo>
                  <a:pt x="1098431" y="2985463"/>
                </a:lnTo>
                <a:lnTo>
                  <a:pt x="1098431" y="0"/>
                </a:lnTo>
                <a:cubicBezTo>
                  <a:pt x="734631" y="127326"/>
                  <a:pt x="371478" y="226721"/>
                  <a:pt x="7678" y="35404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5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0FDB5CF5-44C1-1D4A-A2B9-37C0F30F6278}"/>
              </a:ext>
            </a:extLst>
          </p:cNvPr>
          <p:cNvSpPr/>
          <p:nvPr/>
        </p:nvSpPr>
        <p:spPr>
          <a:xfrm rot="18300963" flipH="1">
            <a:off x="4473394" y="5471677"/>
            <a:ext cx="227425" cy="1880095"/>
          </a:xfrm>
          <a:custGeom>
            <a:avLst/>
            <a:gdLst>
              <a:gd name="connsiteX0" fmla="*/ 0 w 227425"/>
              <a:gd name="connsiteY0" fmla="*/ 96845 h 1880095"/>
              <a:gd name="connsiteX1" fmla="*/ 0 w 227425"/>
              <a:gd name="connsiteY1" fmla="*/ 1880095 h 1880095"/>
              <a:gd name="connsiteX2" fmla="*/ 224453 w 227425"/>
              <a:gd name="connsiteY2" fmla="*/ 1559734 h 1880095"/>
              <a:gd name="connsiteX3" fmla="*/ 225257 w 227425"/>
              <a:gd name="connsiteY3" fmla="*/ 1214869 h 1880095"/>
              <a:gd name="connsiteX4" fmla="*/ 227425 w 227425"/>
              <a:gd name="connsiteY4" fmla="*/ 0 h 188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425" h="1880095">
                <a:moveTo>
                  <a:pt x="0" y="96845"/>
                </a:moveTo>
                <a:lnTo>
                  <a:pt x="0" y="1880095"/>
                </a:lnTo>
                <a:lnTo>
                  <a:pt x="224453" y="1559734"/>
                </a:lnTo>
                <a:lnTo>
                  <a:pt x="225257" y="1214869"/>
                </a:lnTo>
                <a:cubicBezTo>
                  <a:pt x="225980" y="809913"/>
                  <a:pt x="226237" y="390570"/>
                  <a:pt x="2274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accent2">
                  <a:alpha val="0"/>
                </a:schemeClr>
              </a:gs>
            </a:gsLst>
            <a:lin ang="17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D8B62A9-4796-7441-BB51-FE9050BD3210}"/>
              </a:ext>
            </a:extLst>
          </p:cNvPr>
          <p:cNvSpPr/>
          <p:nvPr/>
        </p:nvSpPr>
        <p:spPr>
          <a:xfrm rot="18300963" flipH="1">
            <a:off x="6797834" y="-1592612"/>
            <a:ext cx="1110167" cy="5340305"/>
          </a:xfrm>
          <a:custGeom>
            <a:avLst/>
            <a:gdLst>
              <a:gd name="connsiteX0" fmla="*/ 1110167 w 1110167"/>
              <a:gd name="connsiteY0" fmla="*/ 0 h 5340305"/>
              <a:gd name="connsiteX1" fmla="*/ 18977 w 1110167"/>
              <a:gd name="connsiteY1" fmla="*/ 1557452 h 5340305"/>
              <a:gd name="connsiteX2" fmla="*/ 18186 w 1110167"/>
              <a:gd name="connsiteY2" fmla="*/ 1710683 h 5340305"/>
              <a:gd name="connsiteX3" fmla="*/ 0 w 1110167"/>
              <a:gd name="connsiteY3" fmla="*/ 5340305 h 5340305"/>
              <a:gd name="connsiteX4" fmla="*/ 1096070 w 1110167"/>
              <a:gd name="connsiteY4" fmla="*/ 4910334 h 5340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0167" h="5340305">
                <a:moveTo>
                  <a:pt x="1110167" y="0"/>
                </a:moveTo>
                <a:lnTo>
                  <a:pt x="18977" y="1557452"/>
                </a:lnTo>
                <a:lnTo>
                  <a:pt x="18186" y="1710683"/>
                </a:lnTo>
                <a:cubicBezTo>
                  <a:pt x="12041" y="2846813"/>
                  <a:pt x="276" y="4362057"/>
                  <a:pt x="0" y="5340305"/>
                </a:cubicBezTo>
                <a:lnTo>
                  <a:pt x="1096070" y="4910334"/>
                </a:lnTo>
                <a:close/>
              </a:path>
            </a:pathLst>
          </a:custGeom>
          <a:gradFill>
            <a:gsLst>
              <a:gs pos="3000">
                <a:schemeClr val="accent1"/>
              </a:gs>
              <a:gs pos="85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E2CC5BE5-129B-7847-BDB4-75DA3D4EA799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F6F403F-0246-A84C-98CF-60D4432A379B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72B42450-104F-034B-9B6F-91C091919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970D0B5-60C7-43B7-9391-F41A7E9C2C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4257" y="2401252"/>
            <a:ext cx="6843486" cy="970378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4000" dirty="0" smtClean="0">
                <a:solidFill>
                  <a:schemeClr val="bg1"/>
                </a:solidFill>
              </a:defRPr>
            </a:lvl1pPr>
          </a:lstStyle>
          <a:p>
            <a:pPr lvl="0" algn="ctr">
              <a:spcBef>
                <a:spcPts val="600"/>
              </a:spcBef>
            </a:pPr>
            <a:r>
              <a:rPr lang="en-US"/>
              <a:t>Slide divider option-6</a:t>
            </a:r>
            <a:endParaRPr lang="en-GB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AE480CE-076A-414C-AFB4-F7FD7AE5177B}"/>
              </a:ext>
            </a:extLst>
          </p:cNvPr>
          <p:cNvSpPr txBox="1">
            <a:spLocks/>
          </p:cNvSpPr>
          <p:nvPr userDrawn="1"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2847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Content with Angles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7" name="Freeform: Shape 7016">
            <a:extLst>
              <a:ext uri="{FF2B5EF4-FFF2-40B4-BE49-F238E27FC236}">
                <a16:creationId xmlns:a16="http://schemas.microsoft.com/office/drawing/2014/main" id="{51886337-6D85-4742-93CA-21FAE85E605F}"/>
              </a:ext>
            </a:extLst>
          </p:cNvPr>
          <p:cNvSpPr/>
          <p:nvPr userDrawn="1"/>
        </p:nvSpPr>
        <p:spPr>
          <a:xfrm flipV="1">
            <a:off x="6766830" y="1"/>
            <a:ext cx="5425171" cy="3771437"/>
          </a:xfrm>
          <a:custGeom>
            <a:avLst/>
            <a:gdLst>
              <a:gd name="connsiteX0" fmla="*/ 0 w 5425171"/>
              <a:gd name="connsiteY0" fmla="*/ 3771437 h 3771437"/>
              <a:gd name="connsiteX1" fmla="*/ 5425171 w 5425171"/>
              <a:gd name="connsiteY1" fmla="*/ 3771437 h 3771437"/>
              <a:gd name="connsiteX2" fmla="*/ 5425171 w 5425171"/>
              <a:gd name="connsiteY2" fmla="*/ 0 h 377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25171" h="3771437">
                <a:moveTo>
                  <a:pt x="0" y="3771437"/>
                </a:moveTo>
                <a:lnTo>
                  <a:pt x="5425171" y="3771437"/>
                </a:lnTo>
                <a:lnTo>
                  <a:pt x="5425171" y="0"/>
                </a:lnTo>
                <a:close/>
              </a:path>
            </a:pathLst>
          </a:custGeom>
          <a:solidFill>
            <a:schemeClr val="accent1"/>
          </a:solidFill>
          <a:ln w="1569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GB"/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AF3FC7BE-295B-451C-AA25-410A983C9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281628"/>
            <a:ext cx="5842467" cy="3795487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266700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marL="503238" indent="-236538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  <a:lvl3pPr marL="715963" indent="-192088" defTabSz="809625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/>
              <a:t>1st level bullet style</a:t>
            </a:r>
          </a:p>
          <a:p>
            <a:pPr lvl="1"/>
            <a:r>
              <a:rPr lang="en-US"/>
              <a:t>2nd level bullet style</a:t>
            </a:r>
          </a:p>
          <a:p>
            <a:pPr lvl="2"/>
            <a:r>
              <a:rPr lang="en-US"/>
              <a:t>3rd level bullet style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1486906"/>
            <a:ext cx="5842467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473F4034-F802-8147-9CE9-2FDF5990DA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CB57D75-5F5E-C041-8A1B-7856968E19BD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912066A-675D-A44C-89A2-612CCDF7B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4" y="388845"/>
            <a:ext cx="5842468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 smtClean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5B11D0-B444-4F17-867D-8E310083C2D6}"/>
              </a:ext>
            </a:extLst>
          </p:cNvPr>
          <p:cNvSpPr txBox="1">
            <a:spLocks/>
          </p:cNvSpPr>
          <p:nvPr userDrawn="1"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A0BFCF-F96D-42FD-95BC-E15A6578D4F7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673" name="Freeform: Shape 5672">
            <a:extLst>
              <a:ext uri="{FF2B5EF4-FFF2-40B4-BE49-F238E27FC236}">
                <a16:creationId xmlns:a16="http://schemas.microsoft.com/office/drawing/2014/main" id="{185506D1-7BE6-4C98-B0AC-4BBEC6A74E99}"/>
              </a:ext>
            </a:extLst>
          </p:cNvPr>
          <p:cNvSpPr/>
          <p:nvPr userDrawn="1"/>
        </p:nvSpPr>
        <p:spPr>
          <a:xfrm>
            <a:off x="4182861" y="352439"/>
            <a:ext cx="336565" cy="702338"/>
          </a:xfrm>
          <a:custGeom>
            <a:avLst/>
            <a:gdLst>
              <a:gd name="connsiteX0" fmla="*/ 167648 w 336565"/>
              <a:gd name="connsiteY0" fmla="*/ 116210 h 702338"/>
              <a:gd name="connsiteX1" fmla="*/ 167648 w 336565"/>
              <a:gd name="connsiteY1" fmla="*/ 351169 h 702338"/>
              <a:gd name="connsiteX2" fmla="*/ 336566 w 336565"/>
              <a:gd name="connsiteY2" fmla="*/ 468649 h 702338"/>
              <a:gd name="connsiteX3" fmla="*/ 336566 w 336565"/>
              <a:gd name="connsiteY3" fmla="*/ 702338 h 702338"/>
              <a:gd name="connsiteX4" fmla="*/ 0 w 336565"/>
              <a:gd name="connsiteY4" fmla="*/ 468014 h 702338"/>
              <a:gd name="connsiteX5" fmla="*/ 0 w 336565"/>
              <a:gd name="connsiteY5" fmla="*/ 0 h 70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565" h="702338">
                <a:moveTo>
                  <a:pt x="167648" y="116210"/>
                </a:moveTo>
                <a:lnTo>
                  <a:pt x="167648" y="351169"/>
                </a:lnTo>
                <a:lnTo>
                  <a:pt x="336566" y="468649"/>
                </a:lnTo>
                <a:lnTo>
                  <a:pt x="336566" y="702338"/>
                </a:lnTo>
                <a:lnTo>
                  <a:pt x="0" y="468014"/>
                </a:lnTo>
                <a:lnTo>
                  <a:pt x="0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674" name="Freeform: Shape 5673">
            <a:extLst>
              <a:ext uri="{FF2B5EF4-FFF2-40B4-BE49-F238E27FC236}">
                <a16:creationId xmlns:a16="http://schemas.microsoft.com/office/drawing/2014/main" id="{280CFCA9-A28D-4AD1-9BAE-E605436CCD19}"/>
              </a:ext>
            </a:extLst>
          </p:cNvPr>
          <p:cNvSpPr/>
          <p:nvPr userDrawn="1"/>
        </p:nvSpPr>
        <p:spPr>
          <a:xfrm>
            <a:off x="4863613" y="352439"/>
            <a:ext cx="336565" cy="702338"/>
          </a:xfrm>
          <a:custGeom>
            <a:avLst/>
            <a:gdLst>
              <a:gd name="connsiteX0" fmla="*/ 167648 w 336565"/>
              <a:gd name="connsiteY0" fmla="*/ 116210 h 702338"/>
              <a:gd name="connsiteX1" fmla="*/ 167648 w 336565"/>
              <a:gd name="connsiteY1" fmla="*/ 351169 h 702338"/>
              <a:gd name="connsiteX2" fmla="*/ 336566 w 336565"/>
              <a:gd name="connsiteY2" fmla="*/ 468649 h 702338"/>
              <a:gd name="connsiteX3" fmla="*/ 336566 w 336565"/>
              <a:gd name="connsiteY3" fmla="*/ 702338 h 702338"/>
              <a:gd name="connsiteX4" fmla="*/ 0 w 336565"/>
              <a:gd name="connsiteY4" fmla="*/ 468014 h 702338"/>
              <a:gd name="connsiteX5" fmla="*/ 0 w 336565"/>
              <a:gd name="connsiteY5" fmla="*/ 0 h 70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565" h="702338">
                <a:moveTo>
                  <a:pt x="167648" y="116210"/>
                </a:moveTo>
                <a:lnTo>
                  <a:pt x="167648" y="351169"/>
                </a:lnTo>
                <a:lnTo>
                  <a:pt x="336566" y="468649"/>
                </a:lnTo>
                <a:lnTo>
                  <a:pt x="336566" y="702338"/>
                </a:lnTo>
                <a:lnTo>
                  <a:pt x="0" y="468014"/>
                </a:lnTo>
                <a:lnTo>
                  <a:pt x="0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675" name="Freeform: Shape 5674">
            <a:extLst>
              <a:ext uri="{FF2B5EF4-FFF2-40B4-BE49-F238E27FC236}">
                <a16:creationId xmlns:a16="http://schemas.microsoft.com/office/drawing/2014/main" id="{7B81F3CF-9F34-4E09-9440-1BD969F43ACD}"/>
              </a:ext>
            </a:extLst>
          </p:cNvPr>
          <p:cNvSpPr/>
          <p:nvPr userDrawn="1"/>
        </p:nvSpPr>
        <p:spPr>
          <a:xfrm>
            <a:off x="5544365" y="352439"/>
            <a:ext cx="336565" cy="702338"/>
          </a:xfrm>
          <a:custGeom>
            <a:avLst/>
            <a:gdLst>
              <a:gd name="connsiteX0" fmla="*/ 167648 w 336565"/>
              <a:gd name="connsiteY0" fmla="*/ 116210 h 702338"/>
              <a:gd name="connsiteX1" fmla="*/ 167648 w 336565"/>
              <a:gd name="connsiteY1" fmla="*/ 351169 h 702338"/>
              <a:gd name="connsiteX2" fmla="*/ 336566 w 336565"/>
              <a:gd name="connsiteY2" fmla="*/ 468649 h 702338"/>
              <a:gd name="connsiteX3" fmla="*/ 336566 w 336565"/>
              <a:gd name="connsiteY3" fmla="*/ 702338 h 702338"/>
              <a:gd name="connsiteX4" fmla="*/ 0 w 336565"/>
              <a:gd name="connsiteY4" fmla="*/ 468014 h 702338"/>
              <a:gd name="connsiteX5" fmla="*/ 0 w 336565"/>
              <a:gd name="connsiteY5" fmla="*/ 0 h 70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565" h="702338">
                <a:moveTo>
                  <a:pt x="167648" y="116210"/>
                </a:moveTo>
                <a:lnTo>
                  <a:pt x="167648" y="351169"/>
                </a:lnTo>
                <a:lnTo>
                  <a:pt x="336566" y="468649"/>
                </a:lnTo>
                <a:lnTo>
                  <a:pt x="336566" y="702338"/>
                </a:lnTo>
                <a:lnTo>
                  <a:pt x="0" y="468014"/>
                </a:lnTo>
                <a:lnTo>
                  <a:pt x="0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689" name="Freeform: Shape 5688">
            <a:extLst>
              <a:ext uri="{FF2B5EF4-FFF2-40B4-BE49-F238E27FC236}">
                <a16:creationId xmlns:a16="http://schemas.microsoft.com/office/drawing/2014/main" id="{576FE315-F044-4F52-8E10-55656A99648D}"/>
              </a:ext>
            </a:extLst>
          </p:cNvPr>
          <p:cNvSpPr/>
          <p:nvPr/>
        </p:nvSpPr>
        <p:spPr>
          <a:xfrm>
            <a:off x="3843755" y="824262"/>
            <a:ext cx="674401" cy="351169"/>
          </a:xfrm>
          <a:custGeom>
            <a:avLst/>
            <a:gdLst>
              <a:gd name="connsiteX0" fmla="*/ 337201 w 674401"/>
              <a:gd name="connsiteY0" fmla="*/ 0 h 351169"/>
              <a:gd name="connsiteX1" fmla="*/ 674402 w 674401"/>
              <a:gd name="connsiteY1" fmla="*/ 233689 h 351169"/>
              <a:gd name="connsiteX2" fmla="*/ 506754 w 674401"/>
              <a:gd name="connsiteY2" fmla="*/ 350534 h 351169"/>
              <a:gd name="connsiteX3" fmla="*/ 338471 w 674401"/>
              <a:gd name="connsiteY3" fmla="*/ 234324 h 351169"/>
              <a:gd name="connsiteX4" fmla="*/ 337201 w 674401"/>
              <a:gd name="connsiteY4" fmla="*/ 233689 h 351169"/>
              <a:gd name="connsiteX5" fmla="*/ 168283 w 674401"/>
              <a:gd name="connsiteY5" fmla="*/ 351169 h 351169"/>
              <a:gd name="connsiteX6" fmla="*/ 0 w 674401"/>
              <a:gd name="connsiteY6" fmla="*/ 233689 h 35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401" h="351169">
                <a:moveTo>
                  <a:pt x="337201" y="0"/>
                </a:moveTo>
                <a:lnTo>
                  <a:pt x="674402" y="233689"/>
                </a:lnTo>
                <a:lnTo>
                  <a:pt x="506754" y="350534"/>
                </a:lnTo>
                <a:lnTo>
                  <a:pt x="338471" y="234324"/>
                </a:lnTo>
                <a:lnTo>
                  <a:pt x="337201" y="233689"/>
                </a:lnTo>
                <a:lnTo>
                  <a:pt x="168283" y="351169"/>
                </a:lnTo>
                <a:lnTo>
                  <a:pt x="0" y="233689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690" name="Freeform: Shape 5689">
            <a:extLst>
              <a:ext uri="{FF2B5EF4-FFF2-40B4-BE49-F238E27FC236}">
                <a16:creationId xmlns:a16="http://schemas.microsoft.com/office/drawing/2014/main" id="{C7C4929F-C49C-4C21-9896-AF2BEE58DF3D}"/>
              </a:ext>
            </a:extLst>
          </p:cNvPr>
          <p:cNvSpPr/>
          <p:nvPr userDrawn="1"/>
        </p:nvSpPr>
        <p:spPr>
          <a:xfrm>
            <a:off x="4523237" y="588668"/>
            <a:ext cx="164472" cy="227974"/>
          </a:xfrm>
          <a:custGeom>
            <a:avLst/>
            <a:gdLst>
              <a:gd name="connsiteX0" fmla="*/ 0 w 164472"/>
              <a:gd name="connsiteY0" fmla="*/ 0 h 227974"/>
              <a:gd name="connsiteX1" fmla="*/ 164473 w 164472"/>
              <a:gd name="connsiteY1" fmla="*/ 114305 h 227974"/>
              <a:gd name="connsiteX2" fmla="*/ 0 w 164472"/>
              <a:gd name="connsiteY2" fmla="*/ 227974 h 22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472" h="227974">
                <a:moveTo>
                  <a:pt x="0" y="0"/>
                </a:moveTo>
                <a:lnTo>
                  <a:pt x="164473" y="114305"/>
                </a:lnTo>
                <a:lnTo>
                  <a:pt x="0" y="227974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691" name="Freeform: Shape 5690">
            <a:extLst>
              <a:ext uri="{FF2B5EF4-FFF2-40B4-BE49-F238E27FC236}">
                <a16:creationId xmlns:a16="http://schemas.microsoft.com/office/drawing/2014/main" id="{A59C56CE-98EB-4EFD-9907-5A4DADC9146A}"/>
              </a:ext>
            </a:extLst>
          </p:cNvPr>
          <p:cNvSpPr/>
          <p:nvPr userDrawn="1"/>
        </p:nvSpPr>
        <p:spPr>
          <a:xfrm>
            <a:off x="4524507" y="824262"/>
            <a:ext cx="674401" cy="351169"/>
          </a:xfrm>
          <a:custGeom>
            <a:avLst/>
            <a:gdLst>
              <a:gd name="connsiteX0" fmla="*/ 337201 w 674401"/>
              <a:gd name="connsiteY0" fmla="*/ 0 h 351169"/>
              <a:gd name="connsiteX1" fmla="*/ 674402 w 674401"/>
              <a:gd name="connsiteY1" fmla="*/ 233689 h 351169"/>
              <a:gd name="connsiteX2" fmla="*/ 506754 w 674401"/>
              <a:gd name="connsiteY2" fmla="*/ 350534 h 351169"/>
              <a:gd name="connsiteX3" fmla="*/ 338471 w 674401"/>
              <a:gd name="connsiteY3" fmla="*/ 234324 h 351169"/>
              <a:gd name="connsiteX4" fmla="*/ 337201 w 674401"/>
              <a:gd name="connsiteY4" fmla="*/ 233689 h 351169"/>
              <a:gd name="connsiteX5" fmla="*/ 168283 w 674401"/>
              <a:gd name="connsiteY5" fmla="*/ 351169 h 351169"/>
              <a:gd name="connsiteX6" fmla="*/ 0 w 674401"/>
              <a:gd name="connsiteY6" fmla="*/ 233689 h 35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401" h="351169">
                <a:moveTo>
                  <a:pt x="337201" y="0"/>
                </a:moveTo>
                <a:lnTo>
                  <a:pt x="674402" y="233689"/>
                </a:lnTo>
                <a:lnTo>
                  <a:pt x="506754" y="350534"/>
                </a:lnTo>
                <a:lnTo>
                  <a:pt x="338471" y="234324"/>
                </a:lnTo>
                <a:lnTo>
                  <a:pt x="337201" y="233689"/>
                </a:lnTo>
                <a:lnTo>
                  <a:pt x="168283" y="351169"/>
                </a:lnTo>
                <a:lnTo>
                  <a:pt x="0" y="233689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692" name="Freeform: Shape 5691">
            <a:extLst>
              <a:ext uri="{FF2B5EF4-FFF2-40B4-BE49-F238E27FC236}">
                <a16:creationId xmlns:a16="http://schemas.microsoft.com/office/drawing/2014/main" id="{8B21BD52-0C32-4EBB-B0C2-FF8893AA70D4}"/>
              </a:ext>
            </a:extLst>
          </p:cNvPr>
          <p:cNvSpPr/>
          <p:nvPr userDrawn="1"/>
        </p:nvSpPr>
        <p:spPr>
          <a:xfrm>
            <a:off x="5203989" y="588668"/>
            <a:ext cx="164472" cy="227974"/>
          </a:xfrm>
          <a:custGeom>
            <a:avLst/>
            <a:gdLst>
              <a:gd name="connsiteX0" fmla="*/ 164473 w 164472"/>
              <a:gd name="connsiteY0" fmla="*/ 114305 h 227974"/>
              <a:gd name="connsiteX1" fmla="*/ 0 w 164472"/>
              <a:gd name="connsiteY1" fmla="*/ 227974 h 227974"/>
              <a:gd name="connsiteX2" fmla="*/ 0 w 164472"/>
              <a:gd name="connsiteY2" fmla="*/ 0 h 22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472" h="227974">
                <a:moveTo>
                  <a:pt x="164473" y="114305"/>
                </a:moveTo>
                <a:lnTo>
                  <a:pt x="0" y="227974"/>
                </a:lnTo>
                <a:lnTo>
                  <a:pt x="0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693" name="Freeform: Shape 5692">
            <a:extLst>
              <a:ext uri="{FF2B5EF4-FFF2-40B4-BE49-F238E27FC236}">
                <a16:creationId xmlns:a16="http://schemas.microsoft.com/office/drawing/2014/main" id="{19F13998-8192-4C0F-BD5B-BBD30D8AE034}"/>
              </a:ext>
            </a:extLst>
          </p:cNvPr>
          <p:cNvSpPr/>
          <p:nvPr userDrawn="1"/>
        </p:nvSpPr>
        <p:spPr>
          <a:xfrm>
            <a:off x="5205259" y="824262"/>
            <a:ext cx="674401" cy="351169"/>
          </a:xfrm>
          <a:custGeom>
            <a:avLst/>
            <a:gdLst>
              <a:gd name="connsiteX0" fmla="*/ 337201 w 674401"/>
              <a:gd name="connsiteY0" fmla="*/ 0 h 351169"/>
              <a:gd name="connsiteX1" fmla="*/ 674402 w 674401"/>
              <a:gd name="connsiteY1" fmla="*/ 233689 h 351169"/>
              <a:gd name="connsiteX2" fmla="*/ 506754 w 674401"/>
              <a:gd name="connsiteY2" fmla="*/ 350534 h 351169"/>
              <a:gd name="connsiteX3" fmla="*/ 338471 w 674401"/>
              <a:gd name="connsiteY3" fmla="*/ 234324 h 351169"/>
              <a:gd name="connsiteX4" fmla="*/ 337201 w 674401"/>
              <a:gd name="connsiteY4" fmla="*/ 233689 h 351169"/>
              <a:gd name="connsiteX5" fmla="*/ 168283 w 674401"/>
              <a:gd name="connsiteY5" fmla="*/ 351169 h 351169"/>
              <a:gd name="connsiteX6" fmla="*/ 0 w 674401"/>
              <a:gd name="connsiteY6" fmla="*/ 233689 h 35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401" h="351169">
                <a:moveTo>
                  <a:pt x="337201" y="0"/>
                </a:moveTo>
                <a:lnTo>
                  <a:pt x="674402" y="233689"/>
                </a:lnTo>
                <a:lnTo>
                  <a:pt x="506754" y="350534"/>
                </a:lnTo>
                <a:lnTo>
                  <a:pt x="338471" y="234324"/>
                </a:lnTo>
                <a:lnTo>
                  <a:pt x="337201" y="233689"/>
                </a:lnTo>
                <a:lnTo>
                  <a:pt x="168283" y="351169"/>
                </a:lnTo>
                <a:lnTo>
                  <a:pt x="0" y="233689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13" name="Freeform: Shape 5712">
            <a:extLst>
              <a:ext uri="{FF2B5EF4-FFF2-40B4-BE49-F238E27FC236}">
                <a16:creationId xmlns:a16="http://schemas.microsoft.com/office/drawing/2014/main" id="{92828E87-FA4D-462F-9D0A-246DFD995E95}"/>
              </a:ext>
            </a:extLst>
          </p:cNvPr>
          <p:cNvSpPr/>
          <p:nvPr userDrawn="1"/>
        </p:nvSpPr>
        <p:spPr>
          <a:xfrm>
            <a:off x="4523237" y="1061762"/>
            <a:ext cx="336565" cy="702338"/>
          </a:xfrm>
          <a:custGeom>
            <a:avLst/>
            <a:gdLst>
              <a:gd name="connsiteX0" fmla="*/ 167648 w 336565"/>
              <a:gd name="connsiteY0" fmla="*/ 116845 h 702338"/>
              <a:gd name="connsiteX1" fmla="*/ 167648 w 336565"/>
              <a:gd name="connsiteY1" fmla="*/ 351169 h 702338"/>
              <a:gd name="connsiteX2" fmla="*/ 336566 w 336565"/>
              <a:gd name="connsiteY2" fmla="*/ 468649 h 702338"/>
              <a:gd name="connsiteX3" fmla="*/ 336566 w 336565"/>
              <a:gd name="connsiteY3" fmla="*/ 702338 h 702338"/>
              <a:gd name="connsiteX4" fmla="*/ 0 w 336565"/>
              <a:gd name="connsiteY4" fmla="*/ 468649 h 702338"/>
              <a:gd name="connsiteX5" fmla="*/ 0 w 336565"/>
              <a:gd name="connsiteY5" fmla="*/ 0 h 70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565" h="702338">
                <a:moveTo>
                  <a:pt x="167648" y="116845"/>
                </a:moveTo>
                <a:lnTo>
                  <a:pt x="167648" y="351169"/>
                </a:lnTo>
                <a:lnTo>
                  <a:pt x="336566" y="468649"/>
                </a:lnTo>
                <a:lnTo>
                  <a:pt x="336566" y="702338"/>
                </a:lnTo>
                <a:lnTo>
                  <a:pt x="0" y="468649"/>
                </a:lnTo>
                <a:lnTo>
                  <a:pt x="0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14" name="Freeform: Shape 5713">
            <a:extLst>
              <a:ext uri="{FF2B5EF4-FFF2-40B4-BE49-F238E27FC236}">
                <a16:creationId xmlns:a16="http://schemas.microsoft.com/office/drawing/2014/main" id="{C26220E6-996B-40B1-A7BF-6FD7B41FA237}"/>
              </a:ext>
            </a:extLst>
          </p:cNvPr>
          <p:cNvSpPr/>
          <p:nvPr userDrawn="1"/>
        </p:nvSpPr>
        <p:spPr>
          <a:xfrm>
            <a:off x="5203989" y="1061762"/>
            <a:ext cx="336565" cy="702338"/>
          </a:xfrm>
          <a:custGeom>
            <a:avLst/>
            <a:gdLst>
              <a:gd name="connsiteX0" fmla="*/ 167648 w 336565"/>
              <a:gd name="connsiteY0" fmla="*/ 116845 h 702338"/>
              <a:gd name="connsiteX1" fmla="*/ 167648 w 336565"/>
              <a:gd name="connsiteY1" fmla="*/ 351169 h 702338"/>
              <a:gd name="connsiteX2" fmla="*/ 336566 w 336565"/>
              <a:gd name="connsiteY2" fmla="*/ 468649 h 702338"/>
              <a:gd name="connsiteX3" fmla="*/ 336566 w 336565"/>
              <a:gd name="connsiteY3" fmla="*/ 702338 h 702338"/>
              <a:gd name="connsiteX4" fmla="*/ 0 w 336565"/>
              <a:gd name="connsiteY4" fmla="*/ 468649 h 702338"/>
              <a:gd name="connsiteX5" fmla="*/ 0 w 336565"/>
              <a:gd name="connsiteY5" fmla="*/ 0 h 70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565" h="702338">
                <a:moveTo>
                  <a:pt x="167648" y="116845"/>
                </a:moveTo>
                <a:lnTo>
                  <a:pt x="167648" y="351169"/>
                </a:lnTo>
                <a:lnTo>
                  <a:pt x="336566" y="468649"/>
                </a:lnTo>
                <a:lnTo>
                  <a:pt x="336566" y="702338"/>
                </a:lnTo>
                <a:lnTo>
                  <a:pt x="0" y="468649"/>
                </a:lnTo>
                <a:lnTo>
                  <a:pt x="0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25" name="Freeform: Shape 5724">
            <a:extLst>
              <a:ext uri="{FF2B5EF4-FFF2-40B4-BE49-F238E27FC236}">
                <a16:creationId xmlns:a16="http://schemas.microsoft.com/office/drawing/2014/main" id="{A3C0384C-B179-4B91-8BDB-355EF5321806}"/>
              </a:ext>
            </a:extLst>
          </p:cNvPr>
          <p:cNvSpPr/>
          <p:nvPr userDrawn="1"/>
        </p:nvSpPr>
        <p:spPr>
          <a:xfrm>
            <a:off x="4184131" y="1533586"/>
            <a:ext cx="674401" cy="351168"/>
          </a:xfrm>
          <a:custGeom>
            <a:avLst/>
            <a:gdLst>
              <a:gd name="connsiteX0" fmla="*/ 337201 w 674401"/>
              <a:gd name="connsiteY0" fmla="*/ 0 h 351168"/>
              <a:gd name="connsiteX1" fmla="*/ 674402 w 674401"/>
              <a:gd name="connsiteY1" fmla="*/ 234324 h 351168"/>
              <a:gd name="connsiteX2" fmla="*/ 506754 w 674401"/>
              <a:gd name="connsiteY2" fmla="*/ 350534 h 351168"/>
              <a:gd name="connsiteX3" fmla="*/ 338471 w 674401"/>
              <a:gd name="connsiteY3" fmla="*/ 234324 h 351168"/>
              <a:gd name="connsiteX4" fmla="*/ 337201 w 674401"/>
              <a:gd name="connsiteY4" fmla="*/ 233689 h 351168"/>
              <a:gd name="connsiteX5" fmla="*/ 168283 w 674401"/>
              <a:gd name="connsiteY5" fmla="*/ 351169 h 351168"/>
              <a:gd name="connsiteX6" fmla="*/ 0 w 674401"/>
              <a:gd name="connsiteY6" fmla="*/ 234324 h 35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401" h="351168">
                <a:moveTo>
                  <a:pt x="337201" y="0"/>
                </a:moveTo>
                <a:lnTo>
                  <a:pt x="674402" y="234324"/>
                </a:lnTo>
                <a:lnTo>
                  <a:pt x="506754" y="350534"/>
                </a:lnTo>
                <a:lnTo>
                  <a:pt x="338471" y="234324"/>
                </a:lnTo>
                <a:lnTo>
                  <a:pt x="337201" y="233689"/>
                </a:lnTo>
                <a:lnTo>
                  <a:pt x="168283" y="351169"/>
                </a:lnTo>
                <a:lnTo>
                  <a:pt x="0" y="234324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26" name="Freeform: Shape 5725">
            <a:extLst>
              <a:ext uri="{FF2B5EF4-FFF2-40B4-BE49-F238E27FC236}">
                <a16:creationId xmlns:a16="http://schemas.microsoft.com/office/drawing/2014/main" id="{45B21554-8B68-4A6C-9995-D182919B6A25}"/>
              </a:ext>
            </a:extLst>
          </p:cNvPr>
          <p:cNvSpPr/>
          <p:nvPr userDrawn="1"/>
        </p:nvSpPr>
        <p:spPr>
          <a:xfrm>
            <a:off x="4863613" y="1297991"/>
            <a:ext cx="164472" cy="227974"/>
          </a:xfrm>
          <a:custGeom>
            <a:avLst/>
            <a:gdLst>
              <a:gd name="connsiteX0" fmla="*/ 0 w 164472"/>
              <a:gd name="connsiteY0" fmla="*/ 0 h 227974"/>
              <a:gd name="connsiteX1" fmla="*/ 164473 w 164472"/>
              <a:gd name="connsiteY1" fmla="*/ 114940 h 227974"/>
              <a:gd name="connsiteX2" fmla="*/ 0 w 164472"/>
              <a:gd name="connsiteY2" fmla="*/ 227974 h 22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472" h="227974">
                <a:moveTo>
                  <a:pt x="0" y="0"/>
                </a:moveTo>
                <a:lnTo>
                  <a:pt x="164473" y="114940"/>
                </a:lnTo>
                <a:lnTo>
                  <a:pt x="0" y="227974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27" name="Freeform: Shape 5726">
            <a:extLst>
              <a:ext uri="{FF2B5EF4-FFF2-40B4-BE49-F238E27FC236}">
                <a16:creationId xmlns:a16="http://schemas.microsoft.com/office/drawing/2014/main" id="{3ED9D1CD-206E-4C37-9EE1-A50F61833BDF}"/>
              </a:ext>
            </a:extLst>
          </p:cNvPr>
          <p:cNvSpPr/>
          <p:nvPr userDrawn="1"/>
        </p:nvSpPr>
        <p:spPr>
          <a:xfrm>
            <a:off x="4864883" y="1533586"/>
            <a:ext cx="674401" cy="351168"/>
          </a:xfrm>
          <a:custGeom>
            <a:avLst/>
            <a:gdLst>
              <a:gd name="connsiteX0" fmla="*/ 337201 w 674401"/>
              <a:gd name="connsiteY0" fmla="*/ 0 h 351168"/>
              <a:gd name="connsiteX1" fmla="*/ 674402 w 674401"/>
              <a:gd name="connsiteY1" fmla="*/ 234324 h 351168"/>
              <a:gd name="connsiteX2" fmla="*/ 506754 w 674401"/>
              <a:gd name="connsiteY2" fmla="*/ 350534 h 351168"/>
              <a:gd name="connsiteX3" fmla="*/ 338471 w 674401"/>
              <a:gd name="connsiteY3" fmla="*/ 234324 h 351168"/>
              <a:gd name="connsiteX4" fmla="*/ 337201 w 674401"/>
              <a:gd name="connsiteY4" fmla="*/ 233689 h 351168"/>
              <a:gd name="connsiteX5" fmla="*/ 168283 w 674401"/>
              <a:gd name="connsiteY5" fmla="*/ 351169 h 351168"/>
              <a:gd name="connsiteX6" fmla="*/ 0 w 674401"/>
              <a:gd name="connsiteY6" fmla="*/ 234324 h 35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401" h="351168">
                <a:moveTo>
                  <a:pt x="337201" y="0"/>
                </a:moveTo>
                <a:lnTo>
                  <a:pt x="674402" y="234324"/>
                </a:lnTo>
                <a:lnTo>
                  <a:pt x="506754" y="350534"/>
                </a:lnTo>
                <a:lnTo>
                  <a:pt x="338471" y="234324"/>
                </a:lnTo>
                <a:lnTo>
                  <a:pt x="337201" y="233689"/>
                </a:lnTo>
                <a:lnTo>
                  <a:pt x="168283" y="351169"/>
                </a:lnTo>
                <a:lnTo>
                  <a:pt x="0" y="234324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28" name="Freeform: Shape 5727">
            <a:extLst>
              <a:ext uri="{FF2B5EF4-FFF2-40B4-BE49-F238E27FC236}">
                <a16:creationId xmlns:a16="http://schemas.microsoft.com/office/drawing/2014/main" id="{E7298DA9-23C4-420D-B093-0E88B3F93A5A}"/>
              </a:ext>
            </a:extLst>
          </p:cNvPr>
          <p:cNvSpPr/>
          <p:nvPr userDrawn="1"/>
        </p:nvSpPr>
        <p:spPr>
          <a:xfrm>
            <a:off x="5544365" y="1297991"/>
            <a:ext cx="164472" cy="227974"/>
          </a:xfrm>
          <a:custGeom>
            <a:avLst/>
            <a:gdLst>
              <a:gd name="connsiteX0" fmla="*/ 0 w 164472"/>
              <a:gd name="connsiteY0" fmla="*/ 0 h 227974"/>
              <a:gd name="connsiteX1" fmla="*/ 164473 w 164472"/>
              <a:gd name="connsiteY1" fmla="*/ 114940 h 227974"/>
              <a:gd name="connsiteX2" fmla="*/ 0 w 164472"/>
              <a:gd name="connsiteY2" fmla="*/ 227974 h 22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472" h="227974">
                <a:moveTo>
                  <a:pt x="0" y="0"/>
                </a:moveTo>
                <a:lnTo>
                  <a:pt x="164473" y="114940"/>
                </a:lnTo>
                <a:lnTo>
                  <a:pt x="0" y="227974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29" name="Freeform: Shape 5728">
            <a:extLst>
              <a:ext uri="{FF2B5EF4-FFF2-40B4-BE49-F238E27FC236}">
                <a16:creationId xmlns:a16="http://schemas.microsoft.com/office/drawing/2014/main" id="{4DB50FF1-DB54-4D9D-A829-6433F5289AA4}"/>
              </a:ext>
            </a:extLst>
          </p:cNvPr>
          <p:cNvSpPr/>
          <p:nvPr userDrawn="1"/>
        </p:nvSpPr>
        <p:spPr>
          <a:xfrm>
            <a:off x="5545635" y="1533586"/>
            <a:ext cx="674401" cy="351168"/>
          </a:xfrm>
          <a:custGeom>
            <a:avLst/>
            <a:gdLst>
              <a:gd name="connsiteX0" fmla="*/ 337201 w 674401"/>
              <a:gd name="connsiteY0" fmla="*/ 0 h 351168"/>
              <a:gd name="connsiteX1" fmla="*/ 674402 w 674401"/>
              <a:gd name="connsiteY1" fmla="*/ 234324 h 351168"/>
              <a:gd name="connsiteX2" fmla="*/ 506754 w 674401"/>
              <a:gd name="connsiteY2" fmla="*/ 350534 h 351168"/>
              <a:gd name="connsiteX3" fmla="*/ 338471 w 674401"/>
              <a:gd name="connsiteY3" fmla="*/ 234324 h 351168"/>
              <a:gd name="connsiteX4" fmla="*/ 337201 w 674401"/>
              <a:gd name="connsiteY4" fmla="*/ 233689 h 351168"/>
              <a:gd name="connsiteX5" fmla="*/ 168283 w 674401"/>
              <a:gd name="connsiteY5" fmla="*/ 351169 h 351168"/>
              <a:gd name="connsiteX6" fmla="*/ 0 w 674401"/>
              <a:gd name="connsiteY6" fmla="*/ 234324 h 35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401" h="351168">
                <a:moveTo>
                  <a:pt x="337201" y="0"/>
                </a:moveTo>
                <a:lnTo>
                  <a:pt x="674402" y="234324"/>
                </a:lnTo>
                <a:lnTo>
                  <a:pt x="506754" y="350534"/>
                </a:lnTo>
                <a:lnTo>
                  <a:pt x="338471" y="234324"/>
                </a:lnTo>
                <a:lnTo>
                  <a:pt x="337201" y="233689"/>
                </a:lnTo>
                <a:lnTo>
                  <a:pt x="168283" y="351169"/>
                </a:lnTo>
                <a:lnTo>
                  <a:pt x="0" y="234324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49" name="Freeform: Shape 5748">
            <a:extLst>
              <a:ext uri="{FF2B5EF4-FFF2-40B4-BE49-F238E27FC236}">
                <a16:creationId xmlns:a16="http://schemas.microsoft.com/office/drawing/2014/main" id="{F20E4BA9-61FA-41A8-A515-2342FE488CB3}"/>
              </a:ext>
            </a:extLst>
          </p:cNvPr>
          <p:cNvSpPr/>
          <p:nvPr userDrawn="1"/>
        </p:nvSpPr>
        <p:spPr>
          <a:xfrm>
            <a:off x="4182861" y="1771085"/>
            <a:ext cx="336565" cy="702973"/>
          </a:xfrm>
          <a:custGeom>
            <a:avLst/>
            <a:gdLst>
              <a:gd name="connsiteX0" fmla="*/ 167648 w 336565"/>
              <a:gd name="connsiteY0" fmla="*/ 116845 h 702973"/>
              <a:gd name="connsiteX1" fmla="*/ 167648 w 336565"/>
              <a:gd name="connsiteY1" fmla="*/ 351804 h 702973"/>
              <a:gd name="connsiteX2" fmla="*/ 336566 w 336565"/>
              <a:gd name="connsiteY2" fmla="*/ 469284 h 702973"/>
              <a:gd name="connsiteX3" fmla="*/ 336566 w 336565"/>
              <a:gd name="connsiteY3" fmla="*/ 702973 h 702973"/>
              <a:gd name="connsiteX4" fmla="*/ 0 w 336565"/>
              <a:gd name="connsiteY4" fmla="*/ 468649 h 702973"/>
              <a:gd name="connsiteX5" fmla="*/ 0 w 336565"/>
              <a:gd name="connsiteY5" fmla="*/ 0 h 70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565" h="702973">
                <a:moveTo>
                  <a:pt x="167648" y="116845"/>
                </a:moveTo>
                <a:lnTo>
                  <a:pt x="167648" y="351804"/>
                </a:lnTo>
                <a:lnTo>
                  <a:pt x="336566" y="469284"/>
                </a:lnTo>
                <a:lnTo>
                  <a:pt x="336566" y="702973"/>
                </a:lnTo>
                <a:lnTo>
                  <a:pt x="0" y="468649"/>
                </a:lnTo>
                <a:lnTo>
                  <a:pt x="0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50" name="Freeform: Shape 5749">
            <a:extLst>
              <a:ext uri="{FF2B5EF4-FFF2-40B4-BE49-F238E27FC236}">
                <a16:creationId xmlns:a16="http://schemas.microsoft.com/office/drawing/2014/main" id="{2773BC47-D505-4B86-A174-F68EDB097BA7}"/>
              </a:ext>
            </a:extLst>
          </p:cNvPr>
          <p:cNvSpPr/>
          <p:nvPr userDrawn="1"/>
        </p:nvSpPr>
        <p:spPr>
          <a:xfrm>
            <a:off x="4863613" y="1771085"/>
            <a:ext cx="336565" cy="702973"/>
          </a:xfrm>
          <a:custGeom>
            <a:avLst/>
            <a:gdLst>
              <a:gd name="connsiteX0" fmla="*/ 167648 w 336565"/>
              <a:gd name="connsiteY0" fmla="*/ 116845 h 702973"/>
              <a:gd name="connsiteX1" fmla="*/ 167648 w 336565"/>
              <a:gd name="connsiteY1" fmla="*/ 351804 h 702973"/>
              <a:gd name="connsiteX2" fmla="*/ 336566 w 336565"/>
              <a:gd name="connsiteY2" fmla="*/ 469284 h 702973"/>
              <a:gd name="connsiteX3" fmla="*/ 336566 w 336565"/>
              <a:gd name="connsiteY3" fmla="*/ 702973 h 702973"/>
              <a:gd name="connsiteX4" fmla="*/ 0 w 336565"/>
              <a:gd name="connsiteY4" fmla="*/ 468649 h 702973"/>
              <a:gd name="connsiteX5" fmla="*/ 0 w 336565"/>
              <a:gd name="connsiteY5" fmla="*/ 0 h 70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565" h="702973">
                <a:moveTo>
                  <a:pt x="167648" y="116845"/>
                </a:moveTo>
                <a:lnTo>
                  <a:pt x="167648" y="351804"/>
                </a:lnTo>
                <a:lnTo>
                  <a:pt x="336566" y="469284"/>
                </a:lnTo>
                <a:lnTo>
                  <a:pt x="336566" y="702973"/>
                </a:lnTo>
                <a:lnTo>
                  <a:pt x="0" y="468649"/>
                </a:lnTo>
                <a:lnTo>
                  <a:pt x="0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51" name="Freeform: Shape 5750">
            <a:extLst>
              <a:ext uri="{FF2B5EF4-FFF2-40B4-BE49-F238E27FC236}">
                <a16:creationId xmlns:a16="http://schemas.microsoft.com/office/drawing/2014/main" id="{946C4096-A3EF-4D7D-908F-606D8A7AEE97}"/>
              </a:ext>
            </a:extLst>
          </p:cNvPr>
          <p:cNvSpPr/>
          <p:nvPr userDrawn="1"/>
        </p:nvSpPr>
        <p:spPr>
          <a:xfrm>
            <a:off x="5544365" y="1771085"/>
            <a:ext cx="336565" cy="702973"/>
          </a:xfrm>
          <a:custGeom>
            <a:avLst/>
            <a:gdLst>
              <a:gd name="connsiteX0" fmla="*/ 167648 w 336565"/>
              <a:gd name="connsiteY0" fmla="*/ 116845 h 702973"/>
              <a:gd name="connsiteX1" fmla="*/ 167648 w 336565"/>
              <a:gd name="connsiteY1" fmla="*/ 351804 h 702973"/>
              <a:gd name="connsiteX2" fmla="*/ 336566 w 336565"/>
              <a:gd name="connsiteY2" fmla="*/ 469284 h 702973"/>
              <a:gd name="connsiteX3" fmla="*/ 336566 w 336565"/>
              <a:gd name="connsiteY3" fmla="*/ 702973 h 702973"/>
              <a:gd name="connsiteX4" fmla="*/ 0 w 336565"/>
              <a:gd name="connsiteY4" fmla="*/ 468649 h 702973"/>
              <a:gd name="connsiteX5" fmla="*/ 0 w 336565"/>
              <a:gd name="connsiteY5" fmla="*/ 0 h 70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565" h="702973">
                <a:moveTo>
                  <a:pt x="167648" y="116845"/>
                </a:moveTo>
                <a:lnTo>
                  <a:pt x="167648" y="351804"/>
                </a:lnTo>
                <a:lnTo>
                  <a:pt x="336566" y="469284"/>
                </a:lnTo>
                <a:lnTo>
                  <a:pt x="336566" y="702973"/>
                </a:lnTo>
                <a:lnTo>
                  <a:pt x="0" y="468649"/>
                </a:lnTo>
                <a:lnTo>
                  <a:pt x="0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59" name="Freeform: Shape 5758">
            <a:extLst>
              <a:ext uri="{FF2B5EF4-FFF2-40B4-BE49-F238E27FC236}">
                <a16:creationId xmlns:a16="http://schemas.microsoft.com/office/drawing/2014/main" id="{4552887C-BD49-4C11-B0C4-29A231363D1C}"/>
              </a:ext>
            </a:extLst>
          </p:cNvPr>
          <p:cNvSpPr/>
          <p:nvPr/>
        </p:nvSpPr>
        <p:spPr>
          <a:xfrm>
            <a:off x="3843755" y="2242909"/>
            <a:ext cx="674401" cy="351804"/>
          </a:xfrm>
          <a:custGeom>
            <a:avLst/>
            <a:gdLst>
              <a:gd name="connsiteX0" fmla="*/ 337201 w 674401"/>
              <a:gd name="connsiteY0" fmla="*/ 0 h 351804"/>
              <a:gd name="connsiteX1" fmla="*/ 674402 w 674401"/>
              <a:gd name="connsiteY1" fmla="*/ 234324 h 351804"/>
              <a:gd name="connsiteX2" fmla="*/ 506754 w 674401"/>
              <a:gd name="connsiteY2" fmla="*/ 351169 h 351804"/>
              <a:gd name="connsiteX3" fmla="*/ 338471 w 674401"/>
              <a:gd name="connsiteY3" fmla="*/ 234959 h 351804"/>
              <a:gd name="connsiteX4" fmla="*/ 337201 w 674401"/>
              <a:gd name="connsiteY4" fmla="*/ 234324 h 351804"/>
              <a:gd name="connsiteX5" fmla="*/ 168283 w 674401"/>
              <a:gd name="connsiteY5" fmla="*/ 351804 h 351804"/>
              <a:gd name="connsiteX6" fmla="*/ 0 w 674401"/>
              <a:gd name="connsiteY6" fmla="*/ 234324 h 351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401" h="351804">
                <a:moveTo>
                  <a:pt x="337201" y="0"/>
                </a:moveTo>
                <a:lnTo>
                  <a:pt x="674402" y="234324"/>
                </a:lnTo>
                <a:lnTo>
                  <a:pt x="506754" y="351169"/>
                </a:lnTo>
                <a:lnTo>
                  <a:pt x="338471" y="234959"/>
                </a:lnTo>
                <a:lnTo>
                  <a:pt x="337201" y="234324"/>
                </a:lnTo>
                <a:lnTo>
                  <a:pt x="168283" y="351804"/>
                </a:lnTo>
                <a:lnTo>
                  <a:pt x="0" y="234324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60" name="Freeform: Shape 5759">
            <a:extLst>
              <a:ext uri="{FF2B5EF4-FFF2-40B4-BE49-F238E27FC236}">
                <a16:creationId xmlns:a16="http://schemas.microsoft.com/office/drawing/2014/main" id="{C0B047EB-9D82-437A-A3DD-88AAD553DC29}"/>
              </a:ext>
            </a:extLst>
          </p:cNvPr>
          <p:cNvSpPr/>
          <p:nvPr userDrawn="1"/>
        </p:nvSpPr>
        <p:spPr>
          <a:xfrm>
            <a:off x="4523237" y="2007950"/>
            <a:ext cx="164472" cy="227339"/>
          </a:xfrm>
          <a:custGeom>
            <a:avLst/>
            <a:gdLst>
              <a:gd name="connsiteX0" fmla="*/ 0 w 164472"/>
              <a:gd name="connsiteY0" fmla="*/ 0 h 227339"/>
              <a:gd name="connsiteX1" fmla="*/ 164473 w 164472"/>
              <a:gd name="connsiteY1" fmla="*/ 114305 h 227339"/>
              <a:gd name="connsiteX2" fmla="*/ 0 w 164472"/>
              <a:gd name="connsiteY2" fmla="*/ 227339 h 22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472" h="227339">
                <a:moveTo>
                  <a:pt x="0" y="0"/>
                </a:moveTo>
                <a:lnTo>
                  <a:pt x="164473" y="114305"/>
                </a:lnTo>
                <a:lnTo>
                  <a:pt x="0" y="227339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61" name="Freeform: Shape 5760">
            <a:extLst>
              <a:ext uri="{FF2B5EF4-FFF2-40B4-BE49-F238E27FC236}">
                <a16:creationId xmlns:a16="http://schemas.microsoft.com/office/drawing/2014/main" id="{9C0D0A48-D09A-4438-89BD-C6420193799A}"/>
              </a:ext>
            </a:extLst>
          </p:cNvPr>
          <p:cNvSpPr/>
          <p:nvPr userDrawn="1"/>
        </p:nvSpPr>
        <p:spPr>
          <a:xfrm>
            <a:off x="4524507" y="2242909"/>
            <a:ext cx="674401" cy="351804"/>
          </a:xfrm>
          <a:custGeom>
            <a:avLst/>
            <a:gdLst>
              <a:gd name="connsiteX0" fmla="*/ 337201 w 674401"/>
              <a:gd name="connsiteY0" fmla="*/ 0 h 351804"/>
              <a:gd name="connsiteX1" fmla="*/ 674402 w 674401"/>
              <a:gd name="connsiteY1" fmla="*/ 234324 h 351804"/>
              <a:gd name="connsiteX2" fmla="*/ 506754 w 674401"/>
              <a:gd name="connsiteY2" fmla="*/ 351169 h 351804"/>
              <a:gd name="connsiteX3" fmla="*/ 338471 w 674401"/>
              <a:gd name="connsiteY3" fmla="*/ 234959 h 351804"/>
              <a:gd name="connsiteX4" fmla="*/ 337201 w 674401"/>
              <a:gd name="connsiteY4" fmla="*/ 234324 h 351804"/>
              <a:gd name="connsiteX5" fmla="*/ 168283 w 674401"/>
              <a:gd name="connsiteY5" fmla="*/ 351804 h 351804"/>
              <a:gd name="connsiteX6" fmla="*/ 0 w 674401"/>
              <a:gd name="connsiteY6" fmla="*/ 234324 h 351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401" h="351804">
                <a:moveTo>
                  <a:pt x="337201" y="0"/>
                </a:moveTo>
                <a:lnTo>
                  <a:pt x="674402" y="234324"/>
                </a:lnTo>
                <a:lnTo>
                  <a:pt x="506754" y="351169"/>
                </a:lnTo>
                <a:lnTo>
                  <a:pt x="338471" y="234959"/>
                </a:lnTo>
                <a:lnTo>
                  <a:pt x="337201" y="234324"/>
                </a:lnTo>
                <a:lnTo>
                  <a:pt x="168283" y="351804"/>
                </a:lnTo>
                <a:lnTo>
                  <a:pt x="0" y="234324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62" name="Freeform: Shape 5761">
            <a:extLst>
              <a:ext uri="{FF2B5EF4-FFF2-40B4-BE49-F238E27FC236}">
                <a16:creationId xmlns:a16="http://schemas.microsoft.com/office/drawing/2014/main" id="{35DFA0F9-03DB-40AC-95FE-758DA3F4D518}"/>
              </a:ext>
            </a:extLst>
          </p:cNvPr>
          <p:cNvSpPr/>
          <p:nvPr userDrawn="1"/>
        </p:nvSpPr>
        <p:spPr>
          <a:xfrm>
            <a:off x="5203989" y="2007950"/>
            <a:ext cx="164472" cy="227974"/>
          </a:xfrm>
          <a:custGeom>
            <a:avLst/>
            <a:gdLst>
              <a:gd name="connsiteX0" fmla="*/ 164473 w 164472"/>
              <a:gd name="connsiteY0" fmla="*/ 114305 h 227974"/>
              <a:gd name="connsiteX1" fmla="*/ 0 w 164472"/>
              <a:gd name="connsiteY1" fmla="*/ 227974 h 227974"/>
              <a:gd name="connsiteX2" fmla="*/ 0 w 164472"/>
              <a:gd name="connsiteY2" fmla="*/ 0 h 22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472" h="227974">
                <a:moveTo>
                  <a:pt x="164473" y="114305"/>
                </a:moveTo>
                <a:lnTo>
                  <a:pt x="0" y="227974"/>
                </a:lnTo>
                <a:lnTo>
                  <a:pt x="0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63" name="Freeform: Shape 5762">
            <a:extLst>
              <a:ext uri="{FF2B5EF4-FFF2-40B4-BE49-F238E27FC236}">
                <a16:creationId xmlns:a16="http://schemas.microsoft.com/office/drawing/2014/main" id="{4A29D26B-F062-4336-B0B1-AE10CCC3CBD5}"/>
              </a:ext>
            </a:extLst>
          </p:cNvPr>
          <p:cNvSpPr/>
          <p:nvPr userDrawn="1"/>
        </p:nvSpPr>
        <p:spPr>
          <a:xfrm>
            <a:off x="5205259" y="2242909"/>
            <a:ext cx="674401" cy="351804"/>
          </a:xfrm>
          <a:custGeom>
            <a:avLst/>
            <a:gdLst>
              <a:gd name="connsiteX0" fmla="*/ 337201 w 674401"/>
              <a:gd name="connsiteY0" fmla="*/ 0 h 351804"/>
              <a:gd name="connsiteX1" fmla="*/ 674402 w 674401"/>
              <a:gd name="connsiteY1" fmla="*/ 234324 h 351804"/>
              <a:gd name="connsiteX2" fmla="*/ 506754 w 674401"/>
              <a:gd name="connsiteY2" fmla="*/ 351169 h 351804"/>
              <a:gd name="connsiteX3" fmla="*/ 338471 w 674401"/>
              <a:gd name="connsiteY3" fmla="*/ 234959 h 351804"/>
              <a:gd name="connsiteX4" fmla="*/ 337201 w 674401"/>
              <a:gd name="connsiteY4" fmla="*/ 234324 h 351804"/>
              <a:gd name="connsiteX5" fmla="*/ 168283 w 674401"/>
              <a:gd name="connsiteY5" fmla="*/ 351804 h 351804"/>
              <a:gd name="connsiteX6" fmla="*/ 0 w 674401"/>
              <a:gd name="connsiteY6" fmla="*/ 234324 h 351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401" h="351804">
                <a:moveTo>
                  <a:pt x="337201" y="0"/>
                </a:moveTo>
                <a:lnTo>
                  <a:pt x="674402" y="234324"/>
                </a:lnTo>
                <a:lnTo>
                  <a:pt x="506754" y="351169"/>
                </a:lnTo>
                <a:lnTo>
                  <a:pt x="338471" y="234959"/>
                </a:lnTo>
                <a:lnTo>
                  <a:pt x="337201" y="234324"/>
                </a:lnTo>
                <a:lnTo>
                  <a:pt x="168283" y="351804"/>
                </a:lnTo>
                <a:lnTo>
                  <a:pt x="0" y="234324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79" name="Freeform: Shape 5778">
            <a:extLst>
              <a:ext uri="{FF2B5EF4-FFF2-40B4-BE49-F238E27FC236}">
                <a16:creationId xmlns:a16="http://schemas.microsoft.com/office/drawing/2014/main" id="{788E23F7-25AB-4AEF-87E8-021334BC5AE3}"/>
              </a:ext>
            </a:extLst>
          </p:cNvPr>
          <p:cNvSpPr/>
          <p:nvPr/>
        </p:nvSpPr>
        <p:spPr>
          <a:xfrm>
            <a:off x="3843755" y="3662191"/>
            <a:ext cx="674401" cy="351168"/>
          </a:xfrm>
          <a:custGeom>
            <a:avLst/>
            <a:gdLst>
              <a:gd name="connsiteX0" fmla="*/ 168283 w 674401"/>
              <a:gd name="connsiteY0" fmla="*/ 351169 h 351168"/>
              <a:gd name="connsiteX1" fmla="*/ 0 w 674401"/>
              <a:gd name="connsiteY1" fmla="*/ 234324 h 351168"/>
              <a:gd name="connsiteX2" fmla="*/ 337201 w 674401"/>
              <a:gd name="connsiteY2" fmla="*/ 0 h 351168"/>
              <a:gd name="connsiteX3" fmla="*/ 674402 w 674401"/>
              <a:gd name="connsiteY3" fmla="*/ 234324 h 351168"/>
              <a:gd name="connsiteX4" fmla="*/ 506754 w 674401"/>
              <a:gd name="connsiteY4" fmla="*/ 351169 h 351168"/>
              <a:gd name="connsiteX5" fmla="*/ 338471 w 674401"/>
              <a:gd name="connsiteY5" fmla="*/ 234959 h 351168"/>
              <a:gd name="connsiteX6" fmla="*/ 337201 w 674401"/>
              <a:gd name="connsiteY6" fmla="*/ 234324 h 35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401" h="351168">
                <a:moveTo>
                  <a:pt x="168283" y="351169"/>
                </a:moveTo>
                <a:lnTo>
                  <a:pt x="0" y="234324"/>
                </a:lnTo>
                <a:lnTo>
                  <a:pt x="337201" y="0"/>
                </a:lnTo>
                <a:lnTo>
                  <a:pt x="674402" y="234324"/>
                </a:lnTo>
                <a:lnTo>
                  <a:pt x="506754" y="351169"/>
                </a:lnTo>
                <a:lnTo>
                  <a:pt x="338471" y="234959"/>
                </a:lnTo>
                <a:lnTo>
                  <a:pt x="337201" y="234324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80" name="Freeform: Shape 5779">
            <a:extLst>
              <a:ext uri="{FF2B5EF4-FFF2-40B4-BE49-F238E27FC236}">
                <a16:creationId xmlns:a16="http://schemas.microsoft.com/office/drawing/2014/main" id="{423D5806-D8BA-4D9F-B488-706A640986D9}"/>
              </a:ext>
            </a:extLst>
          </p:cNvPr>
          <p:cNvSpPr/>
          <p:nvPr userDrawn="1"/>
        </p:nvSpPr>
        <p:spPr>
          <a:xfrm>
            <a:off x="4523237" y="2481044"/>
            <a:ext cx="336565" cy="702337"/>
          </a:xfrm>
          <a:custGeom>
            <a:avLst/>
            <a:gdLst>
              <a:gd name="connsiteX0" fmla="*/ 167648 w 336565"/>
              <a:gd name="connsiteY0" fmla="*/ 116845 h 702337"/>
              <a:gd name="connsiteX1" fmla="*/ 167648 w 336565"/>
              <a:gd name="connsiteY1" fmla="*/ 351169 h 702337"/>
              <a:gd name="connsiteX2" fmla="*/ 336566 w 336565"/>
              <a:gd name="connsiteY2" fmla="*/ 468649 h 702337"/>
              <a:gd name="connsiteX3" fmla="*/ 336566 w 336565"/>
              <a:gd name="connsiteY3" fmla="*/ 702338 h 702337"/>
              <a:gd name="connsiteX4" fmla="*/ 0 w 336565"/>
              <a:gd name="connsiteY4" fmla="*/ 468649 h 702337"/>
              <a:gd name="connsiteX5" fmla="*/ 0 w 336565"/>
              <a:gd name="connsiteY5" fmla="*/ 0 h 70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565" h="702337">
                <a:moveTo>
                  <a:pt x="167648" y="116845"/>
                </a:moveTo>
                <a:lnTo>
                  <a:pt x="167648" y="351169"/>
                </a:lnTo>
                <a:lnTo>
                  <a:pt x="336566" y="468649"/>
                </a:lnTo>
                <a:lnTo>
                  <a:pt x="336566" y="702338"/>
                </a:lnTo>
                <a:lnTo>
                  <a:pt x="0" y="468649"/>
                </a:lnTo>
                <a:lnTo>
                  <a:pt x="0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81" name="Freeform: Shape 5780">
            <a:extLst>
              <a:ext uri="{FF2B5EF4-FFF2-40B4-BE49-F238E27FC236}">
                <a16:creationId xmlns:a16="http://schemas.microsoft.com/office/drawing/2014/main" id="{FE3615A8-729B-4026-9E45-AB3FE3A15BEB}"/>
              </a:ext>
            </a:extLst>
          </p:cNvPr>
          <p:cNvSpPr/>
          <p:nvPr userDrawn="1"/>
        </p:nvSpPr>
        <p:spPr>
          <a:xfrm>
            <a:off x="5203989" y="2481044"/>
            <a:ext cx="336565" cy="702337"/>
          </a:xfrm>
          <a:custGeom>
            <a:avLst/>
            <a:gdLst>
              <a:gd name="connsiteX0" fmla="*/ 167648 w 336565"/>
              <a:gd name="connsiteY0" fmla="*/ 116845 h 702337"/>
              <a:gd name="connsiteX1" fmla="*/ 167648 w 336565"/>
              <a:gd name="connsiteY1" fmla="*/ 351169 h 702337"/>
              <a:gd name="connsiteX2" fmla="*/ 336566 w 336565"/>
              <a:gd name="connsiteY2" fmla="*/ 468649 h 702337"/>
              <a:gd name="connsiteX3" fmla="*/ 336566 w 336565"/>
              <a:gd name="connsiteY3" fmla="*/ 702338 h 702337"/>
              <a:gd name="connsiteX4" fmla="*/ 0 w 336565"/>
              <a:gd name="connsiteY4" fmla="*/ 468649 h 702337"/>
              <a:gd name="connsiteX5" fmla="*/ 0 w 336565"/>
              <a:gd name="connsiteY5" fmla="*/ 0 h 70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565" h="702337">
                <a:moveTo>
                  <a:pt x="167648" y="116845"/>
                </a:moveTo>
                <a:lnTo>
                  <a:pt x="167648" y="351169"/>
                </a:lnTo>
                <a:lnTo>
                  <a:pt x="336566" y="468649"/>
                </a:lnTo>
                <a:lnTo>
                  <a:pt x="336566" y="702338"/>
                </a:lnTo>
                <a:lnTo>
                  <a:pt x="0" y="468649"/>
                </a:lnTo>
                <a:lnTo>
                  <a:pt x="0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91" name="Freeform: Shape 5790">
            <a:extLst>
              <a:ext uri="{FF2B5EF4-FFF2-40B4-BE49-F238E27FC236}">
                <a16:creationId xmlns:a16="http://schemas.microsoft.com/office/drawing/2014/main" id="{D30A86FF-B5B7-4A9A-8A04-322B25361657}"/>
              </a:ext>
            </a:extLst>
          </p:cNvPr>
          <p:cNvSpPr/>
          <p:nvPr userDrawn="1"/>
        </p:nvSpPr>
        <p:spPr>
          <a:xfrm>
            <a:off x="4184131" y="2952868"/>
            <a:ext cx="674401" cy="351168"/>
          </a:xfrm>
          <a:custGeom>
            <a:avLst/>
            <a:gdLst>
              <a:gd name="connsiteX0" fmla="*/ 337201 w 674401"/>
              <a:gd name="connsiteY0" fmla="*/ 0 h 351168"/>
              <a:gd name="connsiteX1" fmla="*/ 674402 w 674401"/>
              <a:gd name="connsiteY1" fmla="*/ 234324 h 351168"/>
              <a:gd name="connsiteX2" fmla="*/ 506754 w 674401"/>
              <a:gd name="connsiteY2" fmla="*/ 350534 h 351168"/>
              <a:gd name="connsiteX3" fmla="*/ 338471 w 674401"/>
              <a:gd name="connsiteY3" fmla="*/ 234324 h 351168"/>
              <a:gd name="connsiteX4" fmla="*/ 337201 w 674401"/>
              <a:gd name="connsiteY4" fmla="*/ 233689 h 351168"/>
              <a:gd name="connsiteX5" fmla="*/ 168283 w 674401"/>
              <a:gd name="connsiteY5" fmla="*/ 351169 h 351168"/>
              <a:gd name="connsiteX6" fmla="*/ 0 w 674401"/>
              <a:gd name="connsiteY6" fmla="*/ 234324 h 35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401" h="351168">
                <a:moveTo>
                  <a:pt x="337201" y="0"/>
                </a:moveTo>
                <a:lnTo>
                  <a:pt x="674402" y="234324"/>
                </a:lnTo>
                <a:lnTo>
                  <a:pt x="506754" y="350534"/>
                </a:lnTo>
                <a:lnTo>
                  <a:pt x="338471" y="234324"/>
                </a:lnTo>
                <a:lnTo>
                  <a:pt x="337201" y="233689"/>
                </a:lnTo>
                <a:lnTo>
                  <a:pt x="168283" y="351169"/>
                </a:lnTo>
                <a:lnTo>
                  <a:pt x="0" y="234324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92" name="Freeform: Shape 5791">
            <a:extLst>
              <a:ext uri="{FF2B5EF4-FFF2-40B4-BE49-F238E27FC236}">
                <a16:creationId xmlns:a16="http://schemas.microsoft.com/office/drawing/2014/main" id="{961FA717-0C91-489E-939E-56B244BF489C}"/>
              </a:ext>
            </a:extLst>
          </p:cNvPr>
          <p:cNvSpPr/>
          <p:nvPr userDrawn="1"/>
        </p:nvSpPr>
        <p:spPr>
          <a:xfrm>
            <a:off x="4863613" y="2717273"/>
            <a:ext cx="164472" cy="227974"/>
          </a:xfrm>
          <a:custGeom>
            <a:avLst/>
            <a:gdLst>
              <a:gd name="connsiteX0" fmla="*/ 0 w 164472"/>
              <a:gd name="connsiteY0" fmla="*/ 0 h 227974"/>
              <a:gd name="connsiteX1" fmla="*/ 164473 w 164472"/>
              <a:gd name="connsiteY1" fmla="*/ 114940 h 227974"/>
              <a:gd name="connsiteX2" fmla="*/ 0 w 164472"/>
              <a:gd name="connsiteY2" fmla="*/ 227974 h 22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472" h="227974">
                <a:moveTo>
                  <a:pt x="0" y="0"/>
                </a:moveTo>
                <a:lnTo>
                  <a:pt x="164473" y="114940"/>
                </a:lnTo>
                <a:lnTo>
                  <a:pt x="0" y="227974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93" name="Freeform: Shape 5792">
            <a:extLst>
              <a:ext uri="{FF2B5EF4-FFF2-40B4-BE49-F238E27FC236}">
                <a16:creationId xmlns:a16="http://schemas.microsoft.com/office/drawing/2014/main" id="{B269FA16-899B-444B-87BD-CAE6FC3E5ADF}"/>
              </a:ext>
            </a:extLst>
          </p:cNvPr>
          <p:cNvSpPr/>
          <p:nvPr userDrawn="1"/>
        </p:nvSpPr>
        <p:spPr>
          <a:xfrm>
            <a:off x="4864883" y="2952868"/>
            <a:ext cx="674401" cy="351168"/>
          </a:xfrm>
          <a:custGeom>
            <a:avLst/>
            <a:gdLst>
              <a:gd name="connsiteX0" fmla="*/ 337201 w 674401"/>
              <a:gd name="connsiteY0" fmla="*/ 0 h 351168"/>
              <a:gd name="connsiteX1" fmla="*/ 674402 w 674401"/>
              <a:gd name="connsiteY1" fmla="*/ 234324 h 351168"/>
              <a:gd name="connsiteX2" fmla="*/ 506754 w 674401"/>
              <a:gd name="connsiteY2" fmla="*/ 350534 h 351168"/>
              <a:gd name="connsiteX3" fmla="*/ 338471 w 674401"/>
              <a:gd name="connsiteY3" fmla="*/ 234324 h 351168"/>
              <a:gd name="connsiteX4" fmla="*/ 337201 w 674401"/>
              <a:gd name="connsiteY4" fmla="*/ 233689 h 351168"/>
              <a:gd name="connsiteX5" fmla="*/ 168283 w 674401"/>
              <a:gd name="connsiteY5" fmla="*/ 351169 h 351168"/>
              <a:gd name="connsiteX6" fmla="*/ 0 w 674401"/>
              <a:gd name="connsiteY6" fmla="*/ 234324 h 35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401" h="351168">
                <a:moveTo>
                  <a:pt x="337201" y="0"/>
                </a:moveTo>
                <a:lnTo>
                  <a:pt x="674402" y="234324"/>
                </a:lnTo>
                <a:lnTo>
                  <a:pt x="506754" y="350534"/>
                </a:lnTo>
                <a:lnTo>
                  <a:pt x="338471" y="234324"/>
                </a:lnTo>
                <a:lnTo>
                  <a:pt x="337201" y="233689"/>
                </a:lnTo>
                <a:lnTo>
                  <a:pt x="168283" y="351169"/>
                </a:lnTo>
                <a:lnTo>
                  <a:pt x="0" y="234324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94" name="Freeform: Shape 5793">
            <a:extLst>
              <a:ext uri="{FF2B5EF4-FFF2-40B4-BE49-F238E27FC236}">
                <a16:creationId xmlns:a16="http://schemas.microsoft.com/office/drawing/2014/main" id="{97B5ABE1-A4D7-401A-8D7B-7B84ECA51EF8}"/>
              </a:ext>
            </a:extLst>
          </p:cNvPr>
          <p:cNvSpPr/>
          <p:nvPr userDrawn="1"/>
        </p:nvSpPr>
        <p:spPr>
          <a:xfrm>
            <a:off x="5544365" y="2717273"/>
            <a:ext cx="164472" cy="227974"/>
          </a:xfrm>
          <a:custGeom>
            <a:avLst/>
            <a:gdLst>
              <a:gd name="connsiteX0" fmla="*/ 0 w 164472"/>
              <a:gd name="connsiteY0" fmla="*/ 0 h 227974"/>
              <a:gd name="connsiteX1" fmla="*/ 164473 w 164472"/>
              <a:gd name="connsiteY1" fmla="*/ 114940 h 227974"/>
              <a:gd name="connsiteX2" fmla="*/ 0 w 164472"/>
              <a:gd name="connsiteY2" fmla="*/ 227974 h 22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472" h="227974">
                <a:moveTo>
                  <a:pt x="0" y="0"/>
                </a:moveTo>
                <a:lnTo>
                  <a:pt x="164473" y="114940"/>
                </a:lnTo>
                <a:lnTo>
                  <a:pt x="0" y="227974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95" name="Freeform: Shape 5794">
            <a:extLst>
              <a:ext uri="{FF2B5EF4-FFF2-40B4-BE49-F238E27FC236}">
                <a16:creationId xmlns:a16="http://schemas.microsoft.com/office/drawing/2014/main" id="{6D88E924-110C-4247-B6F0-5C21356D7DDC}"/>
              </a:ext>
            </a:extLst>
          </p:cNvPr>
          <p:cNvSpPr/>
          <p:nvPr userDrawn="1"/>
        </p:nvSpPr>
        <p:spPr>
          <a:xfrm>
            <a:off x="5545635" y="2952868"/>
            <a:ext cx="674401" cy="351168"/>
          </a:xfrm>
          <a:custGeom>
            <a:avLst/>
            <a:gdLst>
              <a:gd name="connsiteX0" fmla="*/ 337201 w 674401"/>
              <a:gd name="connsiteY0" fmla="*/ 0 h 351168"/>
              <a:gd name="connsiteX1" fmla="*/ 674402 w 674401"/>
              <a:gd name="connsiteY1" fmla="*/ 234324 h 351168"/>
              <a:gd name="connsiteX2" fmla="*/ 506754 w 674401"/>
              <a:gd name="connsiteY2" fmla="*/ 350534 h 351168"/>
              <a:gd name="connsiteX3" fmla="*/ 338471 w 674401"/>
              <a:gd name="connsiteY3" fmla="*/ 234324 h 351168"/>
              <a:gd name="connsiteX4" fmla="*/ 337201 w 674401"/>
              <a:gd name="connsiteY4" fmla="*/ 233689 h 351168"/>
              <a:gd name="connsiteX5" fmla="*/ 168283 w 674401"/>
              <a:gd name="connsiteY5" fmla="*/ 351169 h 351168"/>
              <a:gd name="connsiteX6" fmla="*/ 0 w 674401"/>
              <a:gd name="connsiteY6" fmla="*/ 234324 h 35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401" h="351168">
                <a:moveTo>
                  <a:pt x="337201" y="0"/>
                </a:moveTo>
                <a:lnTo>
                  <a:pt x="674402" y="234324"/>
                </a:lnTo>
                <a:lnTo>
                  <a:pt x="506754" y="350534"/>
                </a:lnTo>
                <a:lnTo>
                  <a:pt x="338471" y="234324"/>
                </a:lnTo>
                <a:lnTo>
                  <a:pt x="337201" y="233689"/>
                </a:lnTo>
                <a:lnTo>
                  <a:pt x="168283" y="351169"/>
                </a:lnTo>
                <a:lnTo>
                  <a:pt x="0" y="234324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08" name="Freeform: Shape 5807">
            <a:extLst>
              <a:ext uri="{FF2B5EF4-FFF2-40B4-BE49-F238E27FC236}">
                <a16:creationId xmlns:a16="http://schemas.microsoft.com/office/drawing/2014/main" id="{BE636A68-5052-4CAF-81FD-1215D0761864}"/>
              </a:ext>
            </a:extLst>
          </p:cNvPr>
          <p:cNvSpPr/>
          <p:nvPr userDrawn="1"/>
        </p:nvSpPr>
        <p:spPr>
          <a:xfrm>
            <a:off x="4863613" y="3190367"/>
            <a:ext cx="336565" cy="702973"/>
          </a:xfrm>
          <a:custGeom>
            <a:avLst/>
            <a:gdLst>
              <a:gd name="connsiteX0" fmla="*/ 167648 w 336565"/>
              <a:gd name="connsiteY0" fmla="*/ 116845 h 702973"/>
              <a:gd name="connsiteX1" fmla="*/ 167648 w 336565"/>
              <a:gd name="connsiteY1" fmla="*/ 351804 h 702973"/>
              <a:gd name="connsiteX2" fmla="*/ 336566 w 336565"/>
              <a:gd name="connsiteY2" fmla="*/ 468649 h 702973"/>
              <a:gd name="connsiteX3" fmla="*/ 336566 w 336565"/>
              <a:gd name="connsiteY3" fmla="*/ 702973 h 702973"/>
              <a:gd name="connsiteX4" fmla="*/ 0 w 336565"/>
              <a:gd name="connsiteY4" fmla="*/ 468649 h 702973"/>
              <a:gd name="connsiteX5" fmla="*/ 0 w 336565"/>
              <a:gd name="connsiteY5" fmla="*/ 0 h 70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565" h="702973">
                <a:moveTo>
                  <a:pt x="167648" y="116845"/>
                </a:moveTo>
                <a:lnTo>
                  <a:pt x="167648" y="351804"/>
                </a:lnTo>
                <a:lnTo>
                  <a:pt x="336566" y="468649"/>
                </a:lnTo>
                <a:lnTo>
                  <a:pt x="336566" y="702973"/>
                </a:lnTo>
                <a:lnTo>
                  <a:pt x="0" y="468649"/>
                </a:lnTo>
                <a:lnTo>
                  <a:pt x="0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09" name="Freeform: Shape 5808">
            <a:extLst>
              <a:ext uri="{FF2B5EF4-FFF2-40B4-BE49-F238E27FC236}">
                <a16:creationId xmlns:a16="http://schemas.microsoft.com/office/drawing/2014/main" id="{1FD9F785-BFEE-4CE6-8C0E-498B1EBDFB56}"/>
              </a:ext>
            </a:extLst>
          </p:cNvPr>
          <p:cNvSpPr/>
          <p:nvPr userDrawn="1"/>
        </p:nvSpPr>
        <p:spPr>
          <a:xfrm>
            <a:off x="5544365" y="3190367"/>
            <a:ext cx="336565" cy="702973"/>
          </a:xfrm>
          <a:custGeom>
            <a:avLst/>
            <a:gdLst>
              <a:gd name="connsiteX0" fmla="*/ 167648 w 336565"/>
              <a:gd name="connsiteY0" fmla="*/ 116845 h 702973"/>
              <a:gd name="connsiteX1" fmla="*/ 167648 w 336565"/>
              <a:gd name="connsiteY1" fmla="*/ 351804 h 702973"/>
              <a:gd name="connsiteX2" fmla="*/ 336566 w 336565"/>
              <a:gd name="connsiteY2" fmla="*/ 468649 h 702973"/>
              <a:gd name="connsiteX3" fmla="*/ 336566 w 336565"/>
              <a:gd name="connsiteY3" fmla="*/ 702973 h 702973"/>
              <a:gd name="connsiteX4" fmla="*/ 0 w 336565"/>
              <a:gd name="connsiteY4" fmla="*/ 468649 h 702973"/>
              <a:gd name="connsiteX5" fmla="*/ 0 w 336565"/>
              <a:gd name="connsiteY5" fmla="*/ 0 h 70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565" h="702973">
                <a:moveTo>
                  <a:pt x="167648" y="116845"/>
                </a:moveTo>
                <a:lnTo>
                  <a:pt x="167648" y="351804"/>
                </a:lnTo>
                <a:lnTo>
                  <a:pt x="336566" y="468649"/>
                </a:lnTo>
                <a:lnTo>
                  <a:pt x="336566" y="702973"/>
                </a:lnTo>
                <a:lnTo>
                  <a:pt x="0" y="468649"/>
                </a:lnTo>
                <a:lnTo>
                  <a:pt x="0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15" name="Freeform: Shape 5814">
            <a:extLst>
              <a:ext uri="{FF2B5EF4-FFF2-40B4-BE49-F238E27FC236}">
                <a16:creationId xmlns:a16="http://schemas.microsoft.com/office/drawing/2014/main" id="{7739E405-C5CD-4E08-9D56-008250D4B108}"/>
              </a:ext>
            </a:extLst>
          </p:cNvPr>
          <p:cNvSpPr/>
          <p:nvPr userDrawn="1"/>
        </p:nvSpPr>
        <p:spPr>
          <a:xfrm>
            <a:off x="4524507" y="3662191"/>
            <a:ext cx="674401" cy="351168"/>
          </a:xfrm>
          <a:custGeom>
            <a:avLst/>
            <a:gdLst>
              <a:gd name="connsiteX0" fmla="*/ 168283 w 674401"/>
              <a:gd name="connsiteY0" fmla="*/ 351169 h 351168"/>
              <a:gd name="connsiteX1" fmla="*/ 0 w 674401"/>
              <a:gd name="connsiteY1" fmla="*/ 234324 h 351168"/>
              <a:gd name="connsiteX2" fmla="*/ 337201 w 674401"/>
              <a:gd name="connsiteY2" fmla="*/ 0 h 351168"/>
              <a:gd name="connsiteX3" fmla="*/ 674402 w 674401"/>
              <a:gd name="connsiteY3" fmla="*/ 234324 h 351168"/>
              <a:gd name="connsiteX4" fmla="*/ 506754 w 674401"/>
              <a:gd name="connsiteY4" fmla="*/ 351169 h 351168"/>
              <a:gd name="connsiteX5" fmla="*/ 338471 w 674401"/>
              <a:gd name="connsiteY5" fmla="*/ 234959 h 351168"/>
              <a:gd name="connsiteX6" fmla="*/ 337201 w 674401"/>
              <a:gd name="connsiteY6" fmla="*/ 234324 h 35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401" h="351168">
                <a:moveTo>
                  <a:pt x="168283" y="351169"/>
                </a:moveTo>
                <a:lnTo>
                  <a:pt x="0" y="234324"/>
                </a:lnTo>
                <a:lnTo>
                  <a:pt x="337201" y="0"/>
                </a:lnTo>
                <a:lnTo>
                  <a:pt x="674402" y="234324"/>
                </a:lnTo>
                <a:lnTo>
                  <a:pt x="506754" y="351169"/>
                </a:lnTo>
                <a:lnTo>
                  <a:pt x="338471" y="234959"/>
                </a:lnTo>
                <a:lnTo>
                  <a:pt x="337201" y="234324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16" name="Freeform: Shape 5815">
            <a:extLst>
              <a:ext uri="{FF2B5EF4-FFF2-40B4-BE49-F238E27FC236}">
                <a16:creationId xmlns:a16="http://schemas.microsoft.com/office/drawing/2014/main" id="{9D4D368C-393F-4365-A67B-DA24A4B181FC}"/>
              </a:ext>
            </a:extLst>
          </p:cNvPr>
          <p:cNvSpPr/>
          <p:nvPr userDrawn="1"/>
        </p:nvSpPr>
        <p:spPr>
          <a:xfrm>
            <a:off x="5203989" y="3427232"/>
            <a:ext cx="164472" cy="227339"/>
          </a:xfrm>
          <a:custGeom>
            <a:avLst/>
            <a:gdLst>
              <a:gd name="connsiteX0" fmla="*/ 164473 w 164472"/>
              <a:gd name="connsiteY0" fmla="*/ 114305 h 227339"/>
              <a:gd name="connsiteX1" fmla="*/ 0 w 164472"/>
              <a:gd name="connsiteY1" fmla="*/ 227339 h 227339"/>
              <a:gd name="connsiteX2" fmla="*/ 0 w 164472"/>
              <a:gd name="connsiteY2" fmla="*/ 0 h 22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472" h="227339">
                <a:moveTo>
                  <a:pt x="164473" y="114305"/>
                </a:moveTo>
                <a:lnTo>
                  <a:pt x="0" y="227339"/>
                </a:lnTo>
                <a:lnTo>
                  <a:pt x="0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17" name="Freeform: Shape 5816">
            <a:extLst>
              <a:ext uri="{FF2B5EF4-FFF2-40B4-BE49-F238E27FC236}">
                <a16:creationId xmlns:a16="http://schemas.microsoft.com/office/drawing/2014/main" id="{F432DF79-DC26-4410-A082-49FDF17661D1}"/>
              </a:ext>
            </a:extLst>
          </p:cNvPr>
          <p:cNvSpPr/>
          <p:nvPr userDrawn="1"/>
        </p:nvSpPr>
        <p:spPr>
          <a:xfrm>
            <a:off x="5205259" y="3662191"/>
            <a:ext cx="674401" cy="351168"/>
          </a:xfrm>
          <a:custGeom>
            <a:avLst/>
            <a:gdLst>
              <a:gd name="connsiteX0" fmla="*/ 337201 w 674401"/>
              <a:gd name="connsiteY0" fmla="*/ 0 h 351168"/>
              <a:gd name="connsiteX1" fmla="*/ 674402 w 674401"/>
              <a:gd name="connsiteY1" fmla="*/ 234324 h 351168"/>
              <a:gd name="connsiteX2" fmla="*/ 506754 w 674401"/>
              <a:gd name="connsiteY2" fmla="*/ 351169 h 351168"/>
              <a:gd name="connsiteX3" fmla="*/ 338471 w 674401"/>
              <a:gd name="connsiteY3" fmla="*/ 234959 h 351168"/>
              <a:gd name="connsiteX4" fmla="*/ 337201 w 674401"/>
              <a:gd name="connsiteY4" fmla="*/ 234324 h 351168"/>
              <a:gd name="connsiteX5" fmla="*/ 168283 w 674401"/>
              <a:gd name="connsiteY5" fmla="*/ 351169 h 351168"/>
              <a:gd name="connsiteX6" fmla="*/ 0 w 674401"/>
              <a:gd name="connsiteY6" fmla="*/ 234324 h 35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401" h="351168">
                <a:moveTo>
                  <a:pt x="337201" y="0"/>
                </a:moveTo>
                <a:lnTo>
                  <a:pt x="674402" y="234324"/>
                </a:lnTo>
                <a:lnTo>
                  <a:pt x="506754" y="351169"/>
                </a:lnTo>
                <a:lnTo>
                  <a:pt x="338471" y="234959"/>
                </a:lnTo>
                <a:lnTo>
                  <a:pt x="337201" y="234324"/>
                </a:lnTo>
                <a:lnTo>
                  <a:pt x="168283" y="351169"/>
                </a:lnTo>
                <a:lnTo>
                  <a:pt x="0" y="234324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48" name="Freeform: Shape 5847">
            <a:extLst>
              <a:ext uri="{FF2B5EF4-FFF2-40B4-BE49-F238E27FC236}">
                <a16:creationId xmlns:a16="http://schemas.microsoft.com/office/drawing/2014/main" id="{298F77B2-E970-4923-A90A-AA7DBE4AB9EB}"/>
              </a:ext>
            </a:extLst>
          </p:cNvPr>
          <p:cNvSpPr/>
          <p:nvPr userDrawn="1"/>
        </p:nvSpPr>
        <p:spPr>
          <a:xfrm>
            <a:off x="5203989" y="3427232"/>
            <a:ext cx="336565" cy="466108"/>
          </a:xfrm>
          <a:custGeom>
            <a:avLst/>
            <a:gdLst>
              <a:gd name="connsiteX0" fmla="*/ 336566 w 336565"/>
              <a:gd name="connsiteY0" fmla="*/ 231784 h 466108"/>
              <a:gd name="connsiteX1" fmla="*/ 0 w 336565"/>
              <a:gd name="connsiteY1" fmla="*/ 466108 h 466108"/>
              <a:gd name="connsiteX2" fmla="*/ 0 w 336565"/>
              <a:gd name="connsiteY2" fmla="*/ 231784 h 466108"/>
              <a:gd name="connsiteX3" fmla="*/ 336566 w 336565"/>
              <a:gd name="connsiteY3" fmla="*/ 0 h 46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565" h="466108">
                <a:moveTo>
                  <a:pt x="336566" y="231784"/>
                </a:moveTo>
                <a:lnTo>
                  <a:pt x="0" y="466108"/>
                </a:lnTo>
                <a:lnTo>
                  <a:pt x="0" y="231784"/>
                </a:lnTo>
                <a:lnTo>
                  <a:pt x="336566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49" name="Freeform: Shape 5848">
            <a:extLst>
              <a:ext uri="{FF2B5EF4-FFF2-40B4-BE49-F238E27FC236}">
                <a16:creationId xmlns:a16="http://schemas.microsoft.com/office/drawing/2014/main" id="{0924E342-9C15-470A-8500-6BA7A96F5A2A}"/>
              </a:ext>
            </a:extLst>
          </p:cNvPr>
          <p:cNvSpPr/>
          <p:nvPr userDrawn="1"/>
        </p:nvSpPr>
        <p:spPr>
          <a:xfrm>
            <a:off x="5205259" y="3307847"/>
            <a:ext cx="334025" cy="231149"/>
          </a:xfrm>
          <a:custGeom>
            <a:avLst/>
            <a:gdLst>
              <a:gd name="connsiteX0" fmla="*/ 166378 w 334025"/>
              <a:gd name="connsiteY0" fmla="*/ 231149 h 231149"/>
              <a:gd name="connsiteX1" fmla="*/ 0 w 334025"/>
              <a:gd name="connsiteY1" fmla="*/ 115574 h 231149"/>
              <a:gd name="connsiteX2" fmla="*/ 166378 w 334025"/>
              <a:gd name="connsiteY2" fmla="*/ 0 h 231149"/>
              <a:gd name="connsiteX3" fmla="*/ 334026 w 334025"/>
              <a:gd name="connsiteY3" fmla="*/ 115574 h 23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025" h="231149">
                <a:moveTo>
                  <a:pt x="166378" y="231149"/>
                </a:moveTo>
                <a:lnTo>
                  <a:pt x="0" y="115574"/>
                </a:lnTo>
                <a:lnTo>
                  <a:pt x="166378" y="0"/>
                </a:lnTo>
                <a:lnTo>
                  <a:pt x="334026" y="115574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50" name="Freeform: Shape 5849">
            <a:extLst>
              <a:ext uri="{FF2B5EF4-FFF2-40B4-BE49-F238E27FC236}">
                <a16:creationId xmlns:a16="http://schemas.microsoft.com/office/drawing/2014/main" id="{B8C429A0-763D-46CE-90B4-1FD0265ECB93}"/>
              </a:ext>
            </a:extLst>
          </p:cNvPr>
          <p:cNvSpPr/>
          <p:nvPr userDrawn="1"/>
        </p:nvSpPr>
        <p:spPr>
          <a:xfrm>
            <a:off x="5035071" y="3191002"/>
            <a:ext cx="333390" cy="463568"/>
          </a:xfrm>
          <a:custGeom>
            <a:avLst/>
            <a:gdLst>
              <a:gd name="connsiteX0" fmla="*/ 165743 w 333390"/>
              <a:gd name="connsiteY0" fmla="*/ 231149 h 463568"/>
              <a:gd name="connsiteX1" fmla="*/ 165108 w 333390"/>
              <a:gd name="connsiteY1" fmla="*/ 231784 h 463568"/>
              <a:gd name="connsiteX2" fmla="*/ 165108 w 333390"/>
              <a:gd name="connsiteY2" fmla="*/ 463569 h 463568"/>
              <a:gd name="connsiteX3" fmla="*/ 0 w 333390"/>
              <a:gd name="connsiteY3" fmla="*/ 349264 h 463568"/>
              <a:gd name="connsiteX4" fmla="*/ 0 w 333390"/>
              <a:gd name="connsiteY4" fmla="*/ 116210 h 463568"/>
              <a:gd name="connsiteX5" fmla="*/ 167013 w 333390"/>
              <a:gd name="connsiteY5" fmla="*/ 0 h 463568"/>
              <a:gd name="connsiteX6" fmla="*/ 333391 w 333390"/>
              <a:gd name="connsiteY6" fmla="*/ 114939 h 463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390" h="463568">
                <a:moveTo>
                  <a:pt x="165743" y="231149"/>
                </a:moveTo>
                <a:lnTo>
                  <a:pt x="165108" y="231784"/>
                </a:lnTo>
                <a:lnTo>
                  <a:pt x="165108" y="463569"/>
                </a:lnTo>
                <a:lnTo>
                  <a:pt x="0" y="349264"/>
                </a:lnTo>
                <a:lnTo>
                  <a:pt x="0" y="116210"/>
                </a:lnTo>
                <a:lnTo>
                  <a:pt x="167013" y="0"/>
                </a:lnTo>
                <a:lnTo>
                  <a:pt x="333391" y="114939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51" name="Freeform: Shape 5850">
            <a:extLst>
              <a:ext uri="{FF2B5EF4-FFF2-40B4-BE49-F238E27FC236}">
                <a16:creationId xmlns:a16="http://schemas.microsoft.com/office/drawing/2014/main" id="{D2A8F6B2-E277-4F42-870E-5071BACB6F7D}"/>
              </a:ext>
            </a:extLst>
          </p:cNvPr>
          <p:cNvSpPr/>
          <p:nvPr userDrawn="1"/>
        </p:nvSpPr>
        <p:spPr>
          <a:xfrm>
            <a:off x="4523237" y="3427232"/>
            <a:ext cx="336565" cy="466108"/>
          </a:xfrm>
          <a:custGeom>
            <a:avLst/>
            <a:gdLst>
              <a:gd name="connsiteX0" fmla="*/ 336566 w 336565"/>
              <a:gd name="connsiteY0" fmla="*/ 231784 h 466108"/>
              <a:gd name="connsiteX1" fmla="*/ 0 w 336565"/>
              <a:gd name="connsiteY1" fmla="*/ 466108 h 466108"/>
              <a:gd name="connsiteX2" fmla="*/ 0 w 336565"/>
              <a:gd name="connsiteY2" fmla="*/ 231784 h 466108"/>
              <a:gd name="connsiteX3" fmla="*/ 336566 w 336565"/>
              <a:gd name="connsiteY3" fmla="*/ 0 h 46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565" h="466108">
                <a:moveTo>
                  <a:pt x="336566" y="231784"/>
                </a:moveTo>
                <a:lnTo>
                  <a:pt x="0" y="466108"/>
                </a:lnTo>
                <a:lnTo>
                  <a:pt x="0" y="231784"/>
                </a:lnTo>
                <a:lnTo>
                  <a:pt x="336566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52" name="Freeform: Shape 5851">
            <a:extLst>
              <a:ext uri="{FF2B5EF4-FFF2-40B4-BE49-F238E27FC236}">
                <a16:creationId xmlns:a16="http://schemas.microsoft.com/office/drawing/2014/main" id="{88E830A6-2F0A-4DC5-A345-FF1D9274FEDE}"/>
              </a:ext>
            </a:extLst>
          </p:cNvPr>
          <p:cNvSpPr/>
          <p:nvPr userDrawn="1"/>
        </p:nvSpPr>
        <p:spPr>
          <a:xfrm>
            <a:off x="4523237" y="3427232"/>
            <a:ext cx="164472" cy="227339"/>
          </a:xfrm>
          <a:custGeom>
            <a:avLst/>
            <a:gdLst>
              <a:gd name="connsiteX0" fmla="*/ 0 w 164472"/>
              <a:gd name="connsiteY0" fmla="*/ 227339 h 227339"/>
              <a:gd name="connsiteX1" fmla="*/ 0 w 164472"/>
              <a:gd name="connsiteY1" fmla="*/ 0 h 227339"/>
              <a:gd name="connsiteX2" fmla="*/ 164473 w 164472"/>
              <a:gd name="connsiteY2" fmla="*/ 114305 h 22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472" h="227339">
                <a:moveTo>
                  <a:pt x="0" y="227339"/>
                </a:moveTo>
                <a:lnTo>
                  <a:pt x="0" y="0"/>
                </a:lnTo>
                <a:lnTo>
                  <a:pt x="164473" y="114305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53" name="Freeform: Shape 5852">
            <a:extLst>
              <a:ext uri="{FF2B5EF4-FFF2-40B4-BE49-F238E27FC236}">
                <a16:creationId xmlns:a16="http://schemas.microsoft.com/office/drawing/2014/main" id="{02327282-7813-45F3-A515-26C9082598B5}"/>
              </a:ext>
            </a:extLst>
          </p:cNvPr>
          <p:cNvSpPr/>
          <p:nvPr userDrawn="1"/>
        </p:nvSpPr>
        <p:spPr>
          <a:xfrm>
            <a:off x="4524507" y="3307847"/>
            <a:ext cx="334025" cy="231149"/>
          </a:xfrm>
          <a:custGeom>
            <a:avLst/>
            <a:gdLst>
              <a:gd name="connsiteX0" fmla="*/ 166378 w 334025"/>
              <a:gd name="connsiteY0" fmla="*/ 231149 h 231149"/>
              <a:gd name="connsiteX1" fmla="*/ 0 w 334025"/>
              <a:gd name="connsiteY1" fmla="*/ 115574 h 231149"/>
              <a:gd name="connsiteX2" fmla="*/ 166378 w 334025"/>
              <a:gd name="connsiteY2" fmla="*/ 0 h 231149"/>
              <a:gd name="connsiteX3" fmla="*/ 334026 w 334025"/>
              <a:gd name="connsiteY3" fmla="*/ 115574 h 23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025" h="231149">
                <a:moveTo>
                  <a:pt x="166378" y="231149"/>
                </a:moveTo>
                <a:lnTo>
                  <a:pt x="0" y="115574"/>
                </a:lnTo>
                <a:lnTo>
                  <a:pt x="166378" y="0"/>
                </a:lnTo>
                <a:lnTo>
                  <a:pt x="334026" y="115574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54" name="Freeform: Shape 5853">
            <a:extLst>
              <a:ext uri="{FF2B5EF4-FFF2-40B4-BE49-F238E27FC236}">
                <a16:creationId xmlns:a16="http://schemas.microsoft.com/office/drawing/2014/main" id="{7694BE85-9805-48F6-B957-4BF731E19579}"/>
              </a:ext>
            </a:extLst>
          </p:cNvPr>
          <p:cNvSpPr/>
          <p:nvPr userDrawn="1"/>
        </p:nvSpPr>
        <p:spPr>
          <a:xfrm>
            <a:off x="4354319" y="3191002"/>
            <a:ext cx="333390" cy="463568"/>
          </a:xfrm>
          <a:custGeom>
            <a:avLst/>
            <a:gdLst>
              <a:gd name="connsiteX0" fmla="*/ 166378 w 333390"/>
              <a:gd name="connsiteY0" fmla="*/ 231149 h 463568"/>
              <a:gd name="connsiteX1" fmla="*/ 165108 w 333390"/>
              <a:gd name="connsiteY1" fmla="*/ 231784 h 463568"/>
              <a:gd name="connsiteX2" fmla="*/ 165108 w 333390"/>
              <a:gd name="connsiteY2" fmla="*/ 463569 h 463568"/>
              <a:gd name="connsiteX3" fmla="*/ 0 w 333390"/>
              <a:gd name="connsiteY3" fmla="*/ 349264 h 463568"/>
              <a:gd name="connsiteX4" fmla="*/ 0 w 333390"/>
              <a:gd name="connsiteY4" fmla="*/ 116210 h 463568"/>
              <a:gd name="connsiteX5" fmla="*/ 167013 w 333390"/>
              <a:gd name="connsiteY5" fmla="*/ 0 h 463568"/>
              <a:gd name="connsiteX6" fmla="*/ 333391 w 333390"/>
              <a:gd name="connsiteY6" fmla="*/ 114939 h 463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390" h="463568">
                <a:moveTo>
                  <a:pt x="166378" y="231149"/>
                </a:moveTo>
                <a:lnTo>
                  <a:pt x="165108" y="231784"/>
                </a:lnTo>
                <a:lnTo>
                  <a:pt x="165108" y="463569"/>
                </a:lnTo>
                <a:lnTo>
                  <a:pt x="0" y="349264"/>
                </a:lnTo>
                <a:lnTo>
                  <a:pt x="0" y="116210"/>
                </a:lnTo>
                <a:lnTo>
                  <a:pt x="167013" y="0"/>
                </a:lnTo>
                <a:lnTo>
                  <a:pt x="333391" y="114939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65" name="Freeform: Shape 5864">
            <a:extLst>
              <a:ext uri="{FF2B5EF4-FFF2-40B4-BE49-F238E27FC236}">
                <a16:creationId xmlns:a16="http://schemas.microsoft.com/office/drawing/2014/main" id="{02CAFC82-63F0-4881-B2A6-42FEA923F1A7}"/>
              </a:ext>
            </a:extLst>
          </p:cNvPr>
          <p:cNvSpPr/>
          <p:nvPr userDrawn="1"/>
        </p:nvSpPr>
        <p:spPr>
          <a:xfrm>
            <a:off x="5374812" y="3190367"/>
            <a:ext cx="165742" cy="229879"/>
          </a:xfrm>
          <a:custGeom>
            <a:avLst/>
            <a:gdLst>
              <a:gd name="connsiteX0" fmla="*/ 165743 w 165742"/>
              <a:gd name="connsiteY0" fmla="*/ 229879 h 229879"/>
              <a:gd name="connsiteX1" fmla="*/ 0 w 165742"/>
              <a:gd name="connsiteY1" fmla="*/ 115575 h 229879"/>
              <a:gd name="connsiteX2" fmla="*/ 165743 w 165742"/>
              <a:gd name="connsiteY2" fmla="*/ 0 h 229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42" h="229879">
                <a:moveTo>
                  <a:pt x="165743" y="229879"/>
                </a:moveTo>
                <a:lnTo>
                  <a:pt x="0" y="115575"/>
                </a:lnTo>
                <a:lnTo>
                  <a:pt x="165743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66" name="Freeform: Shape 5865">
            <a:extLst>
              <a:ext uri="{FF2B5EF4-FFF2-40B4-BE49-F238E27FC236}">
                <a16:creationId xmlns:a16="http://schemas.microsoft.com/office/drawing/2014/main" id="{5CD20BF0-6C4B-4823-B697-67AB7A869C48}"/>
              </a:ext>
            </a:extLst>
          </p:cNvPr>
          <p:cNvSpPr/>
          <p:nvPr userDrawn="1"/>
        </p:nvSpPr>
        <p:spPr>
          <a:xfrm>
            <a:off x="4694060" y="3190367"/>
            <a:ext cx="165742" cy="229879"/>
          </a:xfrm>
          <a:custGeom>
            <a:avLst/>
            <a:gdLst>
              <a:gd name="connsiteX0" fmla="*/ 165743 w 165742"/>
              <a:gd name="connsiteY0" fmla="*/ 229879 h 229879"/>
              <a:gd name="connsiteX1" fmla="*/ 0 w 165742"/>
              <a:gd name="connsiteY1" fmla="*/ 115575 h 229879"/>
              <a:gd name="connsiteX2" fmla="*/ 165743 w 165742"/>
              <a:gd name="connsiteY2" fmla="*/ 0 h 229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42" h="229879">
                <a:moveTo>
                  <a:pt x="165743" y="229879"/>
                </a:moveTo>
                <a:lnTo>
                  <a:pt x="0" y="115575"/>
                </a:lnTo>
                <a:lnTo>
                  <a:pt x="165743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67" name="Freeform: Shape 5866">
            <a:extLst>
              <a:ext uri="{FF2B5EF4-FFF2-40B4-BE49-F238E27FC236}">
                <a16:creationId xmlns:a16="http://schemas.microsoft.com/office/drawing/2014/main" id="{1C38E12B-CFBC-4C50-9B18-C573C62FCECC}"/>
              </a:ext>
            </a:extLst>
          </p:cNvPr>
          <p:cNvSpPr/>
          <p:nvPr userDrawn="1"/>
        </p:nvSpPr>
        <p:spPr>
          <a:xfrm>
            <a:off x="4182861" y="3190367"/>
            <a:ext cx="336565" cy="702973"/>
          </a:xfrm>
          <a:custGeom>
            <a:avLst/>
            <a:gdLst>
              <a:gd name="connsiteX0" fmla="*/ 0 w 336565"/>
              <a:gd name="connsiteY0" fmla="*/ 0 h 702973"/>
              <a:gd name="connsiteX1" fmla="*/ 167648 w 336565"/>
              <a:gd name="connsiteY1" fmla="*/ 116845 h 702973"/>
              <a:gd name="connsiteX2" fmla="*/ 167648 w 336565"/>
              <a:gd name="connsiteY2" fmla="*/ 351804 h 702973"/>
              <a:gd name="connsiteX3" fmla="*/ 336566 w 336565"/>
              <a:gd name="connsiteY3" fmla="*/ 468649 h 702973"/>
              <a:gd name="connsiteX4" fmla="*/ 336566 w 336565"/>
              <a:gd name="connsiteY4" fmla="*/ 702973 h 702973"/>
              <a:gd name="connsiteX5" fmla="*/ 0 w 336565"/>
              <a:gd name="connsiteY5" fmla="*/ 468649 h 70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565" h="702973">
                <a:moveTo>
                  <a:pt x="0" y="0"/>
                </a:moveTo>
                <a:lnTo>
                  <a:pt x="167648" y="116845"/>
                </a:lnTo>
                <a:lnTo>
                  <a:pt x="167648" y="351804"/>
                </a:lnTo>
                <a:lnTo>
                  <a:pt x="336566" y="468649"/>
                </a:lnTo>
                <a:lnTo>
                  <a:pt x="336566" y="702973"/>
                </a:lnTo>
                <a:lnTo>
                  <a:pt x="0" y="468649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87" name="Freeform: Shape 5886">
            <a:extLst>
              <a:ext uri="{FF2B5EF4-FFF2-40B4-BE49-F238E27FC236}">
                <a16:creationId xmlns:a16="http://schemas.microsoft.com/office/drawing/2014/main" id="{72BF6E1A-95AC-4554-9EE4-A7913B658459}"/>
              </a:ext>
            </a:extLst>
          </p:cNvPr>
          <p:cNvSpPr/>
          <p:nvPr userDrawn="1"/>
        </p:nvSpPr>
        <p:spPr>
          <a:xfrm>
            <a:off x="5544365" y="2717273"/>
            <a:ext cx="336565" cy="466108"/>
          </a:xfrm>
          <a:custGeom>
            <a:avLst/>
            <a:gdLst>
              <a:gd name="connsiteX0" fmla="*/ 336566 w 336565"/>
              <a:gd name="connsiteY0" fmla="*/ 232419 h 466108"/>
              <a:gd name="connsiteX1" fmla="*/ 0 w 336565"/>
              <a:gd name="connsiteY1" fmla="*/ 466109 h 466108"/>
              <a:gd name="connsiteX2" fmla="*/ 0 w 336565"/>
              <a:gd name="connsiteY2" fmla="*/ 232419 h 466108"/>
              <a:gd name="connsiteX3" fmla="*/ 336566 w 336565"/>
              <a:gd name="connsiteY3" fmla="*/ 0 h 46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565" h="466108">
                <a:moveTo>
                  <a:pt x="336566" y="232419"/>
                </a:moveTo>
                <a:lnTo>
                  <a:pt x="0" y="466109"/>
                </a:lnTo>
                <a:lnTo>
                  <a:pt x="0" y="232419"/>
                </a:lnTo>
                <a:lnTo>
                  <a:pt x="336566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88" name="Freeform: Shape 5887">
            <a:extLst>
              <a:ext uri="{FF2B5EF4-FFF2-40B4-BE49-F238E27FC236}">
                <a16:creationId xmlns:a16="http://schemas.microsoft.com/office/drawing/2014/main" id="{5C6C5AE8-81FE-4381-8130-728A5247CFDA}"/>
              </a:ext>
            </a:extLst>
          </p:cNvPr>
          <p:cNvSpPr/>
          <p:nvPr userDrawn="1"/>
        </p:nvSpPr>
        <p:spPr>
          <a:xfrm>
            <a:off x="5545635" y="2598524"/>
            <a:ext cx="334025" cy="231149"/>
          </a:xfrm>
          <a:custGeom>
            <a:avLst/>
            <a:gdLst>
              <a:gd name="connsiteX0" fmla="*/ 166378 w 334025"/>
              <a:gd name="connsiteY0" fmla="*/ 231149 h 231149"/>
              <a:gd name="connsiteX1" fmla="*/ 0 w 334025"/>
              <a:gd name="connsiteY1" fmla="*/ 115575 h 231149"/>
              <a:gd name="connsiteX2" fmla="*/ 166378 w 334025"/>
              <a:gd name="connsiteY2" fmla="*/ 0 h 231149"/>
              <a:gd name="connsiteX3" fmla="*/ 334026 w 334025"/>
              <a:gd name="connsiteY3" fmla="*/ 115575 h 23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025" h="231149">
                <a:moveTo>
                  <a:pt x="166378" y="231149"/>
                </a:moveTo>
                <a:lnTo>
                  <a:pt x="0" y="115575"/>
                </a:lnTo>
                <a:lnTo>
                  <a:pt x="166378" y="0"/>
                </a:lnTo>
                <a:lnTo>
                  <a:pt x="334026" y="115575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89" name="Freeform: Shape 5888">
            <a:extLst>
              <a:ext uri="{FF2B5EF4-FFF2-40B4-BE49-F238E27FC236}">
                <a16:creationId xmlns:a16="http://schemas.microsoft.com/office/drawing/2014/main" id="{0EBC3FF0-2D2A-4C19-B1C8-27AF4AFAA2A5}"/>
              </a:ext>
            </a:extLst>
          </p:cNvPr>
          <p:cNvSpPr/>
          <p:nvPr userDrawn="1"/>
        </p:nvSpPr>
        <p:spPr>
          <a:xfrm>
            <a:off x="5375447" y="2481679"/>
            <a:ext cx="333390" cy="463568"/>
          </a:xfrm>
          <a:custGeom>
            <a:avLst/>
            <a:gdLst>
              <a:gd name="connsiteX0" fmla="*/ 165743 w 333390"/>
              <a:gd name="connsiteY0" fmla="*/ 230514 h 463568"/>
              <a:gd name="connsiteX1" fmla="*/ 165108 w 333390"/>
              <a:gd name="connsiteY1" fmla="*/ 231149 h 463568"/>
              <a:gd name="connsiteX2" fmla="*/ 165108 w 333390"/>
              <a:gd name="connsiteY2" fmla="*/ 463569 h 463568"/>
              <a:gd name="connsiteX3" fmla="*/ 0 w 333390"/>
              <a:gd name="connsiteY3" fmla="*/ 348629 h 463568"/>
              <a:gd name="connsiteX4" fmla="*/ 0 w 333390"/>
              <a:gd name="connsiteY4" fmla="*/ 116210 h 463568"/>
              <a:gd name="connsiteX5" fmla="*/ 167013 w 333390"/>
              <a:gd name="connsiteY5" fmla="*/ 0 h 463568"/>
              <a:gd name="connsiteX6" fmla="*/ 333391 w 333390"/>
              <a:gd name="connsiteY6" fmla="*/ 114305 h 463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390" h="463568">
                <a:moveTo>
                  <a:pt x="165743" y="230514"/>
                </a:moveTo>
                <a:lnTo>
                  <a:pt x="165108" y="231149"/>
                </a:lnTo>
                <a:lnTo>
                  <a:pt x="165108" y="463569"/>
                </a:lnTo>
                <a:lnTo>
                  <a:pt x="0" y="348629"/>
                </a:lnTo>
                <a:lnTo>
                  <a:pt x="0" y="116210"/>
                </a:lnTo>
                <a:lnTo>
                  <a:pt x="167013" y="0"/>
                </a:lnTo>
                <a:lnTo>
                  <a:pt x="333391" y="114305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90" name="Freeform: Shape 5889">
            <a:extLst>
              <a:ext uri="{FF2B5EF4-FFF2-40B4-BE49-F238E27FC236}">
                <a16:creationId xmlns:a16="http://schemas.microsoft.com/office/drawing/2014/main" id="{A0BDAE50-F232-4654-99AD-5FFF96A2BB10}"/>
              </a:ext>
            </a:extLst>
          </p:cNvPr>
          <p:cNvSpPr/>
          <p:nvPr userDrawn="1"/>
        </p:nvSpPr>
        <p:spPr>
          <a:xfrm>
            <a:off x="4863613" y="2717273"/>
            <a:ext cx="336565" cy="466108"/>
          </a:xfrm>
          <a:custGeom>
            <a:avLst/>
            <a:gdLst>
              <a:gd name="connsiteX0" fmla="*/ 336566 w 336565"/>
              <a:gd name="connsiteY0" fmla="*/ 232419 h 466108"/>
              <a:gd name="connsiteX1" fmla="*/ 0 w 336565"/>
              <a:gd name="connsiteY1" fmla="*/ 466109 h 466108"/>
              <a:gd name="connsiteX2" fmla="*/ 0 w 336565"/>
              <a:gd name="connsiteY2" fmla="*/ 232419 h 466108"/>
              <a:gd name="connsiteX3" fmla="*/ 336566 w 336565"/>
              <a:gd name="connsiteY3" fmla="*/ 0 h 46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565" h="466108">
                <a:moveTo>
                  <a:pt x="336566" y="232419"/>
                </a:moveTo>
                <a:lnTo>
                  <a:pt x="0" y="466109"/>
                </a:lnTo>
                <a:lnTo>
                  <a:pt x="0" y="232419"/>
                </a:lnTo>
                <a:lnTo>
                  <a:pt x="336566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91" name="Freeform: Shape 5890">
            <a:extLst>
              <a:ext uri="{FF2B5EF4-FFF2-40B4-BE49-F238E27FC236}">
                <a16:creationId xmlns:a16="http://schemas.microsoft.com/office/drawing/2014/main" id="{F6DE760F-F391-46B1-AABC-A4B89EC5152A}"/>
              </a:ext>
            </a:extLst>
          </p:cNvPr>
          <p:cNvSpPr/>
          <p:nvPr userDrawn="1"/>
        </p:nvSpPr>
        <p:spPr>
          <a:xfrm>
            <a:off x="4864883" y="2598524"/>
            <a:ext cx="334025" cy="231149"/>
          </a:xfrm>
          <a:custGeom>
            <a:avLst/>
            <a:gdLst>
              <a:gd name="connsiteX0" fmla="*/ 166378 w 334025"/>
              <a:gd name="connsiteY0" fmla="*/ 231149 h 231149"/>
              <a:gd name="connsiteX1" fmla="*/ 0 w 334025"/>
              <a:gd name="connsiteY1" fmla="*/ 115575 h 231149"/>
              <a:gd name="connsiteX2" fmla="*/ 166378 w 334025"/>
              <a:gd name="connsiteY2" fmla="*/ 0 h 231149"/>
              <a:gd name="connsiteX3" fmla="*/ 334026 w 334025"/>
              <a:gd name="connsiteY3" fmla="*/ 115575 h 23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025" h="231149">
                <a:moveTo>
                  <a:pt x="166378" y="231149"/>
                </a:moveTo>
                <a:lnTo>
                  <a:pt x="0" y="115575"/>
                </a:lnTo>
                <a:lnTo>
                  <a:pt x="166378" y="0"/>
                </a:lnTo>
                <a:lnTo>
                  <a:pt x="334026" y="115575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92" name="Freeform: Shape 5891">
            <a:extLst>
              <a:ext uri="{FF2B5EF4-FFF2-40B4-BE49-F238E27FC236}">
                <a16:creationId xmlns:a16="http://schemas.microsoft.com/office/drawing/2014/main" id="{31DE0C37-E355-4707-83A8-BF58BFB095E3}"/>
              </a:ext>
            </a:extLst>
          </p:cNvPr>
          <p:cNvSpPr/>
          <p:nvPr userDrawn="1"/>
        </p:nvSpPr>
        <p:spPr>
          <a:xfrm>
            <a:off x="4694695" y="2481679"/>
            <a:ext cx="333390" cy="463568"/>
          </a:xfrm>
          <a:custGeom>
            <a:avLst/>
            <a:gdLst>
              <a:gd name="connsiteX0" fmla="*/ 165743 w 333390"/>
              <a:gd name="connsiteY0" fmla="*/ 230514 h 463568"/>
              <a:gd name="connsiteX1" fmla="*/ 165108 w 333390"/>
              <a:gd name="connsiteY1" fmla="*/ 231149 h 463568"/>
              <a:gd name="connsiteX2" fmla="*/ 165108 w 333390"/>
              <a:gd name="connsiteY2" fmla="*/ 463569 h 463568"/>
              <a:gd name="connsiteX3" fmla="*/ 0 w 333390"/>
              <a:gd name="connsiteY3" fmla="*/ 348629 h 463568"/>
              <a:gd name="connsiteX4" fmla="*/ 0 w 333390"/>
              <a:gd name="connsiteY4" fmla="*/ 116210 h 463568"/>
              <a:gd name="connsiteX5" fmla="*/ 167013 w 333390"/>
              <a:gd name="connsiteY5" fmla="*/ 0 h 463568"/>
              <a:gd name="connsiteX6" fmla="*/ 333391 w 333390"/>
              <a:gd name="connsiteY6" fmla="*/ 114305 h 463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390" h="463568">
                <a:moveTo>
                  <a:pt x="165743" y="230514"/>
                </a:moveTo>
                <a:lnTo>
                  <a:pt x="165108" y="231149"/>
                </a:lnTo>
                <a:lnTo>
                  <a:pt x="165108" y="463569"/>
                </a:lnTo>
                <a:lnTo>
                  <a:pt x="0" y="348629"/>
                </a:lnTo>
                <a:lnTo>
                  <a:pt x="0" y="116210"/>
                </a:lnTo>
                <a:lnTo>
                  <a:pt x="167013" y="0"/>
                </a:lnTo>
                <a:lnTo>
                  <a:pt x="333391" y="114305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93" name="Freeform: Shape 5892">
            <a:extLst>
              <a:ext uri="{FF2B5EF4-FFF2-40B4-BE49-F238E27FC236}">
                <a16:creationId xmlns:a16="http://schemas.microsoft.com/office/drawing/2014/main" id="{1B143D40-FE63-4F9C-939D-22C5250BF8CD}"/>
              </a:ext>
            </a:extLst>
          </p:cNvPr>
          <p:cNvSpPr/>
          <p:nvPr userDrawn="1"/>
        </p:nvSpPr>
        <p:spPr>
          <a:xfrm>
            <a:off x="4182861" y="2717273"/>
            <a:ext cx="336565" cy="466108"/>
          </a:xfrm>
          <a:custGeom>
            <a:avLst/>
            <a:gdLst>
              <a:gd name="connsiteX0" fmla="*/ 336566 w 336565"/>
              <a:gd name="connsiteY0" fmla="*/ 232419 h 466108"/>
              <a:gd name="connsiteX1" fmla="*/ 0 w 336565"/>
              <a:gd name="connsiteY1" fmla="*/ 466109 h 466108"/>
              <a:gd name="connsiteX2" fmla="*/ 0 w 336565"/>
              <a:gd name="connsiteY2" fmla="*/ 232419 h 466108"/>
              <a:gd name="connsiteX3" fmla="*/ 336566 w 336565"/>
              <a:gd name="connsiteY3" fmla="*/ 0 h 46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565" h="466108">
                <a:moveTo>
                  <a:pt x="336566" y="232419"/>
                </a:moveTo>
                <a:lnTo>
                  <a:pt x="0" y="466109"/>
                </a:lnTo>
                <a:lnTo>
                  <a:pt x="0" y="232419"/>
                </a:lnTo>
                <a:lnTo>
                  <a:pt x="336566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94" name="Freeform: Shape 5893">
            <a:extLst>
              <a:ext uri="{FF2B5EF4-FFF2-40B4-BE49-F238E27FC236}">
                <a16:creationId xmlns:a16="http://schemas.microsoft.com/office/drawing/2014/main" id="{2F065AB9-1257-4CA2-8829-ABBACC90923A}"/>
              </a:ext>
            </a:extLst>
          </p:cNvPr>
          <p:cNvSpPr/>
          <p:nvPr userDrawn="1"/>
        </p:nvSpPr>
        <p:spPr>
          <a:xfrm>
            <a:off x="4184131" y="2598524"/>
            <a:ext cx="334025" cy="231149"/>
          </a:xfrm>
          <a:custGeom>
            <a:avLst/>
            <a:gdLst>
              <a:gd name="connsiteX0" fmla="*/ 166378 w 334025"/>
              <a:gd name="connsiteY0" fmla="*/ 231149 h 231149"/>
              <a:gd name="connsiteX1" fmla="*/ 0 w 334025"/>
              <a:gd name="connsiteY1" fmla="*/ 115575 h 231149"/>
              <a:gd name="connsiteX2" fmla="*/ 166378 w 334025"/>
              <a:gd name="connsiteY2" fmla="*/ 0 h 231149"/>
              <a:gd name="connsiteX3" fmla="*/ 334026 w 334025"/>
              <a:gd name="connsiteY3" fmla="*/ 115575 h 23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025" h="231149">
                <a:moveTo>
                  <a:pt x="166378" y="231149"/>
                </a:moveTo>
                <a:lnTo>
                  <a:pt x="0" y="115575"/>
                </a:lnTo>
                <a:lnTo>
                  <a:pt x="166378" y="0"/>
                </a:lnTo>
                <a:lnTo>
                  <a:pt x="334026" y="115575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05" name="Freeform: Shape 5904">
            <a:extLst>
              <a:ext uri="{FF2B5EF4-FFF2-40B4-BE49-F238E27FC236}">
                <a16:creationId xmlns:a16="http://schemas.microsoft.com/office/drawing/2014/main" id="{43125046-46DE-44D1-99B9-661A3596DDBA}"/>
              </a:ext>
            </a:extLst>
          </p:cNvPr>
          <p:cNvSpPr/>
          <p:nvPr userDrawn="1"/>
        </p:nvSpPr>
        <p:spPr>
          <a:xfrm>
            <a:off x="5034436" y="2481044"/>
            <a:ext cx="165742" cy="229244"/>
          </a:xfrm>
          <a:custGeom>
            <a:avLst/>
            <a:gdLst>
              <a:gd name="connsiteX0" fmla="*/ 165743 w 165742"/>
              <a:gd name="connsiteY0" fmla="*/ 229244 h 229244"/>
              <a:gd name="connsiteX1" fmla="*/ 0 w 165742"/>
              <a:gd name="connsiteY1" fmla="*/ 114939 h 229244"/>
              <a:gd name="connsiteX2" fmla="*/ 165743 w 165742"/>
              <a:gd name="connsiteY2" fmla="*/ 0 h 22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42" h="229244">
                <a:moveTo>
                  <a:pt x="165743" y="229244"/>
                </a:moveTo>
                <a:lnTo>
                  <a:pt x="0" y="114939"/>
                </a:lnTo>
                <a:lnTo>
                  <a:pt x="165743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06" name="Freeform: Shape 5905">
            <a:extLst>
              <a:ext uri="{FF2B5EF4-FFF2-40B4-BE49-F238E27FC236}">
                <a16:creationId xmlns:a16="http://schemas.microsoft.com/office/drawing/2014/main" id="{2DD0B3E7-F298-4E0B-8135-E4500FED4F59}"/>
              </a:ext>
            </a:extLst>
          </p:cNvPr>
          <p:cNvSpPr/>
          <p:nvPr userDrawn="1"/>
        </p:nvSpPr>
        <p:spPr>
          <a:xfrm>
            <a:off x="4353684" y="2481044"/>
            <a:ext cx="165742" cy="229244"/>
          </a:xfrm>
          <a:custGeom>
            <a:avLst/>
            <a:gdLst>
              <a:gd name="connsiteX0" fmla="*/ 165743 w 165742"/>
              <a:gd name="connsiteY0" fmla="*/ 229244 h 229244"/>
              <a:gd name="connsiteX1" fmla="*/ 0 w 165742"/>
              <a:gd name="connsiteY1" fmla="*/ 114939 h 229244"/>
              <a:gd name="connsiteX2" fmla="*/ 165743 w 165742"/>
              <a:gd name="connsiteY2" fmla="*/ 0 h 22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42" h="229244">
                <a:moveTo>
                  <a:pt x="165743" y="229244"/>
                </a:moveTo>
                <a:lnTo>
                  <a:pt x="0" y="114939"/>
                </a:lnTo>
                <a:lnTo>
                  <a:pt x="165743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37" name="Freeform: Shape 5936">
            <a:extLst>
              <a:ext uri="{FF2B5EF4-FFF2-40B4-BE49-F238E27FC236}">
                <a16:creationId xmlns:a16="http://schemas.microsoft.com/office/drawing/2014/main" id="{F6F9B510-E95D-45D6-8E94-557553B609FB}"/>
              </a:ext>
            </a:extLst>
          </p:cNvPr>
          <p:cNvSpPr/>
          <p:nvPr userDrawn="1"/>
        </p:nvSpPr>
        <p:spPr>
          <a:xfrm>
            <a:off x="5203989" y="2007950"/>
            <a:ext cx="336565" cy="466108"/>
          </a:xfrm>
          <a:custGeom>
            <a:avLst/>
            <a:gdLst>
              <a:gd name="connsiteX0" fmla="*/ 336566 w 336565"/>
              <a:gd name="connsiteY0" fmla="*/ 231784 h 466108"/>
              <a:gd name="connsiteX1" fmla="*/ 0 w 336565"/>
              <a:gd name="connsiteY1" fmla="*/ 466109 h 466108"/>
              <a:gd name="connsiteX2" fmla="*/ 0 w 336565"/>
              <a:gd name="connsiteY2" fmla="*/ 232419 h 466108"/>
              <a:gd name="connsiteX3" fmla="*/ 336566 w 336565"/>
              <a:gd name="connsiteY3" fmla="*/ 0 h 46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565" h="466108">
                <a:moveTo>
                  <a:pt x="336566" y="231784"/>
                </a:moveTo>
                <a:lnTo>
                  <a:pt x="0" y="466109"/>
                </a:lnTo>
                <a:lnTo>
                  <a:pt x="0" y="232419"/>
                </a:lnTo>
                <a:lnTo>
                  <a:pt x="336566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38" name="Freeform: Shape 5937">
            <a:extLst>
              <a:ext uri="{FF2B5EF4-FFF2-40B4-BE49-F238E27FC236}">
                <a16:creationId xmlns:a16="http://schemas.microsoft.com/office/drawing/2014/main" id="{2DAA929F-7EAC-4C71-8382-981523689A82}"/>
              </a:ext>
            </a:extLst>
          </p:cNvPr>
          <p:cNvSpPr/>
          <p:nvPr userDrawn="1"/>
        </p:nvSpPr>
        <p:spPr>
          <a:xfrm>
            <a:off x="5205259" y="1888565"/>
            <a:ext cx="334025" cy="231784"/>
          </a:xfrm>
          <a:custGeom>
            <a:avLst/>
            <a:gdLst>
              <a:gd name="connsiteX0" fmla="*/ 166378 w 334025"/>
              <a:gd name="connsiteY0" fmla="*/ 231784 h 231784"/>
              <a:gd name="connsiteX1" fmla="*/ 0 w 334025"/>
              <a:gd name="connsiteY1" fmla="*/ 115575 h 231784"/>
              <a:gd name="connsiteX2" fmla="*/ 166378 w 334025"/>
              <a:gd name="connsiteY2" fmla="*/ 0 h 231784"/>
              <a:gd name="connsiteX3" fmla="*/ 334026 w 334025"/>
              <a:gd name="connsiteY3" fmla="*/ 115575 h 23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025" h="231784">
                <a:moveTo>
                  <a:pt x="166378" y="231784"/>
                </a:moveTo>
                <a:lnTo>
                  <a:pt x="0" y="115575"/>
                </a:lnTo>
                <a:lnTo>
                  <a:pt x="166378" y="0"/>
                </a:lnTo>
                <a:lnTo>
                  <a:pt x="334026" y="115575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39" name="Freeform: Shape 5938">
            <a:extLst>
              <a:ext uri="{FF2B5EF4-FFF2-40B4-BE49-F238E27FC236}">
                <a16:creationId xmlns:a16="http://schemas.microsoft.com/office/drawing/2014/main" id="{BB2576E9-D1C9-4D75-AB96-31562E3AE1AD}"/>
              </a:ext>
            </a:extLst>
          </p:cNvPr>
          <p:cNvSpPr/>
          <p:nvPr userDrawn="1"/>
        </p:nvSpPr>
        <p:spPr>
          <a:xfrm>
            <a:off x="5035071" y="1771720"/>
            <a:ext cx="333390" cy="463568"/>
          </a:xfrm>
          <a:custGeom>
            <a:avLst/>
            <a:gdLst>
              <a:gd name="connsiteX0" fmla="*/ 165743 w 333390"/>
              <a:gd name="connsiteY0" fmla="*/ 231149 h 463568"/>
              <a:gd name="connsiteX1" fmla="*/ 165108 w 333390"/>
              <a:gd name="connsiteY1" fmla="*/ 231784 h 463568"/>
              <a:gd name="connsiteX2" fmla="*/ 165108 w 333390"/>
              <a:gd name="connsiteY2" fmla="*/ 463569 h 463568"/>
              <a:gd name="connsiteX3" fmla="*/ 0 w 333390"/>
              <a:gd name="connsiteY3" fmla="*/ 349264 h 463568"/>
              <a:gd name="connsiteX4" fmla="*/ 0 w 333390"/>
              <a:gd name="connsiteY4" fmla="*/ 116210 h 463568"/>
              <a:gd name="connsiteX5" fmla="*/ 167013 w 333390"/>
              <a:gd name="connsiteY5" fmla="*/ 0 h 463568"/>
              <a:gd name="connsiteX6" fmla="*/ 333391 w 333390"/>
              <a:gd name="connsiteY6" fmla="*/ 114940 h 463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390" h="463568">
                <a:moveTo>
                  <a:pt x="165743" y="231149"/>
                </a:moveTo>
                <a:lnTo>
                  <a:pt x="165108" y="231784"/>
                </a:lnTo>
                <a:lnTo>
                  <a:pt x="165108" y="463569"/>
                </a:lnTo>
                <a:lnTo>
                  <a:pt x="0" y="349264"/>
                </a:lnTo>
                <a:lnTo>
                  <a:pt x="0" y="116210"/>
                </a:lnTo>
                <a:lnTo>
                  <a:pt x="167013" y="0"/>
                </a:lnTo>
                <a:lnTo>
                  <a:pt x="333391" y="11494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40" name="Freeform: Shape 5939">
            <a:extLst>
              <a:ext uri="{FF2B5EF4-FFF2-40B4-BE49-F238E27FC236}">
                <a16:creationId xmlns:a16="http://schemas.microsoft.com/office/drawing/2014/main" id="{C6133AC7-BBA8-4CA4-861E-2F5BB3F12203}"/>
              </a:ext>
            </a:extLst>
          </p:cNvPr>
          <p:cNvSpPr/>
          <p:nvPr userDrawn="1"/>
        </p:nvSpPr>
        <p:spPr>
          <a:xfrm>
            <a:off x="4523237" y="2007950"/>
            <a:ext cx="336565" cy="466108"/>
          </a:xfrm>
          <a:custGeom>
            <a:avLst/>
            <a:gdLst>
              <a:gd name="connsiteX0" fmla="*/ 336566 w 336565"/>
              <a:gd name="connsiteY0" fmla="*/ 231784 h 466108"/>
              <a:gd name="connsiteX1" fmla="*/ 0 w 336565"/>
              <a:gd name="connsiteY1" fmla="*/ 466109 h 466108"/>
              <a:gd name="connsiteX2" fmla="*/ 0 w 336565"/>
              <a:gd name="connsiteY2" fmla="*/ 232419 h 466108"/>
              <a:gd name="connsiteX3" fmla="*/ 336566 w 336565"/>
              <a:gd name="connsiteY3" fmla="*/ 0 h 46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565" h="466108">
                <a:moveTo>
                  <a:pt x="336566" y="231784"/>
                </a:moveTo>
                <a:lnTo>
                  <a:pt x="0" y="466109"/>
                </a:lnTo>
                <a:lnTo>
                  <a:pt x="0" y="232419"/>
                </a:lnTo>
                <a:lnTo>
                  <a:pt x="336566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41" name="Freeform: Shape 5940">
            <a:extLst>
              <a:ext uri="{FF2B5EF4-FFF2-40B4-BE49-F238E27FC236}">
                <a16:creationId xmlns:a16="http://schemas.microsoft.com/office/drawing/2014/main" id="{F75C0861-3DFA-40F5-8811-F32E99033DD2}"/>
              </a:ext>
            </a:extLst>
          </p:cNvPr>
          <p:cNvSpPr/>
          <p:nvPr userDrawn="1"/>
        </p:nvSpPr>
        <p:spPr>
          <a:xfrm>
            <a:off x="4524507" y="1888565"/>
            <a:ext cx="334025" cy="231784"/>
          </a:xfrm>
          <a:custGeom>
            <a:avLst/>
            <a:gdLst>
              <a:gd name="connsiteX0" fmla="*/ 166378 w 334025"/>
              <a:gd name="connsiteY0" fmla="*/ 231784 h 231784"/>
              <a:gd name="connsiteX1" fmla="*/ 0 w 334025"/>
              <a:gd name="connsiteY1" fmla="*/ 115575 h 231784"/>
              <a:gd name="connsiteX2" fmla="*/ 166378 w 334025"/>
              <a:gd name="connsiteY2" fmla="*/ 0 h 231784"/>
              <a:gd name="connsiteX3" fmla="*/ 334026 w 334025"/>
              <a:gd name="connsiteY3" fmla="*/ 115575 h 23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025" h="231784">
                <a:moveTo>
                  <a:pt x="166378" y="231784"/>
                </a:moveTo>
                <a:lnTo>
                  <a:pt x="0" y="115575"/>
                </a:lnTo>
                <a:lnTo>
                  <a:pt x="166378" y="0"/>
                </a:lnTo>
                <a:lnTo>
                  <a:pt x="334026" y="115575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42" name="Freeform: Shape 5941">
            <a:extLst>
              <a:ext uri="{FF2B5EF4-FFF2-40B4-BE49-F238E27FC236}">
                <a16:creationId xmlns:a16="http://schemas.microsoft.com/office/drawing/2014/main" id="{23882F7E-4EF0-4268-90BE-883E9BDE6071}"/>
              </a:ext>
            </a:extLst>
          </p:cNvPr>
          <p:cNvSpPr/>
          <p:nvPr userDrawn="1"/>
        </p:nvSpPr>
        <p:spPr>
          <a:xfrm>
            <a:off x="4354319" y="1771720"/>
            <a:ext cx="333390" cy="463568"/>
          </a:xfrm>
          <a:custGeom>
            <a:avLst/>
            <a:gdLst>
              <a:gd name="connsiteX0" fmla="*/ 166378 w 333390"/>
              <a:gd name="connsiteY0" fmla="*/ 231149 h 463568"/>
              <a:gd name="connsiteX1" fmla="*/ 165108 w 333390"/>
              <a:gd name="connsiteY1" fmla="*/ 231784 h 463568"/>
              <a:gd name="connsiteX2" fmla="*/ 165108 w 333390"/>
              <a:gd name="connsiteY2" fmla="*/ 463569 h 463568"/>
              <a:gd name="connsiteX3" fmla="*/ 0 w 333390"/>
              <a:gd name="connsiteY3" fmla="*/ 349264 h 463568"/>
              <a:gd name="connsiteX4" fmla="*/ 0 w 333390"/>
              <a:gd name="connsiteY4" fmla="*/ 116210 h 463568"/>
              <a:gd name="connsiteX5" fmla="*/ 167013 w 333390"/>
              <a:gd name="connsiteY5" fmla="*/ 0 h 463568"/>
              <a:gd name="connsiteX6" fmla="*/ 333391 w 333390"/>
              <a:gd name="connsiteY6" fmla="*/ 114940 h 463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390" h="463568">
                <a:moveTo>
                  <a:pt x="166378" y="231149"/>
                </a:moveTo>
                <a:lnTo>
                  <a:pt x="165108" y="231784"/>
                </a:lnTo>
                <a:lnTo>
                  <a:pt x="165108" y="463569"/>
                </a:lnTo>
                <a:lnTo>
                  <a:pt x="0" y="349264"/>
                </a:lnTo>
                <a:lnTo>
                  <a:pt x="0" y="116210"/>
                </a:lnTo>
                <a:lnTo>
                  <a:pt x="167013" y="0"/>
                </a:lnTo>
                <a:lnTo>
                  <a:pt x="333391" y="11494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52" name="Freeform: Shape 5951">
            <a:extLst>
              <a:ext uri="{FF2B5EF4-FFF2-40B4-BE49-F238E27FC236}">
                <a16:creationId xmlns:a16="http://schemas.microsoft.com/office/drawing/2014/main" id="{2CCF3F0C-2221-453D-98BC-ED0861C56B09}"/>
              </a:ext>
            </a:extLst>
          </p:cNvPr>
          <p:cNvSpPr/>
          <p:nvPr userDrawn="1"/>
        </p:nvSpPr>
        <p:spPr>
          <a:xfrm>
            <a:off x="5374812" y="1771085"/>
            <a:ext cx="165742" cy="229879"/>
          </a:xfrm>
          <a:custGeom>
            <a:avLst/>
            <a:gdLst>
              <a:gd name="connsiteX0" fmla="*/ 165743 w 165742"/>
              <a:gd name="connsiteY0" fmla="*/ 229879 h 229879"/>
              <a:gd name="connsiteX1" fmla="*/ 0 w 165742"/>
              <a:gd name="connsiteY1" fmla="*/ 115575 h 229879"/>
              <a:gd name="connsiteX2" fmla="*/ 165743 w 165742"/>
              <a:gd name="connsiteY2" fmla="*/ 0 h 229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42" h="229879">
                <a:moveTo>
                  <a:pt x="165743" y="229879"/>
                </a:moveTo>
                <a:lnTo>
                  <a:pt x="0" y="115575"/>
                </a:lnTo>
                <a:lnTo>
                  <a:pt x="165743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53" name="Freeform: Shape 5952">
            <a:extLst>
              <a:ext uri="{FF2B5EF4-FFF2-40B4-BE49-F238E27FC236}">
                <a16:creationId xmlns:a16="http://schemas.microsoft.com/office/drawing/2014/main" id="{7DCDF2C5-DD95-422E-A7EF-A8B94F14A0B4}"/>
              </a:ext>
            </a:extLst>
          </p:cNvPr>
          <p:cNvSpPr/>
          <p:nvPr userDrawn="1"/>
        </p:nvSpPr>
        <p:spPr>
          <a:xfrm>
            <a:off x="4694060" y="1771085"/>
            <a:ext cx="165742" cy="229879"/>
          </a:xfrm>
          <a:custGeom>
            <a:avLst/>
            <a:gdLst>
              <a:gd name="connsiteX0" fmla="*/ 165743 w 165742"/>
              <a:gd name="connsiteY0" fmla="*/ 229879 h 229879"/>
              <a:gd name="connsiteX1" fmla="*/ 0 w 165742"/>
              <a:gd name="connsiteY1" fmla="*/ 115575 h 229879"/>
              <a:gd name="connsiteX2" fmla="*/ 165743 w 165742"/>
              <a:gd name="connsiteY2" fmla="*/ 0 h 229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42" h="229879">
                <a:moveTo>
                  <a:pt x="165743" y="229879"/>
                </a:moveTo>
                <a:lnTo>
                  <a:pt x="0" y="115575"/>
                </a:lnTo>
                <a:lnTo>
                  <a:pt x="165743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81" name="Freeform: Shape 5980">
            <a:extLst>
              <a:ext uri="{FF2B5EF4-FFF2-40B4-BE49-F238E27FC236}">
                <a16:creationId xmlns:a16="http://schemas.microsoft.com/office/drawing/2014/main" id="{06B0399B-2AB5-4671-86FB-AF63E055BB2D}"/>
              </a:ext>
            </a:extLst>
          </p:cNvPr>
          <p:cNvSpPr/>
          <p:nvPr userDrawn="1"/>
        </p:nvSpPr>
        <p:spPr>
          <a:xfrm>
            <a:off x="5544365" y="1298626"/>
            <a:ext cx="336565" cy="465473"/>
          </a:xfrm>
          <a:custGeom>
            <a:avLst/>
            <a:gdLst>
              <a:gd name="connsiteX0" fmla="*/ 336566 w 336565"/>
              <a:gd name="connsiteY0" fmla="*/ 231784 h 465473"/>
              <a:gd name="connsiteX1" fmla="*/ 0 w 336565"/>
              <a:gd name="connsiteY1" fmla="*/ 465474 h 465473"/>
              <a:gd name="connsiteX2" fmla="*/ 0 w 336565"/>
              <a:gd name="connsiteY2" fmla="*/ 231784 h 465473"/>
              <a:gd name="connsiteX3" fmla="*/ 336566 w 336565"/>
              <a:gd name="connsiteY3" fmla="*/ 0 h 46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565" h="465473">
                <a:moveTo>
                  <a:pt x="336566" y="231784"/>
                </a:moveTo>
                <a:lnTo>
                  <a:pt x="0" y="465474"/>
                </a:lnTo>
                <a:lnTo>
                  <a:pt x="0" y="231784"/>
                </a:lnTo>
                <a:lnTo>
                  <a:pt x="336566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82" name="Freeform: Shape 5981">
            <a:extLst>
              <a:ext uri="{FF2B5EF4-FFF2-40B4-BE49-F238E27FC236}">
                <a16:creationId xmlns:a16="http://schemas.microsoft.com/office/drawing/2014/main" id="{7759611D-4DBD-409F-AE81-DCF870CC862C}"/>
              </a:ext>
            </a:extLst>
          </p:cNvPr>
          <p:cNvSpPr/>
          <p:nvPr userDrawn="1"/>
        </p:nvSpPr>
        <p:spPr>
          <a:xfrm>
            <a:off x="5545635" y="1179242"/>
            <a:ext cx="334025" cy="231149"/>
          </a:xfrm>
          <a:custGeom>
            <a:avLst/>
            <a:gdLst>
              <a:gd name="connsiteX0" fmla="*/ 166378 w 334025"/>
              <a:gd name="connsiteY0" fmla="*/ 231149 h 231149"/>
              <a:gd name="connsiteX1" fmla="*/ 0 w 334025"/>
              <a:gd name="connsiteY1" fmla="*/ 115575 h 231149"/>
              <a:gd name="connsiteX2" fmla="*/ 166378 w 334025"/>
              <a:gd name="connsiteY2" fmla="*/ 0 h 231149"/>
              <a:gd name="connsiteX3" fmla="*/ 334026 w 334025"/>
              <a:gd name="connsiteY3" fmla="*/ 115575 h 23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025" h="231149">
                <a:moveTo>
                  <a:pt x="166378" y="231149"/>
                </a:moveTo>
                <a:lnTo>
                  <a:pt x="0" y="115575"/>
                </a:lnTo>
                <a:lnTo>
                  <a:pt x="166378" y="0"/>
                </a:lnTo>
                <a:lnTo>
                  <a:pt x="334026" y="115575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83" name="Freeform: Shape 5982">
            <a:extLst>
              <a:ext uri="{FF2B5EF4-FFF2-40B4-BE49-F238E27FC236}">
                <a16:creationId xmlns:a16="http://schemas.microsoft.com/office/drawing/2014/main" id="{D22018AA-A1E6-4503-AC30-FD5B021083B6}"/>
              </a:ext>
            </a:extLst>
          </p:cNvPr>
          <p:cNvSpPr/>
          <p:nvPr userDrawn="1"/>
        </p:nvSpPr>
        <p:spPr>
          <a:xfrm>
            <a:off x="5375447" y="1062397"/>
            <a:ext cx="333390" cy="463568"/>
          </a:xfrm>
          <a:custGeom>
            <a:avLst/>
            <a:gdLst>
              <a:gd name="connsiteX0" fmla="*/ 165743 w 333390"/>
              <a:gd name="connsiteY0" fmla="*/ 230514 h 463568"/>
              <a:gd name="connsiteX1" fmla="*/ 165108 w 333390"/>
              <a:gd name="connsiteY1" fmla="*/ 231149 h 463568"/>
              <a:gd name="connsiteX2" fmla="*/ 165108 w 333390"/>
              <a:gd name="connsiteY2" fmla="*/ 463569 h 463568"/>
              <a:gd name="connsiteX3" fmla="*/ 0 w 333390"/>
              <a:gd name="connsiteY3" fmla="*/ 348629 h 463568"/>
              <a:gd name="connsiteX4" fmla="*/ 0 w 333390"/>
              <a:gd name="connsiteY4" fmla="*/ 116210 h 463568"/>
              <a:gd name="connsiteX5" fmla="*/ 167013 w 333390"/>
              <a:gd name="connsiteY5" fmla="*/ 0 h 463568"/>
              <a:gd name="connsiteX6" fmla="*/ 333391 w 333390"/>
              <a:gd name="connsiteY6" fmla="*/ 114305 h 463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390" h="463568">
                <a:moveTo>
                  <a:pt x="165743" y="230514"/>
                </a:moveTo>
                <a:lnTo>
                  <a:pt x="165108" y="231149"/>
                </a:lnTo>
                <a:lnTo>
                  <a:pt x="165108" y="463569"/>
                </a:lnTo>
                <a:lnTo>
                  <a:pt x="0" y="348629"/>
                </a:lnTo>
                <a:lnTo>
                  <a:pt x="0" y="116210"/>
                </a:lnTo>
                <a:lnTo>
                  <a:pt x="167013" y="0"/>
                </a:lnTo>
                <a:lnTo>
                  <a:pt x="333391" y="114305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84" name="Freeform: Shape 5983">
            <a:extLst>
              <a:ext uri="{FF2B5EF4-FFF2-40B4-BE49-F238E27FC236}">
                <a16:creationId xmlns:a16="http://schemas.microsoft.com/office/drawing/2014/main" id="{E33B25D2-9A84-4916-B79F-10F0E71E0060}"/>
              </a:ext>
            </a:extLst>
          </p:cNvPr>
          <p:cNvSpPr/>
          <p:nvPr userDrawn="1"/>
        </p:nvSpPr>
        <p:spPr>
          <a:xfrm>
            <a:off x="4863613" y="1297991"/>
            <a:ext cx="336565" cy="466108"/>
          </a:xfrm>
          <a:custGeom>
            <a:avLst/>
            <a:gdLst>
              <a:gd name="connsiteX0" fmla="*/ 336566 w 336565"/>
              <a:gd name="connsiteY0" fmla="*/ 232419 h 466108"/>
              <a:gd name="connsiteX1" fmla="*/ 0 w 336565"/>
              <a:gd name="connsiteY1" fmla="*/ 466109 h 466108"/>
              <a:gd name="connsiteX2" fmla="*/ 0 w 336565"/>
              <a:gd name="connsiteY2" fmla="*/ 232419 h 466108"/>
              <a:gd name="connsiteX3" fmla="*/ 336566 w 336565"/>
              <a:gd name="connsiteY3" fmla="*/ 0 h 46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565" h="466108">
                <a:moveTo>
                  <a:pt x="336566" y="232419"/>
                </a:moveTo>
                <a:lnTo>
                  <a:pt x="0" y="466109"/>
                </a:lnTo>
                <a:lnTo>
                  <a:pt x="0" y="232419"/>
                </a:lnTo>
                <a:lnTo>
                  <a:pt x="336566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85" name="Freeform: Shape 5984">
            <a:extLst>
              <a:ext uri="{FF2B5EF4-FFF2-40B4-BE49-F238E27FC236}">
                <a16:creationId xmlns:a16="http://schemas.microsoft.com/office/drawing/2014/main" id="{AA3F1483-8366-4C21-83B0-6A6E57E4F715}"/>
              </a:ext>
            </a:extLst>
          </p:cNvPr>
          <p:cNvSpPr/>
          <p:nvPr userDrawn="1"/>
        </p:nvSpPr>
        <p:spPr>
          <a:xfrm>
            <a:off x="4864883" y="1179242"/>
            <a:ext cx="334025" cy="231149"/>
          </a:xfrm>
          <a:custGeom>
            <a:avLst/>
            <a:gdLst>
              <a:gd name="connsiteX0" fmla="*/ 166378 w 334025"/>
              <a:gd name="connsiteY0" fmla="*/ 231149 h 231149"/>
              <a:gd name="connsiteX1" fmla="*/ 0 w 334025"/>
              <a:gd name="connsiteY1" fmla="*/ 115575 h 231149"/>
              <a:gd name="connsiteX2" fmla="*/ 166378 w 334025"/>
              <a:gd name="connsiteY2" fmla="*/ 0 h 231149"/>
              <a:gd name="connsiteX3" fmla="*/ 334026 w 334025"/>
              <a:gd name="connsiteY3" fmla="*/ 115575 h 23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025" h="231149">
                <a:moveTo>
                  <a:pt x="166378" y="231149"/>
                </a:moveTo>
                <a:lnTo>
                  <a:pt x="0" y="115575"/>
                </a:lnTo>
                <a:lnTo>
                  <a:pt x="166378" y="0"/>
                </a:lnTo>
                <a:lnTo>
                  <a:pt x="334026" y="115575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86" name="Freeform: Shape 5985">
            <a:extLst>
              <a:ext uri="{FF2B5EF4-FFF2-40B4-BE49-F238E27FC236}">
                <a16:creationId xmlns:a16="http://schemas.microsoft.com/office/drawing/2014/main" id="{8A4FE320-6937-4BE6-B193-77C436850B5A}"/>
              </a:ext>
            </a:extLst>
          </p:cNvPr>
          <p:cNvSpPr/>
          <p:nvPr userDrawn="1"/>
        </p:nvSpPr>
        <p:spPr>
          <a:xfrm>
            <a:off x="4694695" y="1062397"/>
            <a:ext cx="333390" cy="463568"/>
          </a:xfrm>
          <a:custGeom>
            <a:avLst/>
            <a:gdLst>
              <a:gd name="connsiteX0" fmla="*/ 165743 w 333390"/>
              <a:gd name="connsiteY0" fmla="*/ 230514 h 463568"/>
              <a:gd name="connsiteX1" fmla="*/ 165108 w 333390"/>
              <a:gd name="connsiteY1" fmla="*/ 231149 h 463568"/>
              <a:gd name="connsiteX2" fmla="*/ 165108 w 333390"/>
              <a:gd name="connsiteY2" fmla="*/ 463569 h 463568"/>
              <a:gd name="connsiteX3" fmla="*/ 0 w 333390"/>
              <a:gd name="connsiteY3" fmla="*/ 348629 h 463568"/>
              <a:gd name="connsiteX4" fmla="*/ 0 w 333390"/>
              <a:gd name="connsiteY4" fmla="*/ 116210 h 463568"/>
              <a:gd name="connsiteX5" fmla="*/ 167013 w 333390"/>
              <a:gd name="connsiteY5" fmla="*/ 0 h 463568"/>
              <a:gd name="connsiteX6" fmla="*/ 333391 w 333390"/>
              <a:gd name="connsiteY6" fmla="*/ 114305 h 463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390" h="463568">
                <a:moveTo>
                  <a:pt x="165743" y="230514"/>
                </a:moveTo>
                <a:lnTo>
                  <a:pt x="165108" y="231149"/>
                </a:lnTo>
                <a:lnTo>
                  <a:pt x="165108" y="463569"/>
                </a:lnTo>
                <a:lnTo>
                  <a:pt x="0" y="348629"/>
                </a:lnTo>
                <a:lnTo>
                  <a:pt x="0" y="116210"/>
                </a:lnTo>
                <a:lnTo>
                  <a:pt x="167013" y="0"/>
                </a:lnTo>
                <a:lnTo>
                  <a:pt x="333391" y="114305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87" name="Freeform: Shape 5986">
            <a:extLst>
              <a:ext uri="{FF2B5EF4-FFF2-40B4-BE49-F238E27FC236}">
                <a16:creationId xmlns:a16="http://schemas.microsoft.com/office/drawing/2014/main" id="{B05B799A-35A5-491C-8B1D-83B785C706D4}"/>
              </a:ext>
            </a:extLst>
          </p:cNvPr>
          <p:cNvSpPr/>
          <p:nvPr userDrawn="1"/>
        </p:nvSpPr>
        <p:spPr>
          <a:xfrm>
            <a:off x="4182861" y="1298626"/>
            <a:ext cx="336565" cy="465473"/>
          </a:xfrm>
          <a:custGeom>
            <a:avLst/>
            <a:gdLst>
              <a:gd name="connsiteX0" fmla="*/ 336566 w 336565"/>
              <a:gd name="connsiteY0" fmla="*/ 231784 h 465473"/>
              <a:gd name="connsiteX1" fmla="*/ 0 w 336565"/>
              <a:gd name="connsiteY1" fmla="*/ 465474 h 465473"/>
              <a:gd name="connsiteX2" fmla="*/ 0 w 336565"/>
              <a:gd name="connsiteY2" fmla="*/ 231784 h 465473"/>
              <a:gd name="connsiteX3" fmla="*/ 336566 w 336565"/>
              <a:gd name="connsiteY3" fmla="*/ 0 h 46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565" h="465473">
                <a:moveTo>
                  <a:pt x="336566" y="231784"/>
                </a:moveTo>
                <a:lnTo>
                  <a:pt x="0" y="465474"/>
                </a:lnTo>
                <a:lnTo>
                  <a:pt x="0" y="231784"/>
                </a:lnTo>
                <a:lnTo>
                  <a:pt x="336566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88" name="Freeform: Shape 5987">
            <a:extLst>
              <a:ext uri="{FF2B5EF4-FFF2-40B4-BE49-F238E27FC236}">
                <a16:creationId xmlns:a16="http://schemas.microsoft.com/office/drawing/2014/main" id="{2BF6C45F-3028-4449-BC20-D6395CDF8A3D}"/>
              </a:ext>
            </a:extLst>
          </p:cNvPr>
          <p:cNvSpPr/>
          <p:nvPr userDrawn="1"/>
        </p:nvSpPr>
        <p:spPr>
          <a:xfrm>
            <a:off x="4184131" y="1179242"/>
            <a:ext cx="334025" cy="231149"/>
          </a:xfrm>
          <a:custGeom>
            <a:avLst/>
            <a:gdLst>
              <a:gd name="connsiteX0" fmla="*/ 166378 w 334025"/>
              <a:gd name="connsiteY0" fmla="*/ 231149 h 231149"/>
              <a:gd name="connsiteX1" fmla="*/ 0 w 334025"/>
              <a:gd name="connsiteY1" fmla="*/ 115575 h 231149"/>
              <a:gd name="connsiteX2" fmla="*/ 166378 w 334025"/>
              <a:gd name="connsiteY2" fmla="*/ 0 h 231149"/>
              <a:gd name="connsiteX3" fmla="*/ 334026 w 334025"/>
              <a:gd name="connsiteY3" fmla="*/ 115575 h 23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025" h="231149">
                <a:moveTo>
                  <a:pt x="166378" y="231149"/>
                </a:moveTo>
                <a:lnTo>
                  <a:pt x="0" y="115575"/>
                </a:lnTo>
                <a:lnTo>
                  <a:pt x="166378" y="0"/>
                </a:lnTo>
                <a:lnTo>
                  <a:pt x="334026" y="115575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009" name="Freeform: Shape 6008">
            <a:extLst>
              <a:ext uri="{FF2B5EF4-FFF2-40B4-BE49-F238E27FC236}">
                <a16:creationId xmlns:a16="http://schemas.microsoft.com/office/drawing/2014/main" id="{AA99E038-EA2D-4C41-AF41-F3C40BF9937C}"/>
              </a:ext>
            </a:extLst>
          </p:cNvPr>
          <p:cNvSpPr/>
          <p:nvPr userDrawn="1"/>
        </p:nvSpPr>
        <p:spPr>
          <a:xfrm>
            <a:off x="5034436" y="1061762"/>
            <a:ext cx="165742" cy="229244"/>
          </a:xfrm>
          <a:custGeom>
            <a:avLst/>
            <a:gdLst>
              <a:gd name="connsiteX0" fmla="*/ 165743 w 165742"/>
              <a:gd name="connsiteY0" fmla="*/ 229244 h 229244"/>
              <a:gd name="connsiteX1" fmla="*/ 0 w 165742"/>
              <a:gd name="connsiteY1" fmla="*/ 114940 h 229244"/>
              <a:gd name="connsiteX2" fmla="*/ 165743 w 165742"/>
              <a:gd name="connsiteY2" fmla="*/ 0 h 22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42" h="229244">
                <a:moveTo>
                  <a:pt x="165743" y="229244"/>
                </a:moveTo>
                <a:lnTo>
                  <a:pt x="0" y="114940"/>
                </a:lnTo>
                <a:lnTo>
                  <a:pt x="165743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010" name="Freeform: Shape 6009">
            <a:extLst>
              <a:ext uri="{FF2B5EF4-FFF2-40B4-BE49-F238E27FC236}">
                <a16:creationId xmlns:a16="http://schemas.microsoft.com/office/drawing/2014/main" id="{780FFEDD-8FAD-471A-9D45-A70253654E14}"/>
              </a:ext>
            </a:extLst>
          </p:cNvPr>
          <p:cNvSpPr/>
          <p:nvPr userDrawn="1"/>
        </p:nvSpPr>
        <p:spPr>
          <a:xfrm>
            <a:off x="4353684" y="1061762"/>
            <a:ext cx="165742" cy="229244"/>
          </a:xfrm>
          <a:custGeom>
            <a:avLst/>
            <a:gdLst>
              <a:gd name="connsiteX0" fmla="*/ 165743 w 165742"/>
              <a:gd name="connsiteY0" fmla="*/ 229244 h 229244"/>
              <a:gd name="connsiteX1" fmla="*/ 0 w 165742"/>
              <a:gd name="connsiteY1" fmla="*/ 114940 h 229244"/>
              <a:gd name="connsiteX2" fmla="*/ 165743 w 165742"/>
              <a:gd name="connsiteY2" fmla="*/ 0 h 22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42" h="229244">
                <a:moveTo>
                  <a:pt x="165743" y="229244"/>
                </a:moveTo>
                <a:lnTo>
                  <a:pt x="0" y="114940"/>
                </a:lnTo>
                <a:lnTo>
                  <a:pt x="165743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043" name="Freeform: Shape 6042">
            <a:extLst>
              <a:ext uri="{FF2B5EF4-FFF2-40B4-BE49-F238E27FC236}">
                <a16:creationId xmlns:a16="http://schemas.microsoft.com/office/drawing/2014/main" id="{79122D57-B60E-4D8E-AC87-B791838856B7}"/>
              </a:ext>
            </a:extLst>
          </p:cNvPr>
          <p:cNvSpPr/>
          <p:nvPr userDrawn="1"/>
        </p:nvSpPr>
        <p:spPr>
          <a:xfrm>
            <a:off x="5203989" y="588668"/>
            <a:ext cx="336565" cy="466108"/>
          </a:xfrm>
          <a:custGeom>
            <a:avLst/>
            <a:gdLst>
              <a:gd name="connsiteX0" fmla="*/ 336566 w 336565"/>
              <a:gd name="connsiteY0" fmla="*/ 231784 h 466108"/>
              <a:gd name="connsiteX1" fmla="*/ 0 w 336565"/>
              <a:gd name="connsiteY1" fmla="*/ 466109 h 466108"/>
              <a:gd name="connsiteX2" fmla="*/ 0 w 336565"/>
              <a:gd name="connsiteY2" fmla="*/ 232419 h 466108"/>
              <a:gd name="connsiteX3" fmla="*/ 336566 w 336565"/>
              <a:gd name="connsiteY3" fmla="*/ 0 h 46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565" h="466108">
                <a:moveTo>
                  <a:pt x="336566" y="231784"/>
                </a:moveTo>
                <a:lnTo>
                  <a:pt x="0" y="466109"/>
                </a:lnTo>
                <a:lnTo>
                  <a:pt x="0" y="232419"/>
                </a:lnTo>
                <a:lnTo>
                  <a:pt x="336566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044" name="Freeform: Shape 6043">
            <a:extLst>
              <a:ext uri="{FF2B5EF4-FFF2-40B4-BE49-F238E27FC236}">
                <a16:creationId xmlns:a16="http://schemas.microsoft.com/office/drawing/2014/main" id="{A3313EE4-712C-47D3-B608-C5D24CB36193}"/>
              </a:ext>
            </a:extLst>
          </p:cNvPr>
          <p:cNvSpPr/>
          <p:nvPr userDrawn="1"/>
        </p:nvSpPr>
        <p:spPr>
          <a:xfrm>
            <a:off x="5205259" y="469283"/>
            <a:ext cx="334025" cy="231784"/>
          </a:xfrm>
          <a:custGeom>
            <a:avLst/>
            <a:gdLst>
              <a:gd name="connsiteX0" fmla="*/ 166378 w 334025"/>
              <a:gd name="connsiteY0" fmla="*/ 231784 h 231784"/>
              <a:gd name="connsiteX1" fmla="*/ 0 w 334025"/>
              <a:gd name="connsiteY1" fmla="*/ 115575 h 231784"/>
              <a:gd name="connsiteX2" fmla="*/ 166378 w 334025"/>
              <a:gd name="connsiteY2" fmla="*/ 0 h 231784"/>
              <a:gd name="connsiteX3" fmla="*/ 334026 w 334025"/>
              <a:gd name="connsiteY3" fmla="*/ 115575 h 23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025" h="231784">
                <a:moveTo>
                  <a:pt x="166378" y="231784"/>
                </a:moveTo>
                <a:lnTo>
                  <a:pt x="0" y="115575"/>
                </a:lnTo>
                <a:lnTo>
                  <a:pt x="166378" y="0"/>
                </a:lnTo>
                <a:lnTo>
                  <a:pt x="334026" y="115575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045" name="Freeform: Shape 6044">
            <a:extLst>
              <a:ext uri="{FF2B5EF4-FFF2-40B4-BE49-F238E27FC236}">
                <a16:creationId xmlns:a16="http://schemas.microsoft.com/office/drawing/2014/main" id="{E1065CE1-5637-4BBC-BCED-0C9EDA02DB61}"/>
              </a:ext>
            </a:extLst>
          </p:cNvPr>
          <p:cNvSpPr/>
          <p:nvPr userDrawn="1"/>
        </p:nvSpPr>
        <p:spPr>
          <a:xfrm>
            <a:off x="5035071" y="352439"/>
            <a:ext cx="333390" cy="464203"/>
          </a:xfrm>
          <a:custGeom>
            <a:avLst/>
            <a:gdLst>
              <a:gd name="connsiteX0" fmla="*/ 165743 w 333390"/>
              <a:gd name="connsiteY0" fmla="*/ 231149 h 464203"/>
              <a:gd name="connsiteX1" fmla="*/ 165108 w 333390"/>
              <a:gd name="connsiteY1" fmla="*/ 231784 h 464203"/>
              <a:gd name="connsiteX2" fmla="*/ 165108 w 333390"/>
              <a:gd name="connsiteY2" fmla="*/ 464204 h 464203"/>
              <a:gd name="connsiteX3" fmla="*/ 0 w 333390"/>
              <a:gd name="connsiteY3" fmla="*/ 349264 h 464203"/>
              <a:gd name="connsiteX4" fmla="*/ 0 w 333390"/>
              <a:gd name="connsiteY4" fmla="*/ 116210 h 464203"/>
              <a:gd name="connsiteX5" fmla="*/ 167013 w 333390"/>
              <a:gd name="connsiteY5" fmla="*/ 0 h 464203"/>
              <a:gd name="connsiteX6" fmla="*/ 333391 w 333390"/>
              <a:gd name="connsiteY6" fmla="*/ 114940 h 464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390" h="464203">
                <a:moveTo>
                  <a:pt x="165743" y="231149"/>
                </a:moveTo>
                <a:lnTo>
                  <a:pt x="165108" y="231784"/>
                </a:lnTo>
                <a:lnTo>
                  <a:pt x="165108" y="464204"/>
                </a:lnTo>
                <a:lnTo>
                  <a:pt x="0" y="349264"/>
                </a:lnTo>
                <a:lnTo>
                  <a:pt x="0" y="116210"/>
                </a:lnTo>
                <a:lnTo>
                  <a:pt x="167013" y="0"/>
                </a:lnTo>
                <a:lnTo>
                  <a:pt x="333391" y="11494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046" name="Freeform: Shape 6045">
            <a:extLst>
              <a:ext uri="{FF2B5EF4-FFF2-40B4-BE49-F238E27FC236}">
                <a16:creationId xmlns:a16="http://schemas.microsoft.com/office/drawing/2014/main" id="{D26195B1-EAB8-49E8-A438-71EAEA4FEAC4}"/>
              </a:ext>
            </a:extLst>
          </p:cNvPr>
          <p:cNvSpPr/>
          <p:nvPr userDrawn="1"/>
        </p:nvSpPr>
        <p:spPr>
          <a:xfrm>
            <a:off x="4523237" y="588668"/>
            <a:ext cx="336565" cy="466108"/>
          </a:xfrm>
          <a:custGeom>
            <a:avLst/>
            <a:gdLst>
              <a:gd name="connsiteX0" fmla="*/ 336566 w 336565"/>
              <a:gd name="connsiteY0" fmla="*/ 231784 h 466108"/>
              <a:gd name="connsiteX1" fmla="*/ 0 w 336565"/>
              <a:gd name="connsiteY1" fmla="*/ 466109 h 466108"/>
              <a:gd name="connsiteX2" fmla="*/ 0 w 336565"/>
              <a:gd name="connsiteY2" fmla="*/ 232419 h 466108"/>
              <a:gd name="connsiteX3" fmla="*/ 336566 w 336565"/>
              <a:gd name="connsiteY3" fmla="*/ 0 h 46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565" h="466108">
                <a:moveTo>
                  <a:pt x="336566" y="231784"/>
                </a:moveTo>
                <a:lnTo>
                  <a:pt x="0" y="466109"/>
                </a:lnTo>
                <a:lnTo>
                  <a:pt x="0" y="232419"/>
                </a:lnTo>
                <a:lnTo>
                  <a:pt x="336566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047" name="Freeform: Shape 6046">
            <a:extLst>
              <a:ext uri="{FF2B5EF4-FFF2-40B4-BE49-F238E27FC236}">
                <a16:creationId xmlns:a16="http://schemas.microsoft.com/office/drawing/2014/main" id="{902E16B5-590F-4E10-A82F-D898336B8243}"/>
              </a:ext>
            </a:extLst>
          </p:cNvPr>
          <p:cNvSpPr/>
          <p:nvPr userDrawn="1"/>
        </p:nvSpPr>
        <p:spPr>
          <a:xfrm>
            <a:off x="4524507" y="469283"/>
            <a:ext cx="334025" cy="231784"/>
          </a:xfrm>
          <a:custGeom>
            <a:avLst/>
            <a:gdLst>
              <a:gd name="connsiteX0" fmla="*/ 166378 w 334025"/>
              <a:gd name="connsiteY0" fmla="*/ 231784 h 231784"/>
              <a:gd name="connsiteX1" fmla="*/ 0 w 334025"/>
              <a:gd name="connsiteY1" fmla="*/ 115575 h 231784"/>
              <a:gd name="connsiteX2" fmla="*/ 166378 w 334025"/>
              <a:gd name="connsiteY2" fmla="*/ 0 h 231784"/>
              <a:gd name="connsiteX3" fmla="*/ 334026 w 334025"/>
              <a:gd name="connsiteY3" fmla="*/ 115575 h 23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025" h="231784">
                <a:moveTo>
                  <a:pt x="166378" y="231784"/>
                </a:moveTo>
                <a:lnTo>
                  <a:pt x="0" y="115575"/>
                </a:lnTo>
                <a:lnTo>
                  <a:pt x="166378" y="0"/>
                </a:lnTo>
                <a:lnTo>
                  <a:pt x="334026" y="115575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048" name="Freeform: Shape 6047">
            <a:extLst>
              <a:ext uri="{FF2B5EF4-FFF2-40B4-BE49-F238E27FC236}">
                <a16:creationId xmlns:a16="http://schemas.microsoft.com/office/drawing/2014/main" id="{CC3A4A8A-1463-451C-B5F3-9901521381A1}"/>
              </a:ext>
            </a:extLst>
          </p:cNvPr>
          <p:cNvSpPr/>
          <p:nvPr userDrawn="1"/>
        </p:nvSpPr>
        <p:spPr>
          <a:xfrm>
            <a:off x="4354319" y="352439"/>
            <a:ext cx="333390" cy="464203"/>
          </a:xfrm>
          <a:custGeom>
            <a:avLst/>
            <a:gdLst>
              <a:gd name="connsiteX0" fmla="*/ 166378 w 333390"/>
              <a:gd name="connsiteY0" fmla="*/ 231149 h 464203"/>
              <a:gd name="connsiteX1" fmla="*/ 165108 w 333390"/>
              <a:gd name="connsiteY1" fmla="*/ 231784 h 464203"/>
              <a:gd name="connsiteX2" fmla="*/ 165108 w 333390"/>
              <a:gd name="connsiteY2" fmla="*/ 464204 h 464203"/>
              <a:gd name="connsiteX3" fmla="*/ 0 w 333390"/>
              <a:gd name="connsiteY3" fmla="*/ 349264 h 464203"/>
              <a:gd name="connsiteX4" fmla="*/ 0 w 333390"/>
              <a:gd name="connsiteY4" fmla="*/ 116210 h 464203"/>
              <a:gd name="connsiteX5" fmla="*/ 167013 w 333390"/>
              <a:gd name="connsiteY5" fmla="*/ 0 h 464203"/>
              <a:gd name="connsiteX6" fmla="*/ 333391 w 333390"/>
              <a:gd name="connsiteY6" fmla="*/ 114940 h 464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390" h="464203">
                <a:moveTo>
                  <a:pt x="166378" y="231149"/>
                </a:moveTo>
                <a:lnTo>
                  <a:pt x="165108" y="231784"/>
                </a:lnTo>
                <a:lnTo>
                  <a:pt x="165108" y="464204"/>
                </a:lnTo>
                <a:lnTo>
                  <a:pt x="0" y="349264"/>
                </a:lnTo>
                <a:lnTo>
                  <a:pt x="0" y="116210"/>
                </a:lnTo>
                <a:lnTo>
                  <a:pt x="167013" y="0"/>
                </a:lnTo>
                <a:lnTo>
                  <a:pt x="333391" y="11494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095" name="Freeform: Shape 6094">
            <a:extLst>
              <a:ext uri="{FF2B5EF4-FFF2-40B4-BE49-F238E27FC236}">
                <a16:creationId xmlns:a16="http://schemas.microsoft.com/office/drawing/2014/main" id="{5E4D2766-DC4E-4C78-9BEF-04B5547319C1}"/>
              </a:ext>
            </a:extLst>
          </p:cNvPr>
          <p:cNvSpPr/>
          <p:nvPr userDrawn="1"/>
        </p:nvSpPr>
        <p:spPr>
          <a:xfrm>
            <a:off x="5545635" y="114304"/>
            <a:ext cx="674401" cy="351169"/>
          </a:xfrm>
          <a:custGeom>
            <a:avLst/>
            <a:gdLst>
              <a:gd name="connsiteX0" fmla="*/ 506754 w 674401"/>
              <a:gd name="connsiteY0" fmla="*/ 350534 h 351169"/>
              <a:gd name="connsiteX1" fmla="*/ 338471 w 674401"/>
              <a:gd name="connsiteY1" fmla="*/ 234959 h 351169"/>
              <a:gd name="connsiteX2" fmla="*/ 337201 w 674401"/>
              <a:gd name="connsiteY2" fmla="*/ 233689 h 351169"/>
              <a:gd name="connsiteX3" fmla="*/ 168283 w 674401"/>
              <a:gd name="connsiteY3" fmla="*/ 351169 h 351169"/>
              <a:gd name="connsiteX4" fmla="*/ 0 w 674401"/>
              <a:gd name="connsiteY4" fmla="*/ 234324 h 351169"/>
              <a:gd name="connsiteX5" fmla="*/ 337201 w 674401"/>
              <a:gd name="connsiteY5" fmla="*/ 0 h 351169"/>
              <a:gd name="connsiteX6" fmla="*/ 674402 w 674401"/>
              <a:gd name="connsiteY6" fmla="*/ 234324 h 35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401" h="351169">
                <a:moveTo>
                  <a:pt x="506754" y="350534"/>
                </a:moveTo>
                <a:lnTo>
                  <a:pt x="338471" y="234959"/>
                </a:lnTo>
                <a:lnTo>
                  <a:pt x="337201" y="233689"/>
                </a:lnTo>
                <a:lnTo>
                  <a:pt x="168283" y="351169"/>
                </a:lnTo>
                <a:lnTo>
                  <a:pt x="0" y="234324"/>
                </a:lnTo>
                <a:lnTo>
                  <a:pt x="337201" y="0"/>
                </a:lnTo>
                <a:lnTo>
                  <a:pt x="674402" y="234324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098" name="Freeform: Shape 6097">
            <a:extLst>
              <a:ext uri="{FF2B5EF4-FFF2-40B4-BE49-F238E27FC236}">
                <a16:creationId xmlns:a16="http://schemas.microsoft.com/office/drawing/2014/main" id="{10CC2AE0-9B2F-4299-BC0D-672E8BA38255}"/>
              </a:ext>
            </a:extLst>
          </p:cNvPr>
          <p:cNvSpPr/>
          <p:nvPr userDrawn="1"/>
        </p:nvSpPr>
        <p:spPr>
          <a:xfrm>
            <a:off x="5374812" y="351804"/>
            <a:ext cx="165742" cy="229879"/>
          </a:xfrm>
          <a:custGeom>
            <a:avLst/>
            <a:gdLst>
              <a:gd name="connsiteX0" fmla="*/ 165743 w 165742"/>
              <a:gd name="connsiteY0" fmla="*/ 229879 h 229879"/>
              <a:gd name="connsiteX1" fmla="*/ 0 w 165742"/>
              <a:gd name="connsiteY1" fmla="*/ 115575 h 229879"/>
              <a:gd name="connsiteX2" fmla="*/ 165743 w 165742"/>
              <a:gd name="connsiteY2" fmla="*/ 0 h 229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42" h="229879">
                <a:moveTo>
                  <a:pt x="165743" y="229879"/>
                </a:moveTo>
                <a:lnTo>
                  <a:pt x="0" y="115575"/>
                </a:lnTo>
                <a:lnTo>
                  <a:pt x="165743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099" name="Freeform: Shape 6098">
            <a:extLst>
              <a:ext uri="{FF2B5EF4-FFF2-40B4-BE49-F238E27FC236}">
                <a16:creationId xmlns:a16="http://schemas.microsoft.com/office/drawing/2014/main" id="{C80CD1A2-BCB0-4248-B122-39C86CFBFFA1}"/>
              </a:ext>
            </a:extLst>
          </p:cNvPr>
          <p:cNvSpPr/>
          <p:nvPr userDrawn="1"/>
        </p:nvSpPr>
        <p:spPr>
          <a:xfrm>
            <a:off x="4864883" y="114304"/>
            <a:ext cx="674401" cy="351169"/>
          </a:xfrm>
          <a:custGeom>
            <a:avLst/>
            <a:gdLst>
              <a:gd name="connsiteX0" fmla="*/ 506754 w 674401"/>
              <a:gd name="connsiteY0" fmla="*/ 350534 h 351169"/>
              <a:gd name="connsiteX1" fmla="*/ 338471 w 674401"/>
              <a:gd name="connsiteY1" fmla="*/ 234959 h 351169"/>
              <a:gd name="connsiteX2" fmla="*/ 337201 w 674401"/>
              <a:gd name="connsiteY2" fmla="*/ 233689 h 351169"/>
              <a:gd name="connsiteX3" fmla="*/ 168283 w 674401"/>
              <a:gd name="connsiteY3" fmla="*/ 351169 h 351169"/>
              <a:gd name="connsiteX4" fmla="*/ 0 w 674401"/>
              <a:gd name="connsiteY4" fmla="*/ 234324 h 351169"/>
              <a:gd name="connsiteX5" fmla="*/ 337201 w 674401"/>
              <a:gd name="connsiteY5" fmla="*/ 0 h 351169"/>
              <a:gd name="connsiteX6" fmla="*/ 674402 w 674401"/>
              <a:gd name="connsiteY6" fmla="*/ 234324 h 35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401" h="351169">
                <a:moveTo>
                  <a:pt x="506754" y="350534"/>
                </a:moveTo>
                <a:lnTo>
                  <a:pt x="338471" y="234959"/>
                </a:lnTo>
                <a:lnTo>
                  <a:pt x="337201" y="233689"/>
                </a:lnTo>
                <a:lnTo>
                  <a:pt x="168283" y="351169"/>
                </a:lnTo>
                <a:lnTo>
                  <a:pt x="0" y="234324"/>
                </a:lnTo>
                <a:lnTo>
                  <a:pt x="337201" y="0"/>
                </a:lnTo>
                <a:lnTo>
                  <a:pt x="674402" y="234324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102" name="Freeform: Shape 6101">
            <a:extLst>
              <a:ext uri="{FF2B5EF4-FFF2-40B4-BE49-F238E27FC236}">
                <a16:creationId xmlns:a16="http://schemas.microsoft.com/office/drawing/2014/main" id="{A4392EE8-629C-466B-9BF5-AA9D82D6B747}"/>
              </a:ext>
            </a:extLst>
          </p:cNvPr>
          <p:cNvSpPr/>
          <p:nvPr userDrawn="1"/>
        </p:nvSpPr>
        <p:spPr>
          <a:xfrm>
            <a:off x="4694060" y="351804"/>
            <a:ext cx="165742" cy="229879"/>
          </a:xfrm>
          <a:custGeom>
            <a:avLst/>
            <a:gdLst>
              <a:gd name="connsiteX0" fmla="*/ 165743 w 165742"/>
              <a:gd name="connsiteY0" fmla="*/ 229879 h 229879"/>
              <a:gd name="connsiteX1" fmla="*/ 0 w 165742"/>
              <a:gd name="connsiteY1" fmla="*/ 115575 h 229879"/>
              <a:gd name="connsiteX2" fmla="*/ 165743 w 165742"/>
              <a:gd name="connsiteY2" fmla="*/ 0 h 229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42" h="229879">
                <a:moveTo>
                  <a:pt x="165743" y="229879"/>
                </a:moveTo>
                <a:lnTo>
                  <a:pt x="0" y="115575"/>
                </a:lnTo>
                <a:lnTo>
                  <a:pt x="165743" y="0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103" name="Freeform: Shape 6102">
            <a:extLst>
              <a:ext uri="{FF2B5EF4-FFF2-40B4-BE49-F238E27FC236}">
                <a16:creationId xmlns:a16="http://schemas.microsoft.com/office/drawing/2014/main" id="{172F24FE-60AE-4E90-80FA-AA8D4A03B18D}"/>
              </a:ext>
            </a:extLst>
          </p:cNvPr>
          <p:cNvSpPr/>
          <p:nvPr userDrawn="1"/>
        </p:nvSpPr>
        <p:spPr>
          <a:xfrm>
            <a:off x="4184131" y="114304"/>
            <a:ext cx="674401" cy="351169"/>
          </a:xfrm>
          <a:custGeom>
            <a:avLst/>
            <a:gdLst>
              <a:gd name="connsiteX0" fmla="*/ 506754 w 674401"/>
              <a:gd name="connsiteY0" fmla="*/ 350534 h 351169"/>
              <a:gd name="connsiteX1" fmla="*/ 338471 w 674401"/>
              <a:gd name="connsiteY1" fmla="*/ 234959 h 351169"/>
              <a:gd name="connsiteX2" fmla="*/ 337201 w 674401"/>
              <a:gd name="connsiteY2" fmla="*/ 233689 h 351169"/>
              <a:gd name="connsiteX3" fmla="*/ 168283 w 674401"/>
              <a:gd name="connsiteY3" fmla="*/ 351169 h 351169"/>
              <a:gd name="connsiteX4" fmla="*/ 0 w 674401"/>
              <a:gd name="connsiteY4" fmla="*/ 234324 h 351169"/>
              <a:gd name="connsiteX5" fmla="*/ 337201 w 674401"/>
              <a:gd name="connsiteY5" fmla="*/ 0 h 351169"/>
              <a:gd name="connsiteX6" fmla="*/ 674402 w 674401"/>
              <a:gd name="connsiteY6" fmla="*/ 234324 h 35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401" h="351169">
                <a:moveTo>
                  <a:pt x="506754" y="350534"/>
                </a:moveTo>
                <a:lnTo>
                  <a:pt x="338471" y="234959"/>
                </a:lnTo>
                <a:lnTo>
                  <a:pt x="337201" y="233689"/>
                </a:lnTo>
                <a:lnTo>
                  <a:pt x="168283" y="351169"/>
                </a:lnTo>
                <a:lnTo>
                  <a:pt x="0" y="234324"/>
                </a:lnTo>
                <a:lnTo>
                  <a:pt x="337201" y="0"/>
                </a:lnTo>
                <a:lnTo>
                  <a:pt x="674402" y="234324"/>
                </a:lnTo>
                <a:close/>
              </a:path>
            </a:pathLst>
          </a:custGeom>
          <a:noFill/>
          <a:ln w="1013" cap="flat">
            <a:solidFill>
              <a:schemeClr val="tx2">
                <a:alpha val="3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6255" name="Group 6254">
            <a:extLst>
              <a:ext uri="{FF2B5EF4-FFF2-40B4-BE49-F238E27FC236}">
                <a16:creationId xmlns:a16="http://schemas.microsoft.com/office/drawing/2014/main" id="{07219EAE-3948-4224-9B66-E9F3603C5C39}"/>
              </a:ext>
            </a:extLst>
          </p:cNvPr>
          <p:cNvGrpSpPr/>
          <p:nvPr userDrawn="1"/>
        </p:nvGrpSpPr>
        <p:grpSpPr>
          <a:xfrm>
            <a:off x="5715188" y="0"/>
            <a:ext cx="6476813" cy="4013359"/>
            <a:chOff x="5715188" y="0"/>
            <a:chExt cx="6476813" cy="4013359"/>
          </a:xfrm>
        </p:grpSpPr>
        <p:sp>
          <p:nvSpPr>
            <p:cNvPr id="6246" name="Freeform: Shape 6245">
              <a:extLst>
                <a:ext uri="{FF2B5EF4-FFF2-40B4-BE49-F238E27FC236}">
                  <a16:creationId xmlns:a16="http://schemas.microsoft.com/office/drawing/2014/main" id="{37FB53B7-B82F-45E7-A117-A1272504C863}"/>
                </a:ext>
              </a:extLst>
            </p:cNvPr>
            <p:cNvSpPr/>
            <p:nvPr/>
          </p:nvSpPr>
          <p:spPr>
            <a:xfrm>
              <a:off x="12010873" y="2481044"/>
              <a:ext cx="181127" cy="594412"/>
            </a:xfrm>
            <a:custGeom>
              <a:avLst/>
              <a:gdLst>
                <a:gd name="connsiteX0" fmla="*/ 0 w 181127"/>
                <a:gd name="connsiteY0" fmla="*/ 0 h 594412"/>
                <a:gd name="connsiteX1" fmla="*/ 167647 w 181127"/>
                <a:gd name="connsiteY1" fmla="*/ 116845 h 594412"/>
                <a:gd name="connsiteX2" fmla="*/ 167647 w 181127"/>
                <a:gd name="connsiteY2" fmla="*/ 351169 h 594412"/>
                <a:gd name="connsiteX3" fmla="*/ 181127 w 181127"/>
                <a:gd name="connsiteY3" fmla="*/ 360544 h 594412"/>
                <a:gd name="connsiteX4" fmla="*/ 181127 w 181127"/>
                <a:gd name="connsiteY4" fmla="*/ 594412 h 594412"/>
                <a:gd name="connsiteX5" fmla="*/ 0 w 181127"/>
                <a:gd name="connsiteY5" fmla="*/ 468649 h 59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127" h="594412">
                  <a:moveTo>
                    <a:pt x="0" y="0"/>
                  </a:moveTo>
                  <a:lnTo>
                    <a:pt x="167647" y="116845"/>
                  </a:lnTo>
                  <a:lnTo>
                    <a:pt x="167647" y="351169"/>
                  </a:lnTo>
                  <a:lnTo>
                    <a:pt x="181127" y="360544"/>
                  </a:lnTo>
                  <a:lnTo>
                    <a:pt x="181127" y="594412"/>
                  </a:lnTo>
                  <a:lnTo>
                    <a:pt x="0" y="46864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86" name="Freeform: Shape 6185">
              <a:extLst>
                <a:ext uri="{FF2B5EF4-FFF2-40B4-BE49-F238E27FC236}">
                  <a16:creationId xmlns:a16="http://schemas.microsoft.com/office/drawing/2014/main" id="{F2AE09B2-F4DE-4C92-98AA-3442ABA59BB8}"/>
                </a:ext>
              </a:extLst>
            </p:cNvPr>
            <p:cNvSpPr/>
            <p:nvPr/>
          </p:nvSpPr>
          <p:spPr>
            <a:xfrm>
              <a:off x="6565492" y="1"/>
              <a:ext cx="336566" cy="344819"/>
            </a:xfrm>
            <a:custGeom>
              <a:avLst/>
              <a:gdLst>
                <a:gd name="connsiteX0" fmla="*/ 0 w 336566"/>
                <a:gd name="connsiteY0" fmla="*/ 0 h 344819"/>
                <a:gd name="connsiteX1" fmla="*/ 176779 w 336566"/>
                <a:gd name="connsiteY1" fmla="*/ 0 h 344819"/>
                <a:gd name="connsiteX2" fmla="*/ 336566 w 336566"/>
                <a:gd name="connsiteY2" fmla="*/ 111130 h 344819"/>
                <a:gd name="connsiteX3" fmla="*/ 336566 w 336566"/>
                <a:gd name="connsiteY3" fmla="*/ 344819 h 344819"/>
                <a:gd name="connsiteX4" fmla="*/ 0 w 336566"/>
                <a:gd name="connsiteY4" fmla="*/ 111130 h 34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66" h="344819">
                  <a:moveTo>
                    <a:pt x="0" y="0"/>
                  </a:moveTo>
                  <a:lnTo>
                    <a:pt x="176779" y="0"/>
                  </a:lnTo>
                  <a:lnTo>
                    <a:pt x="336566" y="111130"/>
                  </a:lnTo>
                  <a:lnTo>
                    <a:pt x="336566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93" name="Freeform: Shape 6192">
              <a:extLst>
                <a:ext uri="{FF2B5EF4-FFF2-40B4-BE49-F238E27FC236}">
                  <a16:creationId xmlns:a16="http://schemas.microsoft.com/office/drawing/2014/main" id="{08BC3F04-B15C-45F2-BB14-99C269AD68CA}"/>
                </a:ext>
              </a:extLst>
            </p:cNvPr>
            <p:cNvSpPr/>
            <p:nvPr userDrawn="1"/>
          </p:nvSpPr>
          <p:spPr>
            <a:xfrm>
              <a:off x="7246244" y="1"/>
              <a:ext cx="336566" cy="344819"/>
            </a:xfrm>
            <a:custGeom>
              <a:avLst/>
              <a:gdLst>
                <a:gd name="connsiteX0" fmla="*/ 0 w 336566"/>
                <a:gd name="connsiteY0" fmla="*/ 0 h 344819"/>
                <a:gd name="connsiteX1" fmla="*/ 176779 w 336566"/>
                <a:gd name="connsiteY1" fmla="*/ 0 h 344819"/>
                <a:gd name="connsiteX2" fmla="*/ 336566 w 336566"/>
                <a:gd name="connsiteY2" fmla="*/ 111130 h 344819"/>
                <a:gd name="connsiteX3" fmla="*/ 336566 w 336566"/>
                <a:gd name="connsiteY3" fmla="*/ 344819 h 344819"/>
                <a:gd name="connsiteX4" fmla="*/ 0 w 336566"/>
                <a:gd name="connsiteY4" fmla="*/ 111130 h 34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66" h="344819">
                  <a:moveTo>
                    <a:pt x="0" y="0"/>
                  </a:moveTo>
                  <a:lnTo>
                    <a:pt x="176779" y="0"/>
                  </a:lnTo>
                  <a:lnTo>
                    <a:pt x="336566" y="111130"/>
                  </a:lnTo>
                  <a:lnTo>
                    <a:pt x="336566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97" name="Freeform: Shape 6196">
              <a:extLst>
                <a:ext uri="{FF2B5EF4-FFF2-40B4-BE49-F238E27FC236}">
                  <a16:creationId xmlns:a16="http://schemas.microsoft.com/office/drawing/2014/main" id="{54728459-E4B2-4E6C-98CD-C436EBDAEF9A}"/>
                </a:ext>
              </a:extLst>
            </p:cNvPr>
            <p:cNvSpPr/>
            <p:nvPr userDrawn="1"/>
          </p:nvSpPr>
          <p:spPr>
            <a:xfrm>
              <a:off x="7926996" y="1"/>
              <a:ext cx="336566" cy="344819"/>
            </a:xfrm>
            <a:custGeom>
              <a:avLst/>
              <a:gdLst>
                <a:gd name="connsiteX0" fmla="*/ 0 w 336566"/>
                <a:gd name="connsiteY0" fmla="*/ 0 h 344819"/>
                <a:gd name="connsiteX1" fmla="*/ 176779 w 336566"/>
                <a:gd name="connsiteY1" fmla="*/ 0 h 344819"/>
                <a:gd name="connsiteX2" fmla="*/ 336566 w 336566"/>
                <a:gd name="connsiteY2" fmla="*/ 111130 h 344819"/>
                <a:gd name="connsiteX3" fmla="*/ 336566 w 336566"/>
                <a:gd name="connsiteY3" fmla="*/ 344819 h 344819"/>
                <a:gd name="connsiteX4" fmla="*/ 0 w 336566"/>
                <a:gd name="connsiteY4" fmla="*/ 111130 h 34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66" h="344819">
                  <a:moveTo>
                    <a:pt x="0" y="0"/>
                  </a:moveTo>
                  <a:lnTo>
                    <a:pt x="176779" y="0"/>
                  </a:lnTo>
                  <a:lnTo>
                    <a:pt x="336566" y="111130"/>
                  </a:lnTo>
                  <a:lnTo>
                    <a:pt x="336566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01" name="Freeform: Shape 6200">
              <a:extLst>
                <a:ext uri="{FF2B5EF4-FFF2-40B4-BE49-F238E27FC236}">
                  <a16:creationId xmlns:a16="http://schemas.microsoft.com/office/drawing/2014/main" id="{A52F1817-9D63-412E-A22C-5C97C2E74AEF}"/>
                </a:ext>
              </a:extLst>
            </p:cNvPr>
            <p:cNvSpPr/>
            <p:nvPr/>
          </p:nvSpPr>
          <p:spPr>
            <a:xfrm>
              <a:off x="8607748" y="1"/>
              <a:ext cx="336566" cy="344819"/>
            </a:xfrm>
            <a:custGeom>
              <a:avLst/>
              <a:gdLst>
                <a:gd name="connsiteX0" fmla="*/ 0 w 336566"/>
                <a:gd name="connsiteY0" fmla="*/ 0 h 344819"/>
                <a:gd name="connsiteX1" fmla="*/ 176778 w 336566"/>
                <a:gd name="connsiteY1" fmla="*/ 0 h 344819"/>
                <a:gd name="connsiteX2" fmla="*/ 336566 w 336566"/>
                <a:gd name="connsiteY2" fmla="*/ 111130 h 344819"/>
                <a:gd name="connsiteX3" fmla="*/ 336566 w 336566"/>
                <a:gd name="connsiteY3" fmla="*/ 344819 h 344819"/>
                <a:gd name="connsiteX4" fmla="*/ 0 w 336566"/>
                <a:gd name="connsiteY4" fmla="*/ 111130 h 34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66" h="344819">
                  <a:moveTo>
                    <a:pt x="0" y="0"/>
                  </a:moveTo>
                  <a:lnTo>
                    <a:pt x="176778" y="0"/>
                  </a:lnTo>
                  <a:lnTo>
                    <a:pt x="336566" y="111130"/>
                  </a:lnTo>
                  <a:lnTo>
                    <a:pt x="336566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05" name="Freeform: Shape 6204">
              <a:extLst>
                <a:ext uri="{FF2B5EF4-FFF2-40B4-BE49-F238E27FC236}">
                  <a16:creationId xmlns:a16="http://schemas.microsoft.com/office/drawing/2014/main" id="{D0129FE6-727E-4B17-8A79-AA4A0ED0A0D0}"/>
                </a:ext>
              </a:extLst>
            </p:cNvPr>
            <p:cNvSpPr/>
            <p:nvPr/>
          </p:nvSpPr>
          <p:spPr>
            <a:xfrm>
              <a:off x="9288499" y="1"/>
              <a:ext cx="336566" cy="344819"/>
            </a:xfrm>
            <a:custGeom>
              <a:avLst/>
              <a:gdLst>
                <a:gd name="connsiteX0" fmla="*/ 0 w 336566"/>
                <a:gd name="connsiteY0" fmla="*/ 0 h 344819"/>
                <a:gd name="connsiteX1" fmla="*/ 176778 w 336566"/>
                <a:gd name="connsiteY1" fmla="*/ 0 h 344819"/>
                <a:gd name="connsiteX2" fmla="*/ 336566 w 336566"/>
                <a:gd name="connsiteY2" fmla="*/ 111130 h 344819"/>
                <a:gd name="connsiteX3" fmla="*/ 336566 w 336566"/>
                <a:gd name="connsiteY3" fmla="*/ 344819 h 344819"/>
                <a:gd name="connsiteX4" fmla="*/ 0 w 336566"/>
                <a:gd name="connsiteY4" fmla="*/ 111130 h 34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66" h="344819">
                  <a:moveTo>
                    <a:pt x="0" y="0"/>
                  </a:moveTo>
                  <a:lnTo>
                    <a:pt x="176778" y="0"/>
                  </a:lnTo>
                  <a:lnTo>
                    <a:pt x="336566" y="111130"/>
                  </a:lnTo>
                  <a:lnTo>
                    <a:pt x="336566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09" name="Freeform: Shape 6208">
              <a:extLst>
                <a:ext uri="{FF2B5EF4-FFF2-40B4-BE49-F238E27FC236}">
                  <a16:creationId xmlns:a16="http://schemas.microsoft.com/office/drawing/2014/main" id="{43731512-5C13-4348-A241-3505608135BE}"/>
                </a:ext>
              </a:extLst>
            </p:cNvPr>
            <p:cNvSpPr/>
            <p:nvPr/>
          </p:nvSpPr>
          <p:spPr>
            <a:xfrm>
              <a:off x="9968617" y="1"/>
              <a:ext cx="337201" cy="344819"/>
            </a:xfrm>
            <a:custGeom>
              <a:avLst/>
              <a:gdLst>
                <a:gd name="connsiteX0" fmla="*/ 0 w 337201"/>
                <a:gd name="connsiteY0" fmla="*/ 0 h 344819"/>
                <a:gd name="connsiteX1" fmla="*/ 177413 w 337201"/>
                <a:gd name="connsiteY1" fmla="*/ 0 h 344819"/>
                <a:gd name="connsiteX2" fmla="*/ 337201 w 337201"/>
                <a:gd name="connsiteY2" fmla="*/ 111130 h 344819"/>
                <a:gd name="connsiteX3" fmla="*/ 337201 w 337201"/>
                <a:gd name="connsiteY3" fmla="*/ 344819 h 344819"/>
                <a:gd name="connsiteX4" fmla="*/ 0 w 337201"/>
                <a:gd name="connsiteY4" fmla="*/ 111130 h 34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201" h="344819">
                  <a:moveTo>
                    <a:pt x="0" y="0"/>
                  </a:moveTo>
                  <a:lnTo>
                    <a:pt x="177413" y="0"/>
                  </a:lnTo>
                  <a:lnTo>
                    <a:pt x="337201" y="111130"/>
                  </a:lnTo>
                  <a:lnTo>
                    <a:pt x="337201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13" name="Freeform: Shape 6212">
              <a:extLst>
                <a:ext uri="{FF2B5EF4-FFF2-40B4-BE49-F238E27FC236}">
                  <a16:creationId xmlns:a16="http://schemas.microsoft.com/office/drawing/2014/main" id="{E174B40A-DB93-417F-A3D8-C5ADB5395837}"/>
                </a:ext>
              </a:extLst>
            </p:cNvPr>
            <p:cNvSpPr/>
            <p:nvPr/>
          </p:nvSpPr>
          <p:spPr>
            <a:xfrm>
              <a:off x="10649369" y="1"/>
              <a:ext cx="337201" cy="344819"/>
            </a:xfrm>
            <a:custGeom>
              <a:avLst/>
              <a:gdLst>
                <a:gd name="connsiteX0" fmla="*/ 0 w 337201"/>
                <a:gd name="connsiteY0" fmla="*/ 0 h 344819"/>
                <a:gd name="connsiteX1" fmla="*/ 177413 w 337201"/>
                <a:gd name="connsiteY1" fmla="*/ 0 h 344819"/>
                <a:gd name="connsiteX2" fmla="*/ 337201 w 337201"/>
                <a:gd name="connsiteY2" fmla="*/ 111130 h 344819"/>
                <a:gd name="connsiteX3" fmla="*/ 337201 w 337201"/>
                <a:gd name="connsiteY3" fmla="*/ 344819 h 344819"/>
                <a:gd name="connsiteX4" fmla="*/ 0 w 337201"/>
                <a:gd name="connsiteY4" fmla="*/ 111130 h 34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201" h="344819">
                  <a:moveTo>
                    <a:pt x="0" y="0"/>
                  </a:moveTo>
                  <a:lnTo>
                    <a:pt x="177413" y="0"/>
                  </a:lnTo>
                  <a:lnTo>
                    <a:pt x="337201" y="111130"/>
                  </a:lnTo>
                  <a:lnTo>
                    <a:pt x="337201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17" name="Freeform: Shape 6216">
              <a:extLst>
                <a:ext uri="{FF2B5EF4-FFF2-40B4-BE49-F238E27FC236}">
                  <a16:creationId xmlns:a16="http://schemas.microsoft.com/office/drawing/2014/main" id="{2D99A499-FFD3-4C83-B2FA-E59A44BF46AC}"/>
                </a:ext>
              </a:extLst>
            </p:cNvPr>
            <p:cNvSpPr/>
            <p:nvPr/>
          </p:nvSpPr>
          <p:spPr>
            <a:xfrm>
              <a:off x="11330120" y="1"/>
              <a:ext cx="336566" cy="344819"/>
            </a:xfrm>
            <a:custGeom>
              <a:avLst/>
              <a:gdLst>
                <a:gd name="connsiteX0" fmla="*/ 0 w 336566"/>
                <a:gd name="connsiteY0" fmla="*/ 0 h 344819"/>
                <a:gd name="connsiteX1" fmla="*/ 176778 w 336566"/>
                <a:gd name="connsiteY1" fmla="*/ 0 h 344819"/>
                <a:gd name="connsiteX2" fmla="*/ 336566 w 336566"/>
                <a:gd name="connsiteY2" fmla="*/ 111130 h 344819"/>
                <a:gd name="connsiteX3" fmla="*/ 336566 w 336566"/>
                <a:gd name="connsiteY3" fmla="*/ 344819 h 344819"/>
                <a:gd name="connsiteX4" fmla="*/ 0 w 336566"/>
                <a:gd name="connsiteY4" fmla="*/ 111130 h 34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66" h="344819">
                  <a:moveTo>
                    <a:pt x="0" y="0"/>
                  </a:moveTo>
                  <a:lnTo>
                    <a:pt x="176778" y="0"/>
                  </a:lnTo>
                  <a:lnTo>
                    <a:pt x="336566" y="111130"/>
                  </a:lnTo>
                  <a:lnTo>
                    <a:pt x="336566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23" name="Freeform: Shape 6222">
              <a:extLst>
                <a:ext uri="{FF2B5EF4-FFF2-40B4-BE49-F238E27FC236}">
                  <a16:creationId xmlns:a16="http://schemas.microsoft.com/office/drawing/2014/main" id="{FF331590-9DBF-4C3F-8B4C-AF9224684C5D}"/>
                </a:ext>
              </a:extLst>
            </p:cNvPr>
            <p:cNvSpPr/>
            <p:nvPr/>
          </p:nvSpPr>
          <p:spPr>
            <a:xfrm>
              <a:off x="12010872" y="1"/>
              <a:ext cx="181128" cy="236893"/>
            </a:xfrm>
            <a:custGeom>
              <a:avLst/>
              <a:gdLst>
                <a:gd name="connsiteX0" fmla="*/ 0 w 181128"/>
                <a:gd name="connsiteY0" fmla="*/ 0 h 236893"/>
                <a:gd name="connsiteX1" fmla="*/ 176777 w 181128"/>
                <a:gd name="connsiteY1" fmla="*/ 0 h 236893"/>
                <a:gd name="connsiteX2" fmla="*/ 181128 w 181128"/>
                <a:gd name="connsiteY2" fmla="*/ 3026 h 236893"/>
                <a:gd name="connsiteX3" fmla="*/ 181128 w 181128"/>
                <a:gd name="connsiteY3" fmla="*/ 236893 h 236893"/>
                <a:gd name="connsiteX4" fmla="*/ 0 w 181128"/>
                <a:gd name="connsiteY4" fmla="*/ 111130 h 23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128" h="236893">
                  <a:moveTo>
                    <a:pt x="0" y="0"/>
                  </a:moveTo>
                  <a:lnTo>
                    <a:pt x="176777" y="0"/>
                  </a:lnTo>
                  <a:lnTo>
                    <a:pt x="181128" y="3026"/>
                  </a:lnTo>
                  <a:lnTo>
                    <a:pt x="181128" y="236893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33" name="Freeform: Shape 6232">
              <a:extLst>
                <a:ext uri="{FF2B5EF4-FFF2-40B4-BE49-F238E27FC236}">
                  <a16:creationId xmlns:a16="http://schemas.microsoft.com/office/drawing/2014/main" id="{C0EE4F1E-FAE7-4FD3-AD02-D67A1D99C3FA}"/>
                </a:ext>
              </a:extLst>
            </p:cNvPr>
            <p:cNvSpPr/>
            <p:nvPr/>
          </p:nvSpPr>
          <p:spPr>
            <a:xfrm>
              <a:off x="12010873" y="1061762"/>
              <a:ext cx="181127" cy="594412"/>
            </a:xfrm>
            <a:custGeom>
              <a:avLst/>
              <a:gdLst>
                <a:gd name="connsiteX0" fmla="*/ 0 w 181127"/>
                <a:gd name="connsiteY0" fmla="*/ 0 h 594412"/>
                <a:gd name="connsiteX1" fmla="*/ 167647 w 181127"/>
                <a:gd name="connsiteY1" fmla="*/ 116845 h 594412"/>
                <a:gd name="connsiteX2" fmla="*/ 167647 w 181127"/>
                <a:gd name="connsiteY2" fmla="*/ 351169 h 594412"/>
                <a:gd name="connsiteX3" fmla="*/ 181127 w 181127"/>
                <a:gd name="connsiteY3" fmla="*/ 360544 h 594412"/>
                <a:gd name="connsiteX4" fmla="*/ 181127 w 181127"/>
                <a:gd name="connsiteY4" fmla="*/ 594412 h 594412"/>
                <a:gd name="connsiteX5" fmla="*/ 0 w 181127"/>
                <a:gd name="connsiteY5" fmla="*/ 468649 h 59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127" h="594412">
                  <a:moveTo>
                    <a:pt x="0" y="0"/>
                  </a:moveTo>
                  <a:lnTo>
                    <a:pt x="167647" y="116845"/>
                  </a:lnTo>
                  <a:lnTo>
                    <a:pt x="167647" y="351169"/>
                  </a:lnTo>
                  <a:lnTo>
                    <a:pt x="181127" y="360544"/>
                  </a:lnTo>
                  <a:lnTo>
                    <a:pt x="181127" y="594412"/>
                  </a:lnTo>
                  <a:lnTo>
                    <a:pt x="0" y="46864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70" name="Freeform: Shape 5669">
              <a:extLst>
                <a:ext uri="{FF2B5EF4-FFF2-40B4-BE49-F238E27FC236}">
                  <a16:creationId xmlns:a16="http://schemas.microsoft.com/office/drawing/2014/main" id="{904F637A-E872-4AAB-8B2E-A8ADE7B9B6A7}"/>
                </a:ext>
              </a:extLst>
            </p:cNvPr>
            <p:cNvSpPr/>
            <p:nvPr/>
          </p:nvSpPr>
          <p:spPr>
            <a:xfrm>
              <a:off x="11841955" y="1771720"/>
              <a:ext cx="333390" cy="463568"/>
            </a:xfrm>
            <a:custGeom>
              <a:avLst/>
              <a:gdLst>
                <a:gd name="connsiteX0" fmla="*/ 166378 w 333390"/>
                <a:gd name="connsiteY0" fmla="*/ 231149 h 463568"/>
                <a:gd name="connsiteX1" fmla="*/ 165108 w 333390"/>
                <a:gd name="connsiteY1" fmla="*/ 231784 h 463568"/>
                <a:gd name="connsiteX2" fmla="*/ 165108 w 333390"/>
                <a:gd name="connsiteY2" fmla="*/ 463569 h 463568"/>
                <a:gd name="connsiteX3" fmla="*/ 0 w 333390"/>
                <a:gd name="connsiteY3" fmla="*/ 349264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940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6378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37" name="Freeform: Shape 6236">
              <a:extLst>
                <a:ext uri="{FF2B5EF4-FFF2-40B4-BE49-F238E27FC236}">
                  <a16:creationId xmlns:a16="http://schemas.microsoft.com/office/drawing/2014/main" id="{61A4EF80-FA7F-4045-B8DB-9F8EBCFAC8DC}"/>
                </a:ext>
              </a:extLst>
            </p:cNvPr>
            <p:cNvSpPr/>
            <p:nvPr/>
          </p:nvSpPr>
          <p:spPr>
            <a:xfrm>
              <a:off x="11671767" y="1533586"/>
              <a:ext cx="520233" cy="351169"/>
            </a:xfrm>
            <a:custGeom>
              <a:avLst/>
              <a:gdLst>
                <a:gd name="connsiteX0" fmla="*/ 337201 w 520233"/>
                <a:gd name="connsiteY0" fmla="*/ 0 h 351169"/>
                <a:gd name="connsiteX1" fmla="*/ 520233 w 520233"/>
                <a:gd name="connsiteY1" fmla="*/ 127191 h 351169"/>
                <a:gd name="connsiteX2" fmla="*/ 520233 w 520233"/>
                <a:gd name="connsiteY2" fmla="*/ 341190 h 351169"/>
                <a:gd name="connsiteX3" fmla="*/ 506753 w 520233"/>
                <a:gd name="connsiteY3" fmla="*/ 350534 h 351169"/>
                <a:gd name="connsiteX4" fmla="*/ 338470 w 520233"/>
                <a:gd name="connsiteY4" fmla="*/ 234324 h 351169"/>
                <a:gd name="connsiteX5" fmla="*/ 337201 w 520233"/>
                <a:gd name="connsiteY5" fmla="*/ 233689 h 351169"/>
                <a:gd name="connsiteX6" fmla="*/ 168283 w 520233"/>
                <a:gd name="connsiteY6" fmla="*/ 351169 h 351169"/>
                <a:gd name="connsiteX7" fmla="*/ 0 w 520233"/>
                <a:gd name="connsiteY7" fmla="*/ 234324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0233" h="351169">
                  <a:moveTo>
                    <a:pt x="337201" y="0"/>
                  </a:moveTo>
                  <a:lnTo>
                    <a:pt x="520233" y="127191"/>
                  </a:lnTo>
                  <a:lnTo>
                    <a:pt x="520233" y="341190"/>
                  </a:lnTo>
                  <a:lnTo>
                    <a:pt x="506753" y="350534"/>
                  </a:lnTo>
                  <a:lnTo>
                    <a:pt x="338470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72" name="Freeform: Shape 5671">
              <a:extLst>
                <a:ext uri="{FF2B5EF4-FFF2-40B4-BE49-F238E27FC236}">
                  <a16:creationId xmlns:a16="http://schemas.microsoft.com/office/drawing/2014/main" id="{CD609B6A-E6B3-48B3-9A52-C5BB521C620B}"/>
                </a:ext>
              </a:extLst>
            </p:cNvPr>
            <p:cNvSpPr/>
            <p:nvPr/>
          </p:nvSpPr>
          <p:spPr>
            <a:xfrm>
              <a:off x="11670497" y="2717273"/>
              <a:ext cx="336565" cy="466108"/>
            </a:xfrm>
            <a:custGeom>
              <a:avLst/>
              <a:gdLst>
                <a:gd name="connsiteX0" fmla="*/ 336566 w 336565"/>
                <a:gd name="connsiteY0" fmla="*/ 232419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76" name="Freeform: Shape 5675">
              <a:extLst>
                <a:ext uri="{FF2B5EF4-FFF2-40B4-BE49-F238E27FC236}">
                  <a16:creationId xmlns:a16="http://schemas.microsoft.com/office/drawing/2014/main" id="{6413074D-EB10-4C81-8E7E-D94B5595C679}"/>
                </a:ext>
              </a:extLst>
            </p:cNvPr>
            <p:cNvSpPr/>
            <p:nvPr/>
          </p:nvSpPr>
          <p:spPr>
            <a:xfrm>
              <a:off x="6225117" y="352439"/>
              <a:ext cx="336565" cy="702338"/>
            </a:xfrm>
            <a:custGeom>
              <a:avLst/>
              <a:gdLst>
                <a:gd name="connsiteX0" fmla="*/ 167648 w 336565"/>
                <a:gd name="connsiteY0" fmla="*/ 116210 h 702338"/>
                <a:gd name="connsiteX1" fmla="*/ 167648 w 336565"/>
                <a:gd name="connsiteY1" fmla="*/ 351169 h 702338"/>
                <a:gd name="connsiteX2" fmla="*/ 336566 w 336565"/>
                <a:gd name="connsiteY2" fmla="*/ 468649 h 702338"/>
                <a:gd name="connsiteX3" fmla="*/ 336566 w 336565"/>
                <a:gd name="connsiteY3" fmla="*/ 702338 h 702338"/>
                <a:gd name="connsiteX4" fmla="*/ 0 w 336565"/>
                <a:gd name="connsiteY4" fmla="*/ 468014 h 702338"/>
                <a:gd name="connsiteX5" fmla="*/ 0 w 336565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167648" y="116210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77" name="Freeform: Shape 5676">
              <a:extLst>
                <a:ext uri="{FF2B5EF4-FFF2-40B4-BE49-F238E27FC236}">
                  <a16:creationId xmlns:a16="http://schemas.microsoft.com/office/drawing/2014/main" id="{D2846FF8-0876-4BF3-927A-2EC776E78BED}"/>
                </a:ext>
              </a:extLst>
            </p:cNvPr>
            <p:cNvSpPr/>
            <p:nvPr/>
          </p:nvSpPr>
          <p:spPr>
            <a:xfrm>
              <a:off x="6905869" y="352439"/>
              <a:ext cx="336565" cy="702338"/>
            </a:xfrm>
            <a:custGeom>
              <a:avLst/>
              <a:gdLst>
                <a:gd name="connsiteX0" fmla="*/ 167648 w 336565"/>
                <a:gd name="connsiteY0" fmla="*/ 116210 h 702338"/>
                <a:gd name="connsiteX1" fmla="*/ 167648 w 336565"/>
                <a:gd name="connsiteY1" fmla="*/ 351169 h 702338"/>
                <a:gd name="connsiteX2" fmla="*/ 336566 w 336565"/>
                <a:gd name="connsiteY2" fmla="*/ 468649 h 702338"/>
                <a:gd name="connsiteX3" fmla="*/ 336566 w 336565"/>
                <a:gd name="connsiteY3" fmla="*/ 702338 h 702338"/>
                <a:gd name="connsiteX4" fmla="*/ 0 w 336565"/>
                <a:gd name="connsiteY4" fmla="*/ 468014 h 702338"/>
                <a:gd name="connsiteX5" fmla="*/ 0 w 336565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167648" y="116210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78" name="Freeform: Shape 5677">
              <a:extLst>
                <a:ext uri="{FF2B5EF4-FFF2-40B4-BE49-F238E27FC236}">
                  <a16:creationId xmlns:a16="http://schemas.microsoft.com/office/drawing/2014/main" id="{B27B6BE1-758E-464D-8F76-6472F9A04032}"/>
                </a:ext>
              </a:extLst>
            </p:cNvPr>
            <p:cNvSpPr/>
            <p:nvPr/>
          </p:nvSpPr>
          <p:spPr>
            <a:xfrm>
              <a:off x="7586621" y="352439"/>
              <a:ext cx="336565" cy="702338"/>
            </a:xfrm>
            <a:custGeom>
              <a:avLst/>
              <a:gdLst>
                <a:gd name="connsiteX0" fmla="*/ 167648 w 336565"/>
                <a:gd name="connsiteY0" fmla="*/ 116210 h 702338"/>
                <a:gd name="connsiteX1" fmla="*/ 167648 w 336565"/>
                <a:gd name="connsiteY1" fmla="*/ 351169 h 702338"/>
                <a:gd name="connsiteX2" fmla="*/ 336566 w 336565"/>
                <a:gd name="connsiteY2" fmla="*/ 468649 h 702338"/>
                <a:gd name="connsiteX3" fmla="*/ 336566 w 336565"/>
                <a:gd name="connsiteY3" fmla="*/ 702338 h 702338"/>
                <a:gd name="connsiteX4" fmla="*/ 0 w 336565"/>
                <a:gd name="connsiteY4" fmla="*/ 468014 h 702338"/>
                <a:gd name="connsiteX5" fmla="*/ 0 w 336565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167648" y="116210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79" name="Freeform: Shape 5678">
              <a:extLst>
                <a:ext uri="{FF2B5EF4-FFF2-40B4-BE49-F238E27FC236}">
                  <a16:creationId xmlns:a16="http://schemas.microsoft.com/office/drawing/2014/main" id="{91D08F10-9A8F-43AA-905A-E66EEA69812C}"/>
                </a:ext>
              </a:extLst>
            </p:cNvPr>
            <p:cNvSpPr/>
            <p:nvPr/>
          </p:nvSpPr>
          <p:spPr>
            <a:xfrm>
              <a:off x="8267372" y="352439"/>
              <a:ext cx="336565" cy="702338"/>
            </a:xfrm>
            <a:custGeom>
              <a:avLst/>
              <a:gdLst>
                <a:gd name="connsiteX0" fmla="*/ 167648 w 336565"/>
                <a:gd name="connsiteY0" fmla="*/ 116210 h 702338"/>
                <a:gd name="connsiteX1" fmla="*/ 167648 w 336565"/>
                <a:gd name="connsiteY1" fmla="*/ 351169 h 702338"/>
                <a:gd name="connsiteX2" fmla="*/ 336566 w 336565"/>
                <a:gd name="connsiteY2" fmla="*/ 468649 h 702338"/>
                <a:gd name="connsiteX3" fmla="*/ 336566 w 336565"/>
                <a:gd name="connsiteY3" fmla="*/ 702338 h 702338"/>
                <a:gd name="connsiteX4" fmla="*/ 0 w 336565"/>
                <a:gd name="connsiteY4" fmla="*/ 468014 h 702338"/>
                <a:gd name="connsiteX5" fmla="*/ 0 w 336565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167648" y="116210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80" name="Freeform: Shape 5679">
              <a:extLst>
                <a:ext uri="{FF2B5EF4-FFF2-40B4-BE49-F238E27FC236}">
                  <a16:creationId xmlns:a16="http://schemas.microsoft.com/office/drawing/2014/main" id="{0FC654AF-BBC5-4616-A921-C67B9D61D0B3}"/>
                </a:ext>
              </a:extLst>
            </p:cNvPr>
            <p:cNvSpPr/>
            <p:nvPr/>
          </p:nvSpPr>
          <p:spPr>
            <a:xfrm>
              <a:off x="8948124" y="352439"/>
              <a:ext cx="336565" cy="702338"/>
            </a:xfrm>
            <a:custGeom>
              <a:avLst/>
              <a:gdLst>
                <a:gd name="connsiteX0" fmla="*/ 167648 w 336565"/>
                <a:gd name="connsiteY0" fmla="*/ 116210 h 702338"/>
                <a:gd name="connsiteX1" fmla="*/ 167648 w 336565"/>
                <a:gd name="connsiteY1" fmla="*/ 351169 h 702338"/>
                <a:gd name="connsiteX2" fmla="*/ 336566 w 336565"/>
                <a:gd name="connsiteY2" fmla="*/ 468649 h 702338"/>
                <a:gd name="connsiteX3" fmla="*/ 336566 w 336565"/>
                <a:gd name="connsiteY3" fmla="*/ 702338 h 702338"/>
                <a:gd name="connsiteX4" fmla="*/ 0 w 336565"/>
                <a:gd name="connsiteY4" fmla="*/ 468014 h 702338"/>
                <a:gd name="connsiteX5" fmla="*/ 0 w 336565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167648" y="116210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81" name="Freeform: Shape 5680">
              <a:extLst>
                <a:ext uri="{FF2B5EF4-FFF2-40B4-BE49-F238E27FC236}">
                  <a16:creationId xmlns:a16="http://schemas.microsoft.com/office/drawing/2014/main" id="{83E52EE9-646A-4121-85CB-233DF36C0219}"/>
                </a:ext>
              </a:extLst>
            </p:cNvPr>
            <p:cNvSpPr/>
            <p:nvPr/>
          </p:nvSpPr>
          <p:spPr>
            <a:xfrm>
              <a:off x="9628876" y="352439"/>
              <a:ext cx="336565" cy="702338"/>
            </a:xfrm>
            <a:custGeom>
              <a:avLst/>
              <a:gdLst>
                <a:gd name="connsiteX0" fmla="*/ 167648 w 336565"/>
                <a:gd name="connsiteY0" fmla="*/ 116210 h 702338"/>
                <a:gd name="connsiteX1" fmla="*/ 167648 w 336565"/>
                <a:gd name="connsiteY1" fmla="*/ 351169 h 702338"/>
                <a:gd name="connsiteX2" fmla="*/ 336566 w 336565"/>
                <a:gd name="connsiteY2" fmla="*/ 468649 h 702338"/>
                <a:gd name="connsiteX3" fmla="*/ 336566 w 336565"/>
                <a:gd name="connsiteY3" fmla="*/ 702338 h 702338"/>
                <a:gd name="connsiteX4" fmla="*/ 0 w 336565"/>
                <a:gd name="connsiteY4" fmla="*/ 468014 h 702338"/>
                <a:gd name="connsiteX5" fmla="*/ 0 w 336565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167648" y="116210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82" name="Freeform: Shape 5681">
              <a:extLst>
                <a:ext uri="{FF2B5EF4-FFF2-40B4-BE49-F238E27FC236}">
                  <a16:creationId xmlns:a16="http://schemas.microsoft.com/office/drawing/2014/main" id="{413A744D-D5F5-4A70-9BD9-D5EFC334AE5B}"/>
                </a:ext>
              </a:extLst>
            </p:cNvPr>
            <p:cNvSpPr/>
            <p:nvPr/>
          </p:nvSpPr>
          <p:spPr>
            <a:xfrm>
              <a:off x="10308993" y="352439"/>
              <a:ext cx="337201" cy="702338"/>
            </a:xfrm>
            <a:custGeom>
              <a:avLst/>
              <a:gdLst>
                <a:gd name="connsiteX0" fmla="*/ 168283 w 337201"/>
                <a:gd name="connsiteY0" fmla="*/ 116210 h 702338"/>
                <a:gd name="connsiteX1" fmla="*/ 168283 w 337201"/>
                <a:gd name="connsiteY1" fmla="*/ 351169 h 702338"/>
                <a:gd name="connsiteX2" fmla="*/ 337201 w 337201"/>
                <a:gd name="connsiteY2" fmla="*/ 468649 h 702338"/>
                <a:gd name="connsiteX3" fmla="*/ 337201 w 337201"/>
                <a:gd name="connsiteY3" fmla="*/ 702338 h 702338"/>
                <a:gd name="connsiteX4" fmla="*/ 0 w 337201"/>
                <a:gd name="connsiteY4" fmla="*/ 468014 h 702338"/>
                <a:gd name="connsiteX5" fmla="*/ 0 w 337201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201" h="702338">
                  <a:moveTo>
                    <a:pt x="168283" y="116210"/>
                  </a:move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83" name="Freeform: Shape 5682">
              <a:extLst>
                <a:ext uri="{FF2B5EF4-FFF2-40B4-BE49-F238E27FC236}">
                  <a16:creationId xmlns:a16="http://schemas.microsoft.com/office/drawing/2014/main" id="{A529FDBA-8927-4C25-A6AD-6ED11234EA92}"/>
                </a:ext>
              </a:extLst>
            </p:cNvPr>
            <p:cNvSpPr/>
            <p:nvPr/>
          </p:nvSpPr>
          <p:spPr>
            <a:xfrm>
              <a:off x="10989745" y="352439"/>
              <a:ext cx="337200" cy="702338"/>
            </a:xfrm>
            <a:custGeom>
              <a:avLst/>
              <a:gdLst>
                <a:gd name="connsiteX0" fmla="*/ 168283 w 337200"/>
                <a:gd name="connsiteY0" fmla="*/ 116210 h 702338"/>
                <a:gd name="connsiteX1" fmla="*/ 168283 w 337200"/>
                <a:gd name="connsiteY1" fmla="*/ 351169 h 702338"/>
                <a:gd name="connsiteX2" fmla="*/ 337201 w 337200"/>
                <a:gd name="connsiteY2" fmla="*/ 468649 h 702338"/>
                <a:gd name="connsiteX3" fmla="*/ 337201 w 337200"/>
                <a:gd name="connsiteY3" fmla="*/ 702338 h 702338"/>
                <a:gd name="connsiteX4" fmla="*/ 0 w 337200"/>
                <a:gd name="connsiteY4" fmla="*/ 468014 h 702338"/>
                <a:gd name="connsiteX5" fmla="*/ 0 w 337200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200" h="702338">
                  <a:moveTo>
                    <a:pt x="168283" y="116210"/>
                  </a:move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84" name="Freeform: Shape 5683">
              <a:extLst>
                <a:ext uri="{FF2B5EF4-FFF2-40B4-BE49-F238E27FC236}">
                  <a16:creationId xmlns:a16="http://schemas.microsoft.com/office/drawing/2014/main" id="{5372FCAF-4951-4F8A-8A1B-27739457A88A}"/>
                </a:ext>
              </a:extLst>
            </p:cNvPr>
            <p:cNvSpPr/>
            <p:nvPr/>
          </p:nvSpPr>
          <p:spPr>
            <a:xfrm>
              <a:off x="11670497" y="1297991"/>
              <a:ext cx="336565" cy="466108"/>
            </a:xfrm>
            <a:custGeom>
              <a:avLst/>
              <a:gdLst>
                <a:gd name="connsiteX0" fmla="*/ 336566 w 336565"/>
                <a:gd name="connsiteY0" fmla="*/ 232419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85" name="Freeform: Shape 5684">
              <a:extLst>
                <a:ext uri="{FF2B5EF4-FFF2-40B4-BE49-F238E27FC236}">
                  <a16:creationId xmlns:a16="http://schemas.microsoft.com/office/drawing/2014/main" id="{C5217592-5B25-4346-B93E-CE9635CA3789}"/>
                </a:ext>
              </a:extLst>
            </p:cNvPr>
            <p:cNvSpPr/>
            <p:nvPr/>
          </p:nvSpPr>
          <p:spPr>
            <a:xfrm>
              <a:off x="11330121" y="2007950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86" name="Freeform: Shape 5685">
              <a:extLst>
                <a:ext uri="{FF2B5EF4-FFF2-40B4-BE49-F238E27FC236}">
                  <a16:creationId xmlns:a16="http://schemas.microsoft.com/office/drawing/2014/main" id="{FBB53803-9A25-48BD-8B48-AB61A7CEA435}"/>
                </a:ext>
              </a:extLst>
            </p:cNvPr>
            <p:cNvSpPr/>
            <p:nvPr/>
          </p:nvSpPr>
          <p:spPr>
            <a:xfrm>
              <a:off x="11330121" y="2481044"/>
              <a:ext cx="336565" cy="702337"/>
            </a:xfrm>
            <a:custGeom>
              <a:avLst/>
              <a:gdLst>
                <a:gd name="connsiteX0" fmla="*/ 336566 w 336565"/>
                <a:gd name="connsiteY0" fmla="*/ 468649 h 702337"/>
                <a:gd name="connsiteX1" fmla="*/ 336566 w 336565"/>
                <a:gd name="connsiteY1" fmla="*/ 702338 h 702337"/>
                <a:gd name="connsiteX2" fmla="*/ 0 w 336565"/>
                <a:gd name="connsiteY2" fmla="*/ 468649 h 702337"/>
                <a:gd name="connsiteX3" fmla="*/ 0 w 336565"/>
                <a:gd name="connsiteY3" fmla="*/ 0 h 702337"/>
                <a:gd name="connsiteX4" fmla="*/ 167648 w 336565"/>
                <a:gd name="connsiteY4" fmla="*/ 116845 h 702337"/>
                <a:gd name="connsiteX5" fmla="*/ 167648 w 336565"/>
                <a:gd name="connsiteY5" fmla="*/ 351169 h 70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7">
                  <a:moveTo>
                    <a:pt x="336566" y="468649"/>
                  </a:move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lnTo>
                    <a:pt x="167648" y="116845"/>
                  </a:lnTo>
                  <a:lnTo>
                    <a:pt x="167648" y="35116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87" name="Freeform: Shape 5686">
              <a:extLst>
                <a:ext uri="{FF2B5EF4-FFF2-40B4-BE49-F238E27FC236}">
                  <a16:creationId xmlns:a16="http://schemas.microsoft.com/office/drawing/2014/main" id="{BB17E3B8-EE3C-440C-AE01-46013A3B0D25}"/>
                </a:ext>
              </a:extLst>
            </p:cNvPr>
            <p:cNvSpPr/>
            <p:nvPr/>
          </p:nvSpPr>
          <p:spPr>
            <a:xfrm>
              <a:off x="11670497" y="2717273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3 w 164472"/>
                <a:gd name="connsiteY1" fmla="*/ 114940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88" name="Freeform: Shape 5687">
              <a:extLst>
                <a:ext uri="{FF2B5EF4-FFF2-40B4-BE49-F238E27FC236}">
                  <a16:creationId xmlns:a16="http://schemas.microsoft.com/office/drawing/2014/main" id="{0ED70CF0-544C-4A1F-B0FB-4565AFA53CF0}"/>
                </a:ext>
              </a:extLst>
            </p:cNvPr>
            <p:cNvSpPr/>
            <p:nvPr/>
          </p:nvSpPr>
          <p:spPr>
            <a:xfrm>
              <a:off x="11330121" y="3427232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8 h 466108"/>
                <a:gd name="connsiteX2" fmla="*/ 0 w 336565"/>
                <a:gd name="connsiteY2" fmla="*/ 231784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94" name="Freeform: Shape 5693">
              <a:extLst>
                <a:ext uri="{FF2B5EF4-FFF2-40B4-BE49-F238E27FC236}">
                  <a16:creationId xmlns:a16="http://schemas.microsoft.com/office/drawing/2014/main" id="{BCE51533-2CA3-4841-B9A3-8509FB6FD8B2}"/>
                </a:ext>
              </a:extLst>
            </p:cNvPr>
            <p:cNvSpPr/>
            <p:nvPr/>
          </p:nvSpPr>
          <p:spPr>
            <a:xfrm>
              <a:off x="5884741" y="588668"/>
              <a:ext cx="164472" cy="227974"/>
            </a:xfrm>
            <a:custGeom>
              <a:avLst/>
              <a:gdLst>
                <a:gd name="connsiteX0" fmla="*/ 164473 w 164472"/>
                <a:gd name="connsiteY0" fmla="*/ 114305 h 227974"/>
                <a:gd name="connsiteX1" fmla="*/ 0 w 164472"/>
                <a:gd name="connsiteY1" fmla="*/ 227974 h 227974"/>
                <a:gd name="connsiteX2" fmla="*/ 0 w 164472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164473" y="114305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95" name="Freeform: Shape 5694">
              <a:extLst>
                <a:ext uri="{FF2B5EF4-FFF2-40B4-BE49-F238E27FC236}">
                  <a16:creationId xmlns:a16="http://schemas.microsoft.com/office/drawing/2014/main" id="{953B2C7E-617C-436E-A284-730D8E02B1EC}"/>
                </a:ext>
              </a:extLst>
            </p:cNvPr>
            <p:cNvSpPr/>
            <p:nvPr/>
          </p:nvSpPr>
          <p:spPr>
            <a:xfrm>
              <a:off x="5886011" y="824262"/>
              <a:ext cx="674401" cy="351169"/>
            </a:xfrm>
            <a:custGeom>
              <a:avLst/>
              <a:gdLst>
                <a:gd name="connsiteX0" fmla="*/ 337201 w 674401"/>
                <a:gd name="connsiteY0" fmla="*/ 0 h 351169"/>
                <a:gd name="connsiteX1" fmla="*/ 674402 w 674401"/>
                <a:gd name="connsiteY1" fmla="*/ 233689 h 351169"/>
                <a:gd name="connsiteX2" fmla="*/ 506754 w 674401"/>
                <a:gd name="connsiteY2" fmla="*/ 350534 h 351169"/>
                <a:gd name="connsiteX3" fmla="*/ 338471 w 674401"/>
                <a:gd name="connsiteY3" fmla="*/ 234324 h 351169"/>
                <a:gd name="connsiteX4" fmla="*/ 337201 w 674401"/>
                <a:gd name="connsiteY4" fmla="*/ 233689 h 351169"/>
                <a:gd name="connsiteX5" fmla="*/ 168283 w 674401"/>
                <a:gd name="connsiteY5" fmla="*/ 351169 h 351169"/>
                <a:gd name="connsiteX6" fmla="*/ 0 w 674401"/>
                <a:gd name="connsiteY6" fmla="*/ 233689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9">
                  <a:moveTo>
                    <a:pt x="337201" y="0"/>
                  </a:moveTo>
                  <a:lnTo>
                    <a:pt x="674402" y="233689"/>
                  </a:lnTo>
                  <a:lnTo>
                    <a:pt x="506754" y="350534"/>
                  </a:lnTo>
                  <a:lnTo>
                    <a:pt x="338471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96" name="Freeform: Shape 5695">
              <a:extLst>
                <a:ext uri="{FF2B5EF4-FFF2-40B4-BE49-F238E27FC236}">
                  <a16:creationId xmlns:a16="http://schemas.microsoft.com/office/drawing/2014/main" id="{8B706F8B-9F55-44DD-B4BF-09F3779476F3}"/>
                </a:ext>
              </a:extLst>
            </p:cNvPr>
            <p:cNvSpPr/>
            <p:nvPr/>
          </p:nvSpPr>
          <p:spPr>
            <a:xfrm>
              <a:off x="6565493" y="588668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3 w 164472"/>
                <a:gd name="connsiteY1" fmla="*/ 114305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3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97" name="Freeform: Shape 5696">
              <a:extLst>
                <a:ext uri="{FF2B5EF4-FFF2-40B4-BE49-F238E27FC236}">
                  <a16:creationId xmlns:a16="http://schemas.microsoft.com/office/drawing/2014/main" id="{EC061ECA-6FBF-4F19-B079-413627476E12}"/>
                </a:ext>
              </a:extLst>
            </p:cNvPr>
            <p:cNvSpPr/>
            <p:nvPr/>
          </p:nvSpPr>
          <p:spPr>
            <a:xfrm>
              <a:off x="6566763" y="824262"/>
              <a:ext cx="674401" cy="351169"/>
            </a:xfrm>
            <a:custGeom>
              <a:avLst/>
              <a:gdLst>
                <a:gd name="connsiteX0" fmla="*/ 337201 w 674401"/>
                <a:gd name="connsiteY0" fmla="*/ 0 h 351169"/>
                <a:gd name="connsiteX1" fmla="*/ 674402 w 674401"/>
                <a:gd name="connsiteY1" fmla="*/ 233689 h 351169"/>
                <a:gd name="connsiteX2" fmla="*/ 506754 w 674401"/>
                <a:gd name="connsiteY2" fmla="*/ 350534 h 351169"/>
                <a:gd name="connsiteX3" fmla="*/ 338471 w 674401"/>
                <a:gd name="connsiteY3" fmla="*/ 234324 h 351169"/>
                <a:gd name="connsiteX4" fmla="*/ 337201 w 674401"/>
                <a:gd name="connsiteY4" fmla="*/ 233689 h 351169"/>
                <a:gd name="connsiteX5" fmla="*/ 168283 w 674401"/>
                <a:gd name="connsiteY5" fmla="*/ 351169 h 351169"/>
                <a:gd name="connsiteX6" fmla="*/ 0 w 674401"/>
                <a:gd name="connsiteY6" fmla="*/ 233689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9">
                  <a:moveTo>
                    <a:pt x="337201" y="0"/>
                  </a:moveTo>
                  <a:lnTo>
                    <a:pt x="674402" y="233689"/>
                  </a:lnTo>
                  <a:lnTo>
                    <a:pt x="506754" y="350534"/>
                  </a:lnTo>
                  <a:lnTo>
                    <a:pt x="338471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98" name="Freeform: Shape 5697">
              <a:extLst>
                <a:ext uri="{FF2B5EF4-FFF2-40B4-BE49-F238E27FC236}">
                  <a16:creationId xmlns:a16="http://schemas.microsoft.com/office/drawing/2014/main" id="{6568B1C5-F2A2-4E9C-9434-6A94B0E67D6E}"/>
                </a:ext>
              </a:extLst>
            </p:cNvPr>
            <p:cNvSpPr/>
            <p:nvPr/>
          </p:nvSpPr>
          <p:spPr>
            <a:xfrm>
              <a:off x="7246245" y="588668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3 w 164472"/>
                <a:gd name="connsiteY1" fmla="*/ 114305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3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99" name="Freeform: Shape 5698">
              <a:extLst>
                <a:ext uri="{FF2B5EF4-FFF2-40B4-BE49-F238E27FC236}">
                  <a16:creationId xmlns:a16="http://schemas.microsoft.com/office/drawing/2014/main" id="{799C44B2-827B-403B-9080-05BB7BAC3BEB}"/>
                </a:ext>
              </a:extLst>
            </p:cNvPr>
            <p:cNvSpPr/>
            <p:nvPr/>
          </p:nvSpPr>
          <p:spPr>
            <a:xfrm>
              <a:off x="7247515" y="824262"/>
              <a:ext cx="674401" cy="351169"/>
            </a:xfrm>
            <a:custGeom>
              <a:avLst/>
              <a:gdLst>
                <a:gd name="connsiteX0" fmla="*/ 337201 w 674401"/>
                <a:gd name="connsiteY0" fmla="*/ 0 h 351169"/>
                <a:gd name="connsiteX1" fmla="*/ 674402 w 674401"/>
                <a:gd name="connsiteY1" fmla="*/ 233689 h 351169"/>
                <a:gd name="connsiteX2" fmla="*/ 506754 w 674401"/>
                <a:gd name="connsiteY2" fmla="*/ 350534 h 351169"/>
                <a:gd name="connsiteX3" fmla="*/ 337836 w 674401"/>
                <a:gd name="connsiteY3" fmla="*/ 234324 h 351169"/>
                <a:gd name="connsiteX4" fmla="*/ 337201 w 674401"/>
                <a:gd name="connsiteY4" fmla="*/ 233689 h 351169"/>
                <a:gd name="connsiteX5" fmla="*/ 168283 w 674401"/>
                <a:gd name="connsiteY5" fmla="*/ 351169 h 351169"/>
                <a:gd name="connsiteX6" fmla="*/ 0 w 674401"/>
                <a:gd name="connsiteY6" fmla="*/ 233689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9">
                  <a:moveTo>
                    <a:pt x="337201" y="0"/>
                  </a:moveTo>
                  <a:lnTo>
                    <a:pt x="674402" y="233689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00" name="Freeform: Shape 5699">
              <a:extLst>
                <a:ext uri="{FF2B5EF4-FFF2-40B4-BE49-F238E27FC236}">
                  <a16:creationId xmlns:a16="http://schemas.microsoft.com/office/drawing/2014/main" id="{9858BB26-14C3-4FFD-BE18-60D44912DB7D}"/>
                </a:ext>
              </a:extLst>
            </p:cNvPr>
            <p:cNvSpPr/>
            <p:nvPr/>
          </p:nvSpPr>
          <p:spPr>
            <a:xfrm>
              <a:off x="7926997" y="588668"/>
              <a:ext cx="163837" cy="227974"/>
            </a:xfrm>
            <a:custGeom>
              <a:avLst/>
              <a:gdLst>
                <a:gd name="connsiteX0" fmla="*/ 163838 w 163837"/>
                <a:gd name="connsiteY0" fmla="*/ 114305 h 227974"/>
                <a:gd name="connsiteX1" fmla="*/ 0 w 163837"/>
                <a:gd name="connsiteY1" fmla="*/ 227974 h 227974"/>
                <a:gd name="connsiteX2" fmla="*/ 0 w 163837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974">
                  <a:moveTo>
                    <a:pt x="163838" y="114305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01" name="Freeform: Shape 5700">
              <a:extLst>
                <a:ext uri="{FF2B5EF4-FFF2-40B4-BE49-F238E27FC236}">
                  <a16:creationId xmlns:a16="http://schemas.microsoft.com/office/drawing/2014/main" id="{698E5AB0-8701-4415-B84F-B74DFD098659}"/>
                </a:ext>
              </a:extLst>
            </p:cNvPr>
            <p:cNvSpPr/>
            <p:nvPr/>
          </p:nvSpPr>
          <p:spPr>
            <a:xfrm>
              <a:off x="7928267" y="824262"/>
              <a:ext cx="674401" cy="351169"/>
            </a:xfrm>
            <a:custGeom>
              <a:avLst/>
              <a:gdLst>
                <a:gd name="connsiteX0" fmla="*/ 337201 w 674401"/>
                <a:gd name="connsiteY0" fmla="*/ 0 h 351169"/>
                <a:gd name="connsiteX1" fmla="*/ 674401 w 674401"/>
                <a:gd name="connsiteY1" fmla="*/ 233689 h 351169"/>
                <a:gd name="connsiteX2" fmla="*/ 506754 w 674401"/>
                <a:gd name="connsiteY2" fmla="*/ 350534 h 351169"/>
                <a:gd name="connsiteX3" fmla="*/ 337836 w 674401"/>
                <a:gd name="connsiteY3" fmla="*/ 234324 h 351169"/>
                <a:gd name="connsiteX4" fmla="*/ 337201 w 674401"/>
                <a:gd name="connsiteY4" fmla="*/ 233689 h 351169"/>
                <a:gd name="connsiteX5" fmla="*/ 168283 w 674401"/>
                <a:gd name="connsiteY5" fmla="*/ 351169 h 351169"/>
                <a:gd name="connsiteX6" fmla="*/ 0 w 674401"/>
                <a:gd name="connsiteY6" fmla="*/ 233689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9">
                  <a:moveTo>
                    <a:pt x="337201" y="0"/>
                  </a:moveTo>
                  <a:lnTo>
                    <a:pt x="674401" y="233689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02" name="Freeform: Shape 5701">
              <a:extLst>
                <a:ext uri="{FF2B5EF4-FFF2-40B4-BE49-F238E27FC236}">
                  <a16:creationId xmlns:a16="http://schemas.microsoft.com/office/drawing/2014/main" id="{A774E8EA-3DAC-49BD-A4D3-32DEC26905E8}"/>
                </a:ext>
              </a:extLst>
            </p:cNvPr>
            <p:cNvSpPr/>
            <p:nvPr/>
          </p:nvSpPr>
          <p:spPr>
            <a:xfrm>
              <a:off x="8607749" y="588668"/>
              <a:ext cx="163837" cy="227974"/>
            </a:xfrm>
            <a:custGeom>
              <a:avLst/>
              <a:gdLst>
                <a:gd name="connsiteX0" fmla="*/ 163838 w 163837"/>
                <a:gd name="connsiteY0" fmla="*/ 114305 h 227974"/>
                <a:gd name="connsiteX1" fmla="*/ 0 w 163837"/>
                <a:gd name="connsiteY1" fmla="*/ 227974 h 227974"/>
                <a:gd name="connsiteX2" fmla="*/ 0 w 163837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974">
                  <a:moveTo>
                    <a:pt x="163838" y="114305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03" name="Freeform: Shape 5702">
              <a:extLst>
                <a:ext uri="{FF2B5EF4-FFF2-40B4-BE49-F238E27FC236}">
                  <a16:creationId xmlns:a16="http://schemas.microsoft.com/office/drawing/2014/main" id="{78D92095-92BE-4C86-89A2-E661E2D6274B}"/>
                </a:ext>
              </a:extLst>
            </p:cNvPr>
            <p:cNvSpPr/>
            <p:nvPr/>
          </p:nvSpPr>
          <p:spPr>
            <a:xfrm>
              <a:off x="8609018" y="824262"/>
              <a:ext cx="673766" cy="351169"/>
            </a:xfrm>
            <a:custGeom>
              <a:avLst/>
              <a:gdLst>
                <a:gd name="connsiteX0" fmla="*/ 337201 w 673766"/>
                <a:gd name="connsiteY0" fmla="*/ 0 h 351169"/>
                <a:gd name="connsiteX1" fmla="*/ 673767 w 673766"/>
                <a:gd name="connsiteY1" fmla="*/ 233689 h 351169"/>
                <a:gd name="connsiteX2" fmla="*/ 506119 w 673766"/>
                <a:gd name="connsiteY2" fmla="*/ 350534 h 351169"/>
                <a:gd name="connsiteX3" fmla="*/ 337836 w 673766"/>
                <a:gd name="connsiteY3" fmla="*/ 234324 h 351169"/>
                <a:gd name="connsiteX4" fmla="*/ 337201 w 673766"/>
                <a:gd name="connsiteY4" fmla="*/ 233689 h 351169"/>
                <a:gd name="connsiteX5" fmla="*/ 168283 w 673766"/>
                <a:gd name="connsiteY5" fmla="*/ 351169 h 351169"/>
                <a:gd name="connsiteX6" fmla="*/ 0 w 673766"/>
                <a:gd name="connsiteY6" fmla="*/ 233689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9">
                  <a:moveTo>
                    <a:pt x="337201" y="0"/>
                  </a:moveTo>
                  <a:lnTo>
                    <a:pt x="673767" y="233689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04" name="Freeform: Shape 5703">
              <a:extLst>
                <a:ext uri="{FF2B5EF4-FFF2-40B4-BE49-F238E27FC236}">
                  <a16:creationId xmlns:a16="http://schemas.microsoft.com/office/drawing/2014/main" id="{6062345F-F740-48F9-8A72-5238C033C70E}"/>
                </a:ext>
              </a:extLst>
            </p:cNvPr>
            <p:cNvSpPr/>
            <p:nvPr/>
          </p:nvSpPr>
          <p:spPr>
            <a:xfrm>
              <a:off x="9288500" y="588668"/>
              <a:ext cx="163837" cy="227974"/>
            </a:xfrm>
            <a:custGeom>
              <a:avLst/>
              <a:gdLst>
                <a:gd name="connsiteX0" fmla="*/ 0 w 163837"/>
                <a:gd name="connsiteY0" fmla="*/ 0 h 227974"/>
                <a:gd name="connsiteX1" fmla="*/ 163838 w 163837"/>
                <a:gd name="connsiteY1" fmla="*/ 114305 h 227974"/>
                <a:gd name="connsiteX2" fmla="*/ 0 w 163837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974">
                  <a:moveTo>
                    <a:pt x="0" y="0"/>
                  </a:moveTo>
                  <a:lnTo>
                    <a:pt x="163838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05" name="Freeform: Shape 5704">
              <a:extLst>
                <a:ext uri="{FF2B5EF4-FFF2-40B4-BE49-F238E27FC236}">
                  <a16:creationId xmlns:a16="http://schemas.microsoft.com/office/drawing/2014/main" id="{64DB2893-70B3-411B-A31C-17F89CA144B3}"/>
                </a:ext>
              </a:extLst>
            </p:cNvPr>
            <p:cNvSpPr/>
            <p:nvPr/>
          </p:nvSpPr>
          <p:spPr>
            <a:xfrm>
              <a:off x="9289770" y="824262"/>
              <a:ext cx="673766" cy="351169"/>
            </a:xfrm>
            <a:custGeom>
              <a:avLst/>
              <a:gdLst>
                <a:gd name="connsiteX0" fmla="*/ 337201 w 673766"/>
                <a:gd name="connsiteY0" fmla="*/ 0 h 351169"/>
                <a:gd name="connsiteX1" fmla="*/ 673767 w 673766"/>
                <a:gd name="connsiteY1" fmla="*/ 233689 h 351169"/>
                <a:gd name="connsiteX2" fmla="*/ 506119 w 673766"/>
                <a:gd name="connsiteY2" fmla="*/ 350534 h 351169"/>
                <a:gd name="connsiteX3" fmla="*/ 337836 w 673766"/>
                <a:gd name="connsiteY3" fmla="*/ 234324 h 351169"/>
                <a:gd name="connsiteX4" fmla="*/ 337201 w 673766"/>
                <a:gd name="connsiteY4" fmla="*/ 233689 h 351169"/>
                <a:gd name="connsiteX5" fmla="*/ 168283 w 673766"/>
                <a:gd name="connsiteY5" fmla="*/ 351169 h 351169"/>
                <a:gd name="connsiteX6" fmla="*/ 0 w 673766"/>
                <a:gd name="connsiteY6" fmla="*/ 233689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9">
                  <a:moveTo>
                    <a:pt x="337201" y="0"/>
                  </a:moveTo>
                  <a:lnTo>
                    <a:pt x="673767" y="233689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06" name="Freeform: Shape 5705">
              <a:extLst>
                <a:ext uri="{FF2B5EF4-FFF2-40B4-BE49-F238E27FC236}">
                  <a16:creationId xmlns:a16="http://schemas.microsoft.com/office/drawing/2014/main" id="{9051D20E-06B3-4D81-ADC3-42C7759097DA}"/>
                </a:ext>
              </a:extLst>
            </p:cNvPr>
            <p:cNvSpPr/>
            <p:nvPr/>
          </p:nvSpPr>
          <p:spPr>
            <a:xfrm>
              <a:off x="9968617" y="588668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2 w 164472"/>
                <a:gd name="connsiteY1" fmla="*/ 114305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2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07" name="Freeform: Shape 5706">
              <a:extLst>
                <a:ext uri="{FF2B5EF4-FFF2-40B4-BE49-F238E27FC236}">
                  <a16:creationId xmlns:a16="http://schemas.microsoft.com/office/drawing/2014/main" id="{8FEE92C6-0947-4DAB-9C37-2A780B3FCD05}"/>
                </a:ext>
              </a:extLst>
            </p:cNvPr>
            <p:cNvSpPr/>
            <p:nvPr/>
          </p:nvSpPr>
          <p:spPr>
            <a:xfrm>
              <a:off x="9970522" y="824262"/>
              <a:ext cx="673766" cy="351169"/>
            </a:xfrm>
            <a:custGeom>
              <a:avLst/>
              <a:gdLst>
                <a:gd name="connsiteX0" fmla="*/ 336566 w 673766"/>
                <a:gd name="connsiteY0" fmla="*/ 0 h 351169"/>
                <a:gd name="connsiteX1" fmla="*/ 673766 w 673766"/>
                <a:gd name="connsiteY1" fmla="*/ 233689 h 351169"/>
                <a:gd name="connsiteX2" fmla="*/ 506119 w 673766"/>
                <a:gd name="connsiteY2" fmla="*/ 350534 h 351169"/>
                <a:gd name="connsiteX3" fmla="*/ 337836 w 673766"/>
                <a:gd name="connsiteY3" fmla="*/ 234324 h 351169"/>
                <a:gd name="connsiteX4" fmla="*/ 336566 w 673766"/>
                <a:gd name="connsiteY4" fmla="*/ 233689 h 351169"/>
                <a:gd name="connsiteX5" fmla="*/ 168283 w 673766"/>
                <a:gd name="connsiteY5" fmla="*/ 351169 h 351169"/>
                <a:gd name="connsiteX6" fmla="*/ 0 w 673766"/>
                <a:gd name="connsiteY6" fmla="*/ 233689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9">
                  <a:moveTo>
                    <a:pt x="336566" y="0"/>
                  </a:moveTo>
                  <a:lnTo>
                    <a:pt x="673766" y="233689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6566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08" name="Freeform: Shape 5707">
              <a:extLst>
                <a:ext uri="{FF2B5EF4-FFF2-40B4-BE49-F238E27FC236}">
                  <a16:creationId xmlns:a16="http://schemas.microsoft.com/office/drawing/2014/main" id="{29893893-703E-405E-80D9-5FE61A5DB62C}"/>
                </a:ext>
              </a:extLst>
            </p:cNvPr>
            <p:cNvSpPr/>
            <p:nvPr/>
          </p:nvSpPr>
          <p:spPr>
            <a:xfrm>
              <a:off x="10649369" y="588668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2 w 164472"/>
                <a:gd name="connsiteY1" fmla="*/ 114305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2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09" name="Freeform: Shape 5708">
              <a:extLst>
                <a:ext uri="{FF2B5EF4-FFF2-40B4-BE49-F238E27FC236}">
                  <a16:creationId xmlns:a16="http://schemas.microsoft.com/office/drawing/2014/main" id="{0DBF9C07-6DD5-4AC9-8258-60DBA3A60ADD}"/>
                </a:ext>
              </a:extLst>
            </p:cNvPr>
            <p:cNvSpPr/>
            <p:nvPr/>
          </p:nvSpPr>
          <p:spPr>
            <a:xfrm>
              <a:off x="10651274" y="824262"/>
              <a:ext cx="673766" cy="351169"/>
            </a:xfrm>
            <a:custGeom>
              <a:avLst/>
              <a:gdLst>
                <a:gd name="connsiteX0" fmla="*/ 336565 w 673766"/>
                <a:gd name="connsiteY0" fmla="*/ 0 h 351169"/>
                <a:gd name="connsiteX1" fmla="*/ 673767 w 673766"/>
                <a:gd name="connsiteY1" fmla="*/ 233689 h 351169"/>
                <a:gd name="connsiteX2" fmla="*/ 506119 w 673766"/>
                <a:gd name="connsiteY2" fmla="*/ 350534 h 351169"/>
                <a:gd name="connsiteX3" fmla="*/ 337836 w 673766"/>
                <a:gd name="connsiteY3" fmla="*/ 234324 h 351169"/>
                <a:gd name="connsiteX4" fmla="*/ 336565 w 673766"/>
                <a:gd name="connsiteY4" fmla="*/ 233689 h 351169"/>
                <a:gd name="connsiteX5" fmla="*/ 168283 w 673766"/>
                <a:gd name="connsiteY5" fmla="*/ 351169 h 351169"/>
                <a:gd name="connsiteX6" fmla="*/ 0 w 673766"/>
                <a:gd name="connsiteY6" fmla="*/ 233689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9">
                  <a:moveTo>
                    <a:pt x="336565" y="0"/>
                  </a:moveTo>
                  <a:lnTo>
                    <a:pt x="673767" y="233689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6565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10" name="Freeform: Shape 5709">
              <a:extLst>
                <a:ext uri="{FF2B5EF4-FFF2-40B4-BE49-F238E27FC236}">
                  <a16:creationId xmlns:a16="http://schemas.microsoft.com/office/drawing/2014/main" id="{53E6420D-9DD0-41BE-9CD2-5223486256B6}"/>
                </a:ext>
              </a:extLst>
            </p:cNvPr>
            <p:cNvSpPr/>
            <p:nvPr/>
          </p:nvSpPr>
          <p:spPr>
            <a:xfrm>
              <a:off x="11330121" y="588668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3 w 164472"/>
                <a:gd name="connsiteY1" fmla="*/ 114305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3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11" name="Freeform: Shape 5710">
              <a:extLst>
                <a:ext uri="{FF2B5EF4-FFF2-40B4-BE49-F238E27FC236}">
                  <a16:creationId xmlns:a16="http://schemas.microsoft.com/office/drawing/2014/main" id="{15F418F6-71F7-4BFD-9D43-B6BF1B95B06C}"/>
                </a:ext>
              </a:extLst>
            </p:cNvPr>
            <p:cNvSpPr/>
            <p:nvPr/>
          </p:nvSpPr>
          <p:spPr>
            <a:xfrm>
              <a:off x="11330121" y="1061762"/>
              <a:ext cx="336565" cy="702338"/>
            </a:xfrm>
            <a:custGeom>
              <a:avLst/>
              <a:gdLst>
                <a:gd name="connsiteX0" fmla="*/ 336566 w 336565"/>
                <a:gd name="connsiteY0" fmla="*/ 468649 h 702338"/>
                <a:gd name="connsiteX1" fmla="*/ 336566 w 336565"/>
                <a:gd name="connsiteY1" fmla="*/ 702338 h 702338"/>
                <a:gd name="connsiteX2" fmla="*/ 0 w 336565"/>
                <a:gd name="connsiteY2" fmla="*/ 468649 h 702338"/>
                <a:gd name="connsiteX3" fmla="*/ 0 w 336565"/>
                <a:gd name="connsiteY3" fmla="*/ 0 h 702338"/>
                <a:gd name="connsiteX4" fmla="*/ 167648 w 336565"/>
                <a:gd name="connsiteY4" fmla="*/ 116845 h 702338"/>
                <a:gd name="connsiteX5" fmla="*/ 167648 w 336565"/>
                <a:gd name="connsiteY5" fmla="*/ 351169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336566" y="468649"/>
                  </a:move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lnTo>
                    <a:pt x="167648" y="116845"/>
                  </a:lnTo>
                  <a:lnTo>
                    <a:pt x="167648" y="35116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12" name="Freeform: Shape 5711">
              <a:extLst>
                <a:ext uri="{FF2B5EF4-FFF2-40B4-BE49-F238E27FC236}">
                  <a16:creationId xmlns:a16="http://schemas.microsoft.com/office/drawing/2014/main" id="{69855413-9BA4-4ABC-843F-DBC1F4563DC5}"/>
                </a:ext>
              </a:extLst>
            </p:cNvPr>
            <p:cNvSpPr/>
            <p:nvPr/>
          </p:nvSpPr>
          <p:spPr>
            <a:xfrm>
              <a:off x="11670497" y="1297991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3 w 164472"/>
                <a:gd name="connsiteY1" fmla="*/ 114940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15" name="Freeform: Shape 5714">
              <a:extLst>
                <a:ext uri="{FF2B5EF4-FFF2-40B4-BE49-F238E27FC236}">
                  <a16:creationId xmlns:a16="http://schemas.microsoft.com/office/drawing/2014/main" id="{526EC29F-116B-4DFC-A4CC-B21F4AA2CA18}"/>
                </a:ext>
              </a:extLst>
            </p:cNvPr>
            <p:cNvSpPr/>
            <p:nvPr/>
          </p:nvSpPr>
          <p:spPr>
            <a:xfrm>
              <a:off x="5884741" y="1061762"/>
              <a:ext cx="336565" cy="702338"/>
            </a:xfrm>
            <a:custGeom>
              <a:avLst/>
              <a:gdLst>
                <a:gd name="connsiteX0" fmla="*/ 167648 w 336565"/>
                <a:gd name="connsiteY0" fmla="*/ 116845 h 702338"/>
                <a:gd name="connsiteX1" fmla="*/ 167648 w 336565"/>
                <a:gd name="connsiteY1" fmla="*/ 351169 h 702338"/>
                <a:gd name="connsiteX2" fmla="*/ 336566 w 336565"/>
                <a:gd name="connsiteY2" fmla="*/ 468649 h 702338"/>
                <a:gd name="connsiteX3" fmla="*/ 336566 w 336565"/>
                <a:gd name="connsiteY3" fmla="*/ 702338 h 702338"/>
                <a:gd name="connsiteX4" fmla="*/ 0 w 336565"/>
                <a:gd name="connsiteY4" fmla="*/ 468649 h 702338"/>
                <a:gd name="connsiteX5" fmla="*/ 0 w 336565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16" name="Freeform: Shape 5715">
              <a:extLst>
                <a:ext uri="{FF2B5EF4-FFF2-40B4-BE49-F238E27FC236}">
                  <a16:creationId xmlns:a16="http://schemas.microsoft.com/office/drawing/2014/main" id="{15CFA518-F352-4086-BE85-BD5316E3C80D}"/>
                </a:ext>
              </a:extLst>
            </p:cNvPr>
            <p:cNvSpPr/>
            <p:nvPr/>
          </p:nvSpPr>
          <p:spPr>
            <a:xfrm>
              <a:off x="6565493" y="1061762"/>
              <a:ext cx="336565" cy="702338"/>
            </a:xfrm>
            <a:custGeom>
              <a:avLst/>
              <a:gdLst>
                <a:gd name="connsiteX0" fmla="*/ 167648 w 336565"/>
                <a:gd name="connsiteY0" fmla="*/ 116845 h 702338"/>
                <a:gd name="connsiteX1" fmla="*/ 167648 w 336565"/>
                <a:gd name="connsiteY1" fmla="*/ 351169 h 702338"/>
                <a:gd name="connsiteX2" fmla="*/ 336566 w 336565"/>
                <a:gd name="connsiteY2" fmla="*/ 468649 h 702338"/>
                <a:gd name="connsiteX3" fmla="*/ 336566 w 336565"/>
                <a:gd name="connsiteY3" fmla="*/ 702338 h 702338"/>
                <a:gd name="connsiteX4" fmla="*/ 0 w 336565"/>
                <a:gd name="connsiteY4" fmla="*/ 468649 h 702338"/>
                <a:gd name="connsiteX5" fmla="*/ 0 w 336565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17" name="Freeform: Shape 5716">
              <a:extLst>
                <a:ext uri="{FF2B5EF4-FFF2-40B4-BE49-F238E27FC236}">
                  <a16:creationId xmlns:a16="http://schemas.microsoft.com/office/drawing/2014/main" id="{80F41BF3-DFEE-4518-80EB-6412B3D9A845}"/>
                </a:ext>
              </a:extLst>
            </p:cNvPr>
            <p:cNvSpPr/>
            <p:nvPr/>
          </p:nvSpPr>
          <p:spPr>
            <a:xfrm>
              <a:off x="7246245" y="1061762"/>
              <a:ext cx="336565" cy="702338"/>
            </a:xfrm>
            <a:custGeom>
              <a:avLst/>
              <a:gdLst>
                <a:gd name="connsiteX0" fmla="*/ 167648 w 336565"/>
                <a:gd name="connsiteY0" fmla="*/ 116845 h 702338"/>
                <a:gd name="connsiteX1" fmla="*/ 167648 w 336565"/>
                <a:gd name="connsiteY1" fmla="*/ 351169 h 702338"/>
                <a:gd name="connsiteX2" fmla="*/ 336566 w 336565"/>
                <a:gd name="connsiteY2" fmla="*/ 468649 h 702338"/>
                <a:gd name="connsiteX3" fmla="*/ 336566 w 336565"/>
                <a:gd name="connsiteY3" fmla="*/ 702338 h 702338"/>
                <a:gd name="connsiteX4" fmla="*/ 0 w 336565"/>
                <a:gd name="connsiteY4" fmla="*/ 468649 h 702338"/>
                <a:gd name="connsiteX5" fmla="*/ 0 w 336565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18" name="Freeform: Shape 5717">
              <a:extLst>
                <a:ext uri="{FF2B5EF4-FFF2-40B4-BE49-F238E27FC236}">
                  <a16:creationId xmlns:a16="http://schemas.microsoft.com/office/drawing/2014/main" id="{8DF52DF8-E308-4080-8754-D3B921CD8D6A}"/>
                </a:ext>
              </a:extLst>
            </p:cNvPr>
            <p:cNvSpPr/>
            <p:nvPr/>
          </p:nvSpPr>
          <p:spPr>
            <a:xfrm>
              <a:off x="7926997" y="1061762"/>
              <a:ext cx="336565" cy="702338"/>
            </a:xfrm>
            <a:custGeom>
              <a:avLst/>
              <a:gdLst>
                <a:gd name="connsiteX0" fmla="*/ 167648 w 336565"/>
                <a:gd name="connsiteY0" fmla="*/ 116845 h 702338"/>
                <a:gd name="connsiteX1" fmla="*/ 167648 w 336565"/>
                <a:gd name="connsiteY1" fmla="*/ 351169 h 702338"/>
                <a:gd name="connsiteX2" fmla="*/ 336566 w 336565"/>
                <a:gd name="connsiteY2" fmla="*/ 468649 h 702338"/>
                <a:gd name="connsiteX3" fmla="*/ 336566 w 336565"/>
                <a:gd name="connsiteY3" fmla="*/ 702338 h 702338"/>
                <a:gd name="connsiteX4" fmla="*/ 0 w 336565"/>
                <a:gd name="connsiteY4" fmla="*/ 468649 h 702338"/>
                <a:gd name="connsiteX5" fmla="*/ 0 w 336565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19" name="Freeform: Shape 5718">
              <a:extLst>
                <a:ext uri="{FF2B5EF4-FFF2-40B4-BE49-F238E27FC236}">
                  <a16:creationId xmlns:a16="http://schemas.microsoft.com/office/drawing/2014/main" id="{5FA2862D-CC5E-4FE9-8059-C583A0675B7D}"/>
                </a:ext>
              </a:extLst>
            </p:cNvPr>
            <p:cNvSpPr/>
            <p:nvPr/>
          </p:nvSpPr>
          <p:spPr>
            <a:xfrm>
              <a:off x="8607749" y="1061762"/>
              <a:ext cx="336565" cy="702338"/>
            </a:xfrm>
            <a:custGeom>
              <a:avLst/>
              <a:gdLst>
                <a:gd name="connsiteX0" fmla="*/ 167648 w 336565"/>
                <a:gd name="connsiteY0" fmla="*/ 116845 h 702338"/>
                <a:gd name="connsiteX1" fmla="*/ 167648 w 336565"/>
                <a:gd name="connsiteY1" fmla="*/ 351169 h 702338"/>
                <a:gd name="connsiteX2" fmla="*/ 336566 w 336565"/>
                <a:gd name="connsiteY2" fmla="*/ 468649 h 702338"/>
                <a:gd name="connsiteX3" fmla="*/ 336566 w 336565"/>
                <a:gd name="connsiteY3" fmla="*/ 702338 h 702338"/>
                <a:gd name="connsiteX4" fmla="*/ 0 w 336565"/>
                <a:gd name="connsiteY4" fmla="*/ 468649 h 702338"/>
                <a:gd name="connsiteX5" fmla="*/ 0 w 336565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20" name="Freeform: Shape 5719">
              <a:extLst>
                <a:ext uri="{FF2B5EF4-FFF2-40B4-BE49-F238E27FC236}">
                  <a16:creationId xmlns:a16="http://schemas.microsoft.com/office/drawing/2014/main" id="{AB2F7521-55EB-43E8-B683-4287CFD12C71}"/>
                </a:ext>
              </a:extLst>
            </p:cNvPr>
            <p:cNvSpPr/>
            <p:nvPr/>
          </p:nvSpPr>
          <p:spPr>
            <a:xfrm>
              <a:off x="9288500" y="1061762"/>
              <a:ext cx="336565" cy="702338"/>
            </a:xfrm>
            <a:custGeom>
              <a:avLst/>
              <a:gdLst>
                <a:gd name="connsiteX0" fmla="*/ 167648 w 336565"/>
                <a:gd name="connsiteY0" fmla="*/ 116845 h 702338"/>
                <a:gd name="connsiteX1" fmla="*/ 167648 w 336565"/>
                <a:gd name="connsiteY1" fmla="*/ 351169 h 702338"/>
                <a:gd name="connsiteX2" fmla="*/ 336566 w 336565"/>
                <a:gd name="connsiteY2" fmla="*/ 468649 h 702338"/>
                <a:gd name="connsiteX3" fmla="*/ 336566 w 336565"/>
                <a:gd name="connsiteY3" fmla="*/ 702338 h 702338"/>
                <a:gd name="connsiteX4" fmla="*/ 0 w 336565"/>
                <a:gd name="connsiteY4" fmla="*/ 468649 h 702338"/>
                <a:gd name="connsiteX5" fmla="*/ 0 w 336565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21" name="Freeform: Shape 5720">
              <a:extLst>
                <a:ext uri="{FF2B5EF4-FFF2-40B4-BE49-F238E27FC236}">
                  <a16:creationId xmlns:a16="http://schemas.microsoft.com/office/drawing/2014/main" id="{C8855193-A958-4D85-A4D2-65CED0A4DE2D}"/>
                </a:ext>
              </a:extLst>
            </p:cNvPr>
            <p:cNvSpPr/>
            <p:nvPr/>
          </p:nvSpPr>
          <p:spPr>
            <a:xfrm>
              <a:off x="9968617" y="1061762"/>
              <a:ext cx="337200" cy="702338"/>
            </a:xfrm>
            <a:custGeom>
              <a:avLst/>
              <a:gdLst>
                <a:gd name="connsiteX0" fmla="*/ 168283 w 337200"/>
                <a:gd name="connsiteY0" fmla="*/ 116845 h 702338"/>
                <a:gd name="connsiteX1" fmla="*/ 168283 w 337200"/>
                <a:gd name="connsiteY1" fmla="*/ 351169 h 702338"/>
                <a:gd name="connsiteX2" fmla="*/ 337201 w 337200"/>
                <a:gd name="connsiteY2" fmla="*/ 468649 h 702338"/>
                <a:gd name="connsiteX3" fmla="*/ 337201 w 337200"/>
                <a:gd name="connsiteY3" fmla="*/ 702338 h 702338"/>
                <a:gd name="connsiteX4" fmla="*/ 0 w 337200"/>
                <a:gd name="connsiteY4" fmla="*/ 468649 h 702338"/>
                <a:gd name="connsiteX5" fmla="*/ 0 w 337200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200" h="702338">
                  <a:moveTo>
                    <a:pt x="168283" y="116845"/>
                  </a:move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22" name="Freeform: Shape 5721">
              <a:extLst>
                <a:ext uri="{FF2B5EF4-FFF2-40B4-BE49-F238E27FC236}">
                  <a16:creationId xmlns:a16="http://schemas.microsoft.com/office/drawing/2014/main" id="{E08085A8-E1F8-4E07-A080-4C5091B8F1BD}"/>
                </a:ext>
              </a:extLst>
            </p:cNvPr>
            <p:cNvSpPr/>
            <p:nvPr/>
          </p:nvSpPr>
          <p:spPr>
            <a:xfrm>
              <a:off x="10649369" y="1061762"/>
              <a:ext cx="337200" cy="702338"/>
            </a:xfrm>
            <a:custGeom>
              <a:avLst/>
              <a:gdLst>
                <a:gd name="connsiteX0" fmla="*/ 168283 w 337200"/>
                <a:gd name="connsiteY0" fmla="*/ 116845 h 702338"/>
                <a:gd name="connsiteX1" fmla="*/ 168283 w 337200"/>
                <a:gd name="connsiteY1" fmla="*/ 351169 h 702338"/>
                <a:gd name="connsiteX2" fmla="*/ 337201 w 337200"/>
                <a:gd name="connsiteY2" fmla="*/ 468649 h 702338"/>
                <a:gd name="connsiteX3" fmla="*/ 337201 w 337200"/>
                <a:gd name="connsiteY3" fmla="*/ 702338 h 702338"/>
                <a:gd name="connsiteX4" fmla="*/ 0 w 337200"/>
                <a:gd name="connsiteY4" fmla="*/ 468649 h 702338"/>
                <a:gd name="connsiteX5" fmla="*/ 0 w 337200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200" h="702338">
                  <a:moveTo>
                    <a:pt x="168283" y="116845"/>
                  </a:move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23" name="Freeform: Shape 5722">
              <a:extLst>
                <a:ext uri="{FF2B5EF4-FFF2-40B4-BE49-F238E27FC236}">
                  <a16:creationId xmlns:a16="http://schemas.microsoft.com/office/drawing/2014/main" id="{8BFAD925-AB8F-4E65-A76A-370521ED9E98}"/>
                </a:ext>
              </a:extLst>
            </p:cNvPr>
            <p:cNvSpPr/>
            <p:nvPr/>
          </p:nvSpPr>
          <p:spPr>
            <a:xfrm>
              <a:off x="10989745" y="1298626"/>
              <a:ext cx="336565" cy="465473"/>
            </a:xfrm>
            <a:custGeom>
              <a:avLst/>
              <a:gdLst>
                <a:gd name="connsiteX0" fmla="*/ 336566 w 336565"/>
                <a:gd name="connsiteY0" fmla="*/ 231784 h 465473"/>
                <a:gd name="connsiteX1" fmla="*/ 0 w 336565"/>
                <a:gd name="connsiteY1" fmla="*/ 465474 h 465473"/>
                <a:gd name="connsiteX2" fmla="*/ 0 w 336565"/>
                <a:gd name="connsiteY2" fmla="*/ 231784 h 465473"/>
                <a:gd name="connsiteX3" fmla="*/ 336566 w 336565"/>
                <a:gd name="connsiteY3" fmla="*/ 0 h 46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5473">
                  <a:moveTo>
                    <a:pt x="336566" y="231784"/>
                  </a:moveTo>
                  <a:lnTo>
                    <a:pt x="0" y="465474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24" name="Freeform: Shape 5723">
              <a:extLst>
                <a:ext uri="{FF2B5EF4-FFF2-40B4-BE49-F238E27FC236}">
                  <a16:creationId xmlns:a16="http://schemas.microsoft.com/office/drawing/2014/main" id="{65B86ADA-5683-4ADC-A675-D9368A9C647B}"/>
                </a:ext>
              </a:extLst>
            </p:cNvPr>
            <p:cNvSpPr/>
            <p:nvPr/>
          </p:nvSpPr>
          <p:spPr>
            <a:xfrm>
              <a:off x="10989745" y="2717273"/>
              <a:ext cx="336565" cy="466108"/>
            </a:xfrm>
            <a:custGeom>
              <a:avLst/>
              <a:gdLst>
                <a:gd name="connsiteX0" fmla="*/ 336566 w 336565"/>
                <a:gd name="connsiteY0" fmla="*/ 232419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30" name="Freeform: Shape 5729">
              <a:extLst>
                <a:ext uri="{FF2B5EF4-FFF2-40B4-BE49-F238E27FC236}">
                  <a16:creationId xmlns:a16="http://schemas.microsoft.com/office/drawing/2014/main" id="{A687907E-4B86-4738-803E-A18F796D2234}"/>
                </a:ext>
              </a:extLst>
            </p:cNvPr>
            <p:cNvSpPr/>
            <p:nvPr/>
          </p:nvSpPr>
          <p:spPr>
            <a:xfrm>
              <a:off x="6225117" y="1297991"/>
              <a:ext cx="164472" cy="227974"/>
            </a:xfrm>
            <a:custGeom>
              <a:avLst/>
              <a:gdLst>
                <a:gd name="connsiteX0" fmla="*/ 164473 w 164472"/>
                <a:gd name="connsiteY0" fmla="*/ 114940 h 227974"/>
                <a:gd name="connsiteX1" fmla="*/ 0 w 164472"/>
                <a:gd name="connsiteY1" fmla="*/ 227974 h 227974"/>
                <a:gd name="connsiteX2" fmla="*/ 0 w 164472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164473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31" name="Freeform: Shape 5730">
              <a:extLst>
                <a:ext uri="{FF2B5EF4-FFF2-40B4-BE49-F238E27FC236}">
                  <a16:creationId xmlns:a16="http://schemas.microsoft.com/office/drawing/2014/main" id="{7084B534-23A6-43EE-B37B-3CEE8D856499}"/>
                </a:ext>
              </a:extLst>
            </p:cNvPr>
            <p:cNvSpPr/>
            <p:nvPr/>
          </p:nvSpPr>
          <p:spPr>
            <a:xfrm>
              <a:off x="6226387" y="1533586"/>
              <a:ext cx="674401" cy="351168"/>
            </a:xfrm>
            <a:custGeom>
              <a:avLst/>
              <a:gdLst>
                <a:gd name="connsiteX0" fmla="*/ 337201 w 674401"/>
                <a:gd name="connsiteY0" fmla="*/ 0 h 351168"/>
                <a:gd name="connsiteX1" fmla="*/ 674402 w 674401"/>
                <a:gd name="connsiteY1" fmla="*/ 234324 h 351168"/>
                <a:gd name="connsiteX2" fmla="*/ 506754 w 674401"/>
                <a:gd name="connsiteY2" fmla="*/ 350534 h 351168"/>
                <a:gd name="connsiteX3" fmla="*/ 338471 w 674401"/>
                <a:gd name="connsiteY3" fmla="*/ 234324 h 351168"/>
                <a:gd name="connsiteX4" fmla="*/ 337201 w 674401"/>
                <a:gd name="connsiteY4" fmla="*/ 233689 h 351168"/>
                <a:gd name="connsiteX5" fmla="*/ 168283 w 674401"/>
                <a:gd name="connsiteY5" fmla="*/ 351169 h 351168"/>
                <a:gd name="connsiteX6" fmla="*/ 0 w 674401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8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0534"/>
                  </a:lnTo>
                  <a:lnTo>
                    <a:pt x="338471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32" name="Freeform: Shape 5731">
              <a:extLst>
                <a:ext uri="{FF2B5EF4-FFF2-40B4-BE49-F238E27FC236}">
                  <a16:creationId xmlns:a16="http://schemas.microsoft.com/office/drawing/2014/main" id="{7EA7E535-0FA2-4CD0-9AA9-37203642BD92}"/>
                </a:ext>
              </a:extLst>
            </p:cNvPr>
            <p:cNvSpPr/>
            <p:nvPr/>
          </p:nvSpPr>
          <p:spPr>
            <a:xfrm>
              <a:off x="6905869" y="1297991"/>
              <a:ext cx="164472" cy="227974"/>
            </a:xfrm>
            <a:custGeom>
              <a:avLst/>
              <a:gdLst>
                <a:gd name="connsiteX0" fmla="*/ 164473 w 164472"/>
                <a:gd name="connsiteY0" fmla="*/ 114940 h 227974"/>
                <a:gd name="connsiteX1" fmla="*/ 0 w 164472"/>
                <a:gd name="connsiteY1" fmla="*/ 227974 h 227974"/>
                <a:gd name="connsiteX2" fmla="*/ 0 w 164472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164473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33" name="Freeform: Shape 5732">
              <a:extLst>
                <a:ext uri="{FF2B5EF4-FFF2-40B4-BE49-F238E27FC236}">
                  <a16:creationId xmlns:a16="http://schemas.microsoft.com/office/drawing/2014/main" id="{F79B79FD-CE6D-458B-833B-BEF3A5158272}"/>
                </a:ext>
              </a:extLst>
            </p:cNvPr>
            <p:cNvSpPr/>
            <p:nvPr/>
          </p:nvSpPr>
          <p:spPr>
            <a:xfrm>
              <a:off x="6907139" y="1533586"/>
              <a:ext cx="674401" cy="351168"/>
            </a:xfrm>
            <a:custGeom>
              <a:avLst/>
              <a:gdLst>
                <a:gd name="connsiteX0" fmla="*/ 337201 w 674401"/>
                <a:gd name="connsiteY0" fmla="*/ 0 h 351168"/>
                <a:gd name="connsiteX1" fmla="*/ 674401 w 674401"/>
                <a:gd name="connsiteY1" fmla="*/ 234324 h 351168"/>
                <a:gd name="connsiteX2" fmla="*/ 506754 w 674401"/>
                <a:gd name="connsiteY2" fmla="*/ 350534 h 351168"/>
                <a:gd name="connsiteX3" fmla="*/ 337836 w 674401"/>
                <a:gd name="connsiteY3" fmla="*/ 234324 h 351168"/>
                <a:gd name="connsiteX4" fmla="*/ 337201 w 674401"/>
                <a:gd name="connsiteY4" fmla="*/ 233689 h 351168"/>
                <a:gd name="connsiteX5" fmla="*/ 168283 w 674401"/>
                <a:gd name="connsiteY5" fmla="*/ 351169 h 351168"/>
                <a:gd name="connsiteX6" fmla="*/ 0 w 674401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8">
                  <a:moveTo>
                    <a:pt x="337201" y="0"/>
                  </a:moveTo>
                  <a:lnTo>
                    <a:pt x="674401" y="234324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34" name="Freeform: Shape 5733">
              <a:extLst>
                <a:ext uri="{FF2B5EF4-FFF2-40B4-BE49-F238E27FC236}">
                  <a16:creationId xmlns:a16="http://schemas.microsoft.com/office/drawing/2014/main" id="{0FE8F756-86EF-4101-AA9A-525461DD7759}"/>
                </a:ext>
              </a:extLst>
            </p:cNvPr>
            <p:cNvSpPr/>
            <p:nvPr/>
          </p:nvSpPr>
          <p:spPr>
            <a:xfrm>
              <a:off x="7586621" y="1297991"/>
              <a:ext cx="163837" cy="227974"/>
            </a:xfrm>
            <a:custGeom>
              <a:avLst/>
              <a:gdLst>
                <a:gd name="connsiteX0" fmla="*/ 0 w 163837"/>
                <a:gd name="connsiteY0" fmla="*/ 0 h 227974"/>
                <a:gd name="connsiteX1" fmla="*/ 163838 w 163837"/>
                <a:gd name="connsiteY1" fmla="*/ 114940 h 227974"/>
                <a:gd name="connsiteX2" fmla="*/ 0 w 163837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974">
                  <a:moveTo>
                    <a:pt x="0" y="0"/>
                  </a:moveTo>
                  <a:lnTo>
                    <a:pt x="163838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35" name="Freeform: Shape 5734">
              <a:extLst>
                <a:ext uri="{FF2B5EF4-FFF2-40B4-BE49-F238E27FC236}">
                  <a16:creationId xmlns:a16="http://schemas.microsoft.com/office/drawing/2014/main" id="{4DFF7F21-99C7-466A-992B-0C245E7DC058}"/>
                </a:ext>
              </a:extLst>
            </p:cNvPr>
            <p:cNvSpPr/>
            <p:nvPr/>
          </p:nvSpPr>
          <p:spPr>
            <a:xfrm>
              <a:off x="7587891" y="1533586"/>
              <a:ext cx="674401" cy="351168"/>
            </a:xfrm>
            <a:custGeom>
              <a:avLst/>
              <a:gdLst>
                <a:gd name="connsiteX0" fmla="*/ 337201 w 674401"/>
                <a:gd name="connsiteY0" fmla="*/ 0 h 351168"/>
                <a:gd name="connsiteX1" fmla="*/ 674402 w 674401"/>
                <a:gd name="connsiteY1" fmla="*/ 234324 h 351168"/>
                <a:gd name="connsiteX2" fmla="*/ 506754 w 674401"/>
                <a:gd name="connsiteY2" fmla="*/ 350534 h 351168"/>
                <a:gd name="connsiteX3" fmla="*/ 337836 w 674401"/>
                <a:gd name="connsiteY3" fmla="*/ 234324 h 351168"/>
                <a:gd name="connsiteX4" fmla="*/ 337201 w 674401"/>
                <a:gd name="connsiteY4" fmla="*/ 233689 h 351168"/>
                <a:gd name="connsiteX5" fmla="*/ 168283 w 674401"/>
                <a:gd name="connsiteY5" fmla="*/ 351169 h 351168"/>
                <a:gd name="connsiteX6" fmla="*/ 0 w 674401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8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36" name="Freeform: Shape 5735">
              <a:extLst>
                <a:ext uri="{FF2B5EF4-FFF2-40B4-BE49-F238E27FC236}">
                  <a16:creationId xmlns:a16="http://schemas.microsoft.com/office/drawing/2014/main" id="{13C37773-F30E-4A0B-8D27-C6EF06C58E03}"/>
                </a:ext>
              </a:extLst>
            </p:cNvPr>
            <p:cNvSpPr/>
            <p:nvPr/>
          </p:nvSpPr>
          <p:spPr>
            <a:xfrm>
              <a:off x="8267372" y="1297991"/>
              <a:ext cx="163837" cy="227974"/>
            </a:xfrm>
            <a:custGeom>
              <a:avLst/>
              <a:gdLst>
                <a:gd name="connsiteX0" fmla="*/ 0 w 163837"/>
                <a:gd name="connsiteY0" fmla="*/ 0 h 227974"/>
                <a:gd name="connsiteX1" fmla="*/ 163838 w 163837"/>
                <a:gd name="connsiteY1" fmla="*/ 114940 h 227974"/>
                <a:gd name="connsiteX2" fmla="*/ 0 w 163837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974">
                  <a:moveTo>
                    <a:pt x="0" y="0"/>
                  </a:moveTo>
                  <a:lnTo>
                    <a:pt x="163838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37" name="Freeform: Shape 5736">
              <a:extLst>
                <a:ext uri="{FF2B5EF4-FFF2-40B4-BE49-F238E27FC236}">
                  <a16:creationId xmlns:a16="http://schemas.microsoft.com/office/drawing/2014/main" id="{6DFA8AF1-5204-49EA-926C-B53DA6E77A7E}"/>
                </a:ext>
              </a:extLst>
            </p:cNvPr>
            <p:cNvSpPr/>
            <p:nvPr/>
          </p:nvSpPr>
          <p:spPr>
            <a:xfrm>
              <a:off x="8268643" y="1533586"/>
              <a:ext cx="674401" cy="351168"/>
            </a:xfrm>
            <a:custGeom>
              <a:avLst/>
              <a:gdLst>
                <a:gd name="connsiteX0" fmla="*/ 337201 w 674401"/>
                <a:gd name="connsiteY0" fmla="*/ 0 h 351168"/>
                <a:gd name="connsiteX1" fmla="*/ 674402 w 674401"/>
                <a:gd name="connsiteY1" fmla="*/ 234324 h 351168"/>
                <a:gd name="connsiteX2" fmla="*/ 506754 w 674401"/>
                <a:gd name="connsiteY2" fmla="*/ 350534 h 351168"/>
                <a:gd name="connsiteX3" fmla="*/ 337836 w 674401"/>
                <a:gd name="connsiteY3" fmla="*/ 234324 h 351168"/>
                <a:gd name="connsiteX4" fmla="*/ 337201 w 674401"/>
                <a:gd name="connsiteY4" fmla="*/ 233689 h 351168"/>
                <a:gd name="connsiteX5" fmla="*/ 168283 w 674401"/>
                <a:gd name="connsiteY5" fmla="*/ 351169 h 351168"/>
                <a:gd name="connsiteX6" fmla="*/ 0 w 674401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8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38" name="Freeform: Shape 5737">
              <a:extLst>
                <a:ext uri="{FF2B5EF4-FFF2-40B4-BE49-F238E27FC236}">
                  <a16:creationId xmlns:a16="http://schemas.microsoft.com/office/drawing/2014/main" id="{3650D4DE-F431-4E06-8B92-A73C1B1C18D2}"/>
                </a:ext>
              </a:extLst>
            </p:cNvPr>
            <p:cNvSpPr/>
            <p:nvPr/>
          </p:nvSpPr>
          <p:spPr>
            <a:xfrm>
              <a:off x="8948124" y="1297991"/>
              <a:ext cx="163837" cy="227974"/>
            </a:xfrm>
            <a:custGeom>
              <a:avLst/>
              <a:gdLst>
                <a:gd name="connsiteX0" fmla="*/ 163838 w 163837"/>
                <a:gd name="connsiteY0" fmla="*/ 114940 h 227974"/>
                <a:gd name="connsiteX1" fmla="*/ 0 w 163837"/>
                <a:gd name="connsiteY1" fmla="*/ 227974 h 227974"/>
                <a:gd name="connsiteX2" fmla="*/ 0 w 163837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974">
                  <a:moveTo>
                    <a:pt x="163838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39" name="Freeform: Shape 5738">
              <a:extLst>
                <a:ext uri="{FF2B5EF4-FFF2-40B4-BE49-F238E27FC236}">
                  <a16:creationId xmlns:a16="http://schemas.microsoft.com/office/drawing/2014/main" id="{A1D79ED6-4EF6-4493-B414-C7DC611FC75E}"/>
                </a:ext>
              </a:extLst>
            </p:cNvPr>
            <p:cNvSpPr/>
            <p:nvPr/>
          </p:nvSpPr>
          <p:spPr>
            <a:xfrm>
              <a:off x="8949395" y="1533586"/>
              <a:ext cx="673766" cy="351168"/>
            </a:xfrm>
            <a:custGeom>
              <a:avLst/>
              <a:gdLst>
                <a:gd name="connsiteX0" fmla="*/ 337201 w 673766"/>
                <a:gd name="connsiteY0" fmla="*/ 0 h 351168"/>
                <a:gd name="connsiteX1" fmla="*/ 673766 w 673766"/>
                <a:gd name="connsiteY1" fmla="*/ 234324 h 351168"/>
                <a:gd name="connsiteX2" fmla="*/ 506119 w 673766"/>
                <a:gd name="connsiteY2" fmla="*/ 350534 h 351168"/>
                <a:gd name="connsiteX3" fmla="*/ 337836 w 673766"/>
                <a:gd name="connsiteY3" fmla="*/ 234324 h 351168"/>
                <a:gd name="connsiteX4" fmla="*/ 337201 w 673766"/>
                <a:gd name="connsiteY4" fmla="*/ 233689 h 351168"/>
                <a:gd name="connsiteX5" fmla="*/ 168283 w 673766"/>
                <a:gd name="connsiteY5" fmla="*/ 351169 h 351168"/>
                <a:gd name="connsiteX6" fmla="*/ 0 w 673766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8">
                  <a:moveTo>
                    <a:pt x="337201" y="0"/>
                  </a:moveTo>
                  <a:lnTo>
                    <a:pt x="673766" y="234324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40" name="Freeform: Shape 5739">
              <a:extLst>
                <a:ext uri="{FF2B5EF4-FFF2-40B4-BE49-F238E27FC236}">
                  <a16:creationId xmlns:a16="http://schemas.microsoft.com/office/drawing/2014/main" id="{F64D73F9-A44A-403D-9E49-039ED2274E88}"/>
                </a:ext>
              </a:extLst>
            </p:cNvPr>
            <p:cNvSpPr/>
            <p:nvPr/>
          </p:nvSpPr>
          <p:spPr>
            <a:xfrm>
              <a:off x="9628876" y="1297991"/>
              <a:ext cx="163837" cy="227974"/>
            </a:xfrm>
            <a:custGeom>
              <a:avLst/>
              <a:gdLst>
                <a:gd name="connsiteX0" fmla="*/ 163838 w 163837"/>
                <a:gd name="connsiteY0" fmla="*/ 114940 h 227974"/>
                <a:gd name="connsiteX1" fmla="*/ 0 w 163837"/>
                <a:gd name="connsiteY1" fmla="*/ 227974 h 227974"/>
                <a:gd name="connsiteX2" fmla="*/ 0 w 163837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974">
                  <a:moveTo>
                    <a:pt x="163838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41" name="Freeform: Shape 5740">
              <a:extLst>
                <a:ext uri="{FF2B5EF4-FFF2-40B4-BE49-F238E27FC236}">
                  <a16:creationId xmlns:a16="http://schemas.microsoft.com/office/drawing/2014/main" id="{98603B56-6E68-4F16-B2A1-A394A612ECCD}"/>
                </a:ext>
              </a:extLst>
            </p:cNvPr>
            <p:cNvSpPr/>
            <p:nvPr/>
          </p:nvSpPr>
          <p:spPr>
            <a:xfrm>
              <a:off x="9630146" y="1533586"/>
              <a:ext cx="673766" cy="351168"/>
            </a:xfrm>
            <a:custGeom>
              <a:avLst/>
              <a:gdLst>
                <a:gd name="connsiteX0" fmla="*/ 337201 w 673766"/>
                <a:gd name="connsiteY0" fmla="*/ 0 h 351168"/>
                <a:gd name="connsiteX1" fmla="*/ 673766 w 673766"/>
                <a:gd name="connsiteY1" fmla="*/ 234324 h 351168"/>
                <a:gd name="connsiteX2" fmla="*/ 506118 w 673766"/>
                <a:gd name="connsiteY2" fmla="*/ 350534 h 351168"/>
                <a:gd name="connsiteX3" fmla="*/ 337836 w 673766"/>
                <a:gd name="connsiteY3" fmla="*/ 234324 h 351168"/>
                <a:gd name="connsiteX4" fmla="*/ 337201 w 673766"/>
                <a:gd name="connsiteY4" fmla="*/ 233689 h 351168"/>
                <a:gd name="connsiteX5" fmla="*/ 168283 w 673766"/>
                <a:gd name="connsiteY5" fmla="*/ 351169 h 351168"/>
                <a:gd name="connsiteX6" fmla="*/ 0 w 673766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8">
                  <a:moveTo>
                    <a:pt x="337201" y="0"/>
                  </a:moveTo>
                  <a:lnTo>
                    <a:pt x="673766" y="234324"/>
                  </a:lnTo>
                  <a:lnTo>
                    <a:pt x="506118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42" name="Freeform: Shape 5741">
              <a:extLst>
                <a:ext uri="{FF2B5EF4-FFF2-40B4-BE49-F238E27FC236}">
                  <a16:creationId xmlns:a16="http://schemas.microsoft.com/office/drawing/2014/main" id="{43C9415A-DB74-43B5-A0B9-1688F1E27D85}"/>
                </a:ext>
              </a:extLst>
            </p:cNvPr>
            <p:cNvSpPr/>
            <p:nvPr/>
          </p:nvSpPr>
          <p:spPr>
            <a:xfrm>
              <a:off x="10308993" y="1297991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3 w 164472"/>
                <a:gd name="connsiteY1" fmla="*/ 114940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43" name="Freeform: Shape 5742">
              <a:extLst>
                <a:ext uri="{FF2B5EF4-FFF2-40B4-BE49-F238E27FC236}">
                  <a16:creationId xmlns:a16="http://schemas.microsoft.com/office/drawing/2014/main" id="{1E3969EF-C6D8-43B1-85DD-DA21CACF7361}"/>
                </a:ext>
              </a:extLst>
            </p:cNvPr>
            <p:cNvSpPr/>
            <p:nvPr/>
          </p:nvSpPr>
          <p:spPr>
            <a:xfrm>
              <a:off x="10310898" y="1533586"/>
              <a:ext cx="673766" cy="351168"/>
            </a:xfrm>
            <a:custGeom>
              <a:avLst/>
              <a:gdLst>
                <a:gd name="connsiteX0" fmla="*/ 336566 w 673766"/>
                <a:gd name="connsiteY0" fmla="*/ 0 h 351168"/>
                <a:gd name="connsiteX1" fmla="*/ 673766 w 673766"/>
                <a:gd name="connsiteY1" fmla="*/ 234324 h 351168"/>
                <a:gd name="connsiteX2" fmla="*/ 506119 w 673766"/>
                <a:gd name="connsiteY2" fmla="*/ 350534 h 351168"/>
                <a:gd name="connsiteX3" fmla="*/ 337836 w 673766"/>
                <a:gd name="connsiteY3" fmla="*/ 234324 h 351168"/>
                <a:gd name="connsiteX4" fmla="*/ 336566 w 673766"/>
                <a:gd name="connsiteY4" fmla="*/ 233689 h 351168"/>
                <a:gd name="connsiteX5" fmla="*/ 168283 w 673766"/>
                <a:gd name="connsiteY5" fmla="*/ 351169 h 351168"/>
                <a:gd name="connsiteX6" fmla="*/ 0 w 673766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8">
                  <a:moveTo>
                    <a:pt x="336566" y="0"/>
                  </a:moveTo>
                  <a:lnTo>
                    <a:pt x="673766" y="234324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6566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44" name="Freeform: Shape 5743">
              <a:extLst>
                <a:ext uri="{FF2B5EF4-FFF2-40B4-BE49-F238E27FC236}">
                  <a16:creationId xmlns:a16="http://schemas.microsoft.com/office/drawing/2014/main" id="{68DB4054-B364-4F3F-9F05-297C625940D0}"/>
                </a:ext>
              </a:extLst>
            </p:cNvPr>
            <p:cNvSpPr/>
            <p:nvPr/>
          </p:nvSpPr>
          <p:spPr>
            <a:xfrm>
              <a:off x="10989745" y="1297991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3 w 164472"/>
                <a:gd name="connsiteY1" fmla="*/ 114940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45" name="Freeform: Shape 5744">
              <a:extLst>
                <a:ext uri="{FF2B5EF4-FFF2-40B4-BE49-F238E27FC236}">
                  <a16:creationId xmlns:a16="http://schemas.microsoft.com/office/drawing/2014/main" id="{ED43B468-A853-4A8E-ADB0-6786963E9AFE}"/>
                </a:ext>
              </a:extLst>
            </p:cNvPr>
            <p:cNvSpPr/>
            <p:nvPr/>
          </p:nvSpPr>
          <p:spPr>
            <a:xfrm>
              <a:off x="10649369" y="2007950"/>
              <a:ext cx="337200" cy="466108"/>
            </a:xfrm>
            <a:custGeom>
              <a:avLst/>
              <a:gdLst>
                <a:gd name="connsiteX0" fmla="*/ 337201 w 337200"/>
                <a:gd name="connsiteY0" fmla="*/ 231784 h 466108"/>
                <a:gd name="connsiteX1" fmla="*/ 0 w 337200"/>
                <a:gd name="connsiteY1" fmla="*/ 466109 h 466108"/>
                <a:gd name="connsiteX2" fmla="*/ 0 w 337200"/>
                <a:gd name="connsiteY2" fmla="*/ 232419 h 466108"/>
                <a:gd name="connsiteX3" fmla="*/ 337201 w 337200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00" h="466108">
                  <a:moveTo>
                    <a:pt x="337201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46" name="Freeform: Shape 5745">
              <a:extLst>
                <a:ext uri="{FF2B5EF4-FFF2-40B4-BE49-F238E27FC236}">
                  <a16:creationId xmlns:a16="http://schemas.microsoft.com/office/drawing/2014/main" id="{5368947F-5C42-4870-B1BC-22731F7581B0}"/>
                </a:ext>
              </a:extLst>
            </p:cNvPr>
            <p:cNvSpPr/>
            <p:nvPr/>
          </p:nvSpPr>
          <p:spPr>
            <a:xfrm>
              <a:off x="10649369" y="2481044"/>
              <a:ext cx="337200" cy="702337"/>
            </a:xfrm>
            <a:custGeom>
              <a:avLst/>
              <a:gdLst>
                <a:gd name="connsiteX0" fmla="*/ 337201 w 337200"/>
                <a:gd name="connsiteY0" fmla="*/ 468649 h 702337"/>
                <a:gd name="connsiteX1" fmla="*/ 337201 w 337200"/>
                <a:gd name="connsiteY1" fmla="*/ 702338 h 702337"/>
                <a:gd name="connsiteX2" fmla="*/ 0 w 337200"/>
                <a:gd name="connsiteY2" fmla="*/ 468649 h 702337"/>
                <a:gd name="connsiteX3" fmla="*/ 0 w 337200"/>
                <a:gd name="connsiteY3" fmla="*/ 0 h 702337"/>
                <a:gd name="connsiteX4" fmla="*/ 168283 w 337200"/>
                <a:gd name="connsiteY4" fmla="*/ 116845 h 702337"/>
                <a:gd name="connsiteX5" fmla="*/ 168283 w 337200"/>
                <a:gd name="connsiteY5" fmla="*/ 351169 h 70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200" h="702337">
                  <a:moveTo>
                    <a:pt x="337201" y="468649"/>
                  </a:moveTo>
                  <a:lnTo>
                    <a:pt x="337201" y="702338"/>
                  </a:lnTo>
                  <a:lnTo>
                    <a:pt x="0" y="468649"/>
                  </a:lnTo>
                  <a:lnTo>
                    <a:pt x="0" y="0"/>
                  </a:lnTo>
                  <a:lnTo>
                    <a:pt x="168283" y="116845"/>
                  </a:lnTo>
                  <a:lnTo>
                    <a:pt x="168283" y="35116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47" name="Freeform: Shape 5746">
              <a:extLst>
                <a:ext uri="{FF2B5EF4-FFF2-40B4-BE49-F238E27FC236}">
                  <a16:creationId xmlns:a16="http://schemas.microsoft.com/office/drawing/2014/main" id="{37AB4526-5020-4D4B-964B-507CDE8CD532}"/>
                </a:ext>
              </a:extLst>
            </p:cNvPr>
            <p:cNvSpPr/>
            <p:nvPr/>
          </p:nvSpPr>
          <p:spPr>
            <a:xfrm>
              <a:off x="10989745" y="2717273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3 w 164472"/>
                <a:gd name="connsiteY1" fmla="*/ 114940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48" name="Freeform: Shape 5747">
              <a:extLst>
                <a:ext uri="{FF2B5EF4-FFF2-40B4-BE49-F238E27FC236}">
                  <a16:creationId xmlns:a16="http://schemas.microsoft.com/office/drawing/2014/main" id="{D7796A69-475F-4A34-A045-4DFFC327196A}"/>
                </a:ext>
              </a:extLst>
            </p:cNvPr>
            <p:cNvSpPr/>
            <p:nvPr/>
          </p:nvSpPr>
          <p:spPr>
            <a:xfrm>
              <a:off x="10649369" y="3427232"/>
              <a:ext cx="337200" cy="466108"/>
            </a:xfrm>
            <a:custGeom>
              <a:avLst/>
              <a:gdLst>
                <a:gd name="connsiteX0" fmla="*/ 337201 w 337200"/>
                <a:gd name="connsiteY0" fmla="*/ 231784 h 466108"/>
                <a:gd name="connsiteX1" fmla="*/ 0 w 337200"/>
                <a:gd name="connsiteY1" fmla="*/ 466108 h 466108"/>
                <a:gd name="connsiteX2" fmla="*/ 0 w 337200"/>
                <a:gd name="connsiteY2" fmla="*/ 231784 h 466108"/>
                <a:gd name="connsiteX3" fmla="*/ 337201 w 337200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00" h="466108">
                  <a:moveTo>
                    <a:pt x="337201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52" name="Freeform: Shape 5751">
              <a:extLst>
                <a:ext uri="{FF2B5EF4-FFF2-40B4-BE49-F238E27FC236}">
                  <a16:creationId xmlns:a16="http://schemas.microsoft.com/office/drawing/2014/main" id="{4C37187D-7A3E-4418-BA09-05518D939642}"/>
                </a:ext>
              </a:extLst>
            </p:cNvPr>
            <p:cNvSpPr/>
            <p:nvPr/>
          </p:nvSpPr>
          <p:spPr>
            <a:xfrm>
              <a:off x="6225117" y="1771085"/>
              <a:ext cx="336565" cy="702973"/>
            </a:xfrm>
            <a:custGeom>
              <a:avLst/>
              <a:gdLst>
                <a:gd name="connsiteX0" fmla="*/ 167648 w 336565"/>
                <a:gd name="connsiteY0" fmla="*/ 116845 h 702973"/>
                <a:gd name="connsiteX1" fmla="*/ 167648 w 336565"/>
                <a:gd name="connsiteY1" fmla="*/ 351804 h 702973"/>
                <a:gd name="connsiteX2" fmla="*/ 336566 w 336565"/>
                <a:gd name="connsiteY2" fmla="*/ 469284 h 702973"/>
                <a:gd name="connsiteX3" fmla="*/ 336566 w 336565"/>
                <a:gd name="connsiteY3" fmla="*/ 702973 h 702973"/>
                <a:gd name="connsiteX4" fmla="*/ 0 w 336565"/>
                <a:gd name="connsiteY4" fmla="*/ 468649 h 702973"/>
                <a:gd name="connsiteX5" fmla="*/ 0 w 336565"/>
                <a:gd name="connsiteY5" fmla="*/ 0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53" name="Freeform: Shape 5752">
              <a:extLst>
                <a:ext uri="{FF2B5EF4-FFF2-40B4-BE49-F238E27FC236}">
                  <a16:creationId xmlns:a16="http://schemas.microsoft.com/office/drawing/2014/main" id="{8B421C76-7151-43D8-A8CF-E409A32C50B2}"/>
                </a:ext>
              </a:extLst>
            </p:cNvPr>
            <p:cNvSpPr/>
            <p:nvPr/>
          </p:nvSpPr>
          <p:spPr>
            <a:xfrm>
              <a:off x="6905869" y="1771085"/>
              <a:ext cx="336565" cy="702973"/>
            </a:xfrm>
            <a:custGeom>
              <a:avLst/>
              <a:gdLst>
                <a:gd name="connsiteX0" fmla="*/ 167648 w 336565"/>
                <a:gd name="connsiteY0" fmla="*/ 116845 h 702973"/>
                <a:gd name="connsiteX1" fmla="*/ 167648 w 336565"/>
                <a:gd name="connsiteY1" fmla="*/ 351804 h 702973"/>
                <a:gd name="connsiteX2" fmla="*/ 336566 w 336565"/>
                <a:gd name="connsiteY2" fmla="*/ 469284 h 702973"/>
                <a:gd name="connsiteX3" fmla="*/ 336566 w 336565"/>
                <a:gd name="connsiteY3" fmla="*/ 702973 h 702973"/>
                <a:gd name="connsiteX4" fmla="*/ 0 w 336565"/>
                <a:gd name="connsiteY4" fmla="*/ 468649 h 702973"/>
                <a:gd name="connsiteX5" fmla="*/ 0 w 336565"/>
                <a:gd name="connsiteY5" fmla="*/ 0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54" name="Freeform: Shape 5753">
              <a:extLst>
                <a:ext uri="{FF2B5EF4-FFF2-40B4-BE49-F238E27FC236}">
                  <a16:creationId xmlns:a16="http://schemas.microsoft.com/office/drawing/2014/main" id="{71277C6F-2B76-4C22-B497-B721FE3A46DC}"/>
                </a:ext>
              </a:extLst>
            </p:cNvPr>
            <p:cNvSpPr/>
            <p:nvPr/>
          </p:nvSpPr>
          <p:spPr>
            <a:xfrm>
              <a:off x="7586621" y="1771085"/>
              <a:ext cx="336565" cy="702973"/>
            </a:xfrm>
            <a:custGeom>
              <a:avLst/>
              <a:gdLst>
                <a:gd name="connsiteX0" fmla="*/ 167648 w 336565"/>
                <a:gd name="connsiteY0" fmla="*/ 116845 h 702973"/>
                <a:gd name="connsiteX1" fmla="*/ 167648 w 336565"/>
                <a:gd name="connsiteY1" fmla="*/ 351804 h 702973"/>
                <a:gd name="connsiteX2" fmla="*/ 336566 w 336565"/>
                <a:gd name="connsiteY2" fmla="*/ 469284 h 702973"/>
                <a:gd name="connsiteX3" fmla="*/ 336566 w 336565"/>
                <a:gd name="connsiteY3" fmla="*/ 702973 h 702973"/>
                <a:gd name="connsiteX4" fmla="*/ 0 w 336565"/>
                <a:gd name="connsiteY4" fmla="*/ 468649 h 702973"/>
                <a:gd name="connsiteX5" fmla="*/ 0 w 336565"/>
                <a:gd name="connsiteY5" fmla="*/ 0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55" name="Freeform: Shape 5754">
              <a:extLst>
                <a:ext uri="{FF2B5EF4-FFF2-40B4-BE49-F238E27FC236}">
                  <a16:creationId xmlns:a16="http://schemas.microsoft.com/office/drawing/2014/main" id="{49D8D7AE-215A-4D04-B13C-D6ACB9923AFF}"/>
                </a:ext>
              </a:extLst>
            </p:cNvPr>
            <p:cNvSpPr/>
            <p:nvPr/>
          </p:nvSpPr>
          <p:spPr>
            <a:xfrm>
              <a:off x="8267372" y="1771085"/>
              <a:ext cx="336565" cy="702973"/>
            </a:xfrm>
            <a:custGeom>
              <a:avLst/>
              <a:gdLst>
                <a:gd name="connsiteX0" fmla="*/ 167648 w 336565"/>
                <a:gd name="connsiteY0" fmla="*/ 116845 h 702973"/>
                <a:gd name="connsiteX1" fmla="*/ 167648 w 336565"/>
                <a:gd name="connsiteY1" fmla="*/ 351804 h 702973"/>
                <a:gd name="connsiteX2" fmla="*/ 336566 w 336565"/>
                <a:gd name="connsiteY2" fmla="*/ 469284 h 702973"/>
                <a:gd name="connsiteX3" fmla="*/ 336566 w 336565"/>
                <a:gd name="connsiteY3" fmla="*/ 702973 h 702973"/>
                <a:gd name="connsiteX4" fmla="*/ 0 w 336565"/>
                <a:gd name="connsiteY4" fmla="*/ 468649 h 702973"/>
                <a:gd name="connsiteX5" fmla="*/ 0 w 336565"/>
                <a:gd name="connsiteY5" fmla="*/ 0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56" name="Freeform: Shape 5755">
              <a:extLst>
                <a:ext uri="{FF2B5EF4-FFF2-40B4-BE49-F238E27FC236}">
                  <a16:creationId xmlns:a16="http://schemas.microsoft.com/office/drawing/2014/main" id="{D611BE9F-F555-4CD5-A315-909F734BCDA0}"/>
                </a:ext>
              </a:extLst>
            </p:cNvPr>
            <p:cNvSpPr/>
            <p:nvPr/>
          </p:nvSpPr>
          <p:spPr>
            <a:xfrm>
              <a:off x="8948124" y="1771085"/>
              <a:ext cx="336565" cy="702973"/>
            </a:xfrm>
            <a:custGeom>
              <a:avLst/>
              <a:gdLst>
                <a:gd name="connsiteX0" fmla="*/ 167648 w 336565"/>
                <a:gd name="connsiteY0" fmla="*/ 116845 h 702973"/>
                <a:gd name="connsiteX1" fmla="*/ 167648 w 336565"/>
                <a:gd name="connsiteY1" fmla="*/ 351804 h 702973"/>
                <a:gd name="connsiteX2" fmla="*/ 336566 w 336565"/>
                <a:gd name="connsiteY2" fmla="*/ 469284 h 702973"/>
                <a:gd name="connsiteX3" fmla="*/ 336566 w 336565"/>
                <a:gd name="connsiteY3" fmla="*/ 702973 h 702973"/>
                <a:gd name="connsiteX4" fmla="*/ 0 w 336565"/>
                <a:gd name="connsiteY4" fmla="*/ 468649 h 702973"/>
                <a:gd name="connsiteX5" fmla="*/ 0 w 336565"/>
                <a:gd name="connsiteY5" fmla="*/ 0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57" name="Freeform: Shape 5756">
              <a:extLst>
                <a:ext uri="{FF2B5EF4-FFF2-40B4-BE49-F238E27FC236}">
                  <a16:creationId xmlns:a16="http://schemas.microsoft.com/office/drawing/2014/main" id="{8F5ED44F-580D-4F0E-9DD2-1A14F69A01B9}"/>
                </a:ext>
              </a:extLst>
            </p:cNvPr>
            <p:cNvSpPr/>
            <p:nvPr/>
          </p:nvSpPr>
          <p:spPr>
            <a:xfrm>
              <a:off x="9628876" y="1771085"/>
              <a:ext cx="336565" cy="702973"/>
            </a:xfrm>
            <a:custGeom>
              <a:avLst/>
              <a:gdLst>
                <a:gd name="connsiteX0" fmla="*/ 167648 w 336565"/>
                <a:gd name="connsiteY0" fmla="*/ 116845 h 702973"/>
                <a:gd name="connsiteX1" fmla="*/ 167648 w 336565"/>
                <a:gd name="connsiteY1" fmla="*/ 351804 h 702973"/>
                <a:gd name="connsiteX2" fmla="*/ 336566 w 336565"/>
                <a:gd name="connsiteY2" fmla="*/ 469284 h 702973"/>
                <a:gd name="connsiteX3" fmla="*/ 336566 w 336565"/>
                <a:gd name="connsiteY3" fmla="*/ 702973 h 702973"/>
                <a:gd name="connsiteX4" fmla="*/ 0 w 336565"/>
                <a:gd name="connsiteY4" fmla="*/ 468649 h 702973"/>
                <a:gd name="connsiteX5" fmla="*/ 0 w 336565"/>
                <a:gd name="connsiteY5" fmla="*/ 0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58" name="Freeform: Shape 5757">
              <a:extLst>
                <a:ext uri="{FF2B5EF4-FFF2-40B4-BE49-F238E27FC236}">
                  <a16:creationId xmlns:a16="http://schemas.microsoft.com/office/drawing/2014/main" id="{F682D458-C1E0-4723-8FD5-1A70D4FD8651}"/>
                </a:ext>
              </a:extLst>
            </p:cNvPr>
            <p:cNvSpPr/>
            <p:nvPr/>
          </p:nvSpPr>
          <p:spPr>
            <a:xfrm>
              <a:off x="10308993" y="1771720"/>
              <a:ext cx="337201" cy="702338"/>
            </a:xfrm>
            <a:custGeom>
              <a:avLst/>
              <a:gdLst>
                <a:gd name="connsiteX0" fmla="*/ 168283 w 337201"/>
                <a:gd name="connsiteY0" fmla="*/ 116210 h 702338"/>
                <a:gd name="connsiteX1" fmla="*/ 168283 w 337201"/>
                <a:gd name="connsiteY1" fmla="*/ 351169 h 702338"/>
                <a:gd name="connsiteX2" fmla="*/ 337201 w 337201"/>
                <a:gd name="connsiteY2" fmla="*/ 468649 h 702338"/>
                <a:gd name="connsiteX3" fmla="*/ 337201 w 337201"/>
                <a:gd name="connsiteY3" fmla="*/ 702338 h 702338"/>
                <a:gd name="connsiteX4" fmla="*/ 0 w 337201"/>
                <a:gd name="connsiteY4" fmla="*/ 468014 h 702338"/>
                <a:gd name="connsiteX5" fmla="*/ 0 w 337201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201" h="702338">
                  <a:moveTo>
                    <a:pt x="168283" y="116210"/>
                  </a:move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64" name="Freeform: Shape 5763">
              <a:extLst>
                <a:ext uri="{FF2B5EF4-FFF2-40B4-BE49-F238E27FC236}">
                  <a16:creationId xmlns:a16="http://schemas.microsoft.com/office/drawing/2014/main" id="{757D9EA4-C747-46DC-B8E1-D9E01648D6C7}"/>
                </a:ext>
              </a:extLst>
            </p:cNvPr>
            <p:cNvSpPr/>
            <p:nvPr/>
          </p:nvSpPr>
          <p:spPr>
            <a:xfrm>
              <a:off x="5884741" y="2007950"/>
              <a:ext cx="164472" cy="227974"/>
            </a:xfrm>
            <a:custGeom>
              <a:avLst/>
              <a:gdLst>
                <a:gd name="connsiteX0" fmla="*/ 164473 w 164472"/>
                <a:gd name="connsiteY0" fmla="*/ 114305 h 227974"/>
                <a:gd name="connsiteX1" fmla="*/ 0 w 164472"/>
                <a:gd name="connsiteY1" fmla="*/ 227974 h 227974"/>
                <a:gd name="connsiteX2" fmla="*/ 0 w 164472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164473" y="114305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65" name="Freeform: Shape 5764">
              <a:extLst>
                <a:ext uri="{FF2B5EF4-FFF2-40B4-BE49-F238E27FC236}">
                  <a16:creationId xmlns:a16="http://schemas.microsoft.com/office/drawing/2014/main" id="{BD65DD4B-C36F-4FF9-ABA2-CCFEB63E63BB}"/>
                </a:ext>
              </a:extLst>
            </p:cNvPr>
            <p:cNvSpPr/>
            <p:nvPr/>
          </p:nvSpPr>
          <p:spPr>
            <a:xfrm>
              <a:off x="5886011" y="2242909"/>
              <a:ext cx="674401" cy="351804"/>
            </a:xfrm>
            <a:custGeom>
              <a:avLst/>
              <a:gdLst>
                <a:gd name="connsiteX0" fmla="*/ 337201 w 674401"/>
                <a:gd name="connsiteY0" fmla="*/ 0 h 351804"/>
                <a:gd name="connsiteX1" fmla="*/ 674402 w 674401"/>
                <a:gd name="connsiteY1" fmla="*/ 234324 h 351804"/>
                <a:gd name="connsiteX2" fmla="*/ 506754 w 674401"/>
                <a:gd name="connsiteY2" fmla="*/ 351169 h 351804"/>
                <a:gd name="connsiteX3" fmla="*/ 338471 w 674401"/>
                <a:gd name="connsiteY3" fmla="*/ 234959 h 351804"/>
                <a:gd name="connsiteX4" fmla="*/ 337201 w 674401"/>
                <a:gd name="connsiteY4" fmla="*/ 234324 h 351804"/>
                <a:gd name="connsiteX5" fmla="*/ 168283 w 674401"/>
                <a:gd name="connsiteY5" fmla="*/ 351804 h 351804"/>
                <a:gd name="connsiteX6" fmla="*/ 0 w 674401"/>
                <a:gd name="connsiteY6" fmla="*/ 234324 h 35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804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1169"/>
                  </a:lnTo>
                  <a:lnTo>
                    <a:pt x="338471" y="234959"/>
                  </a:ln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66" name="Freeform: Shape 5765">
              <a:extLst>
                <a:ext uri="{FF2B5EF4-FFF2-40B4-BE49-F238E27FC236}">
                  <a16:creationId xmlns:a16="http://schemas.microsoft.com/office/drawing/2014/main" id="{19FAE76F-11FB-4AC0-A045-68F8AD2A989A}"/>
                </a:ext>
              </a:extLst>
            </p:cNvPr>
            <p:cNvSpPr/>
            <p:nvPr/>
          </p:nvSpPr>
          <p:spPr>
            <a:xfrm>
              <a:off x="6565493" y="2007950"/>
              <a:ext cx="164472" cy="227339"/>
            </a:xfrm>
            <a:custGeom>
              <a:avLst/>
              <a:gdLst>
                <a:gd name="connsiteX0" fmla="*/ 0 w 164472"/>
                <a:gd name="connsiteY0" fmla="*/ 0 h 227339"/>
                <a:gd name="connsiteX1" fmla="*/ 164473 w 164472"/>
                <a:gd name="connsiteY1" fmla="*/ 114305 h 227339"/>
                <a:gd name="connsiteX2" fmla="*/ 0 w 164472"/>
                <a:gd name="connsiteY2" fmla="*/ 227339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339">
                  <a:moveTo>
                    <a:pt x="0" y="0"/>
                  </a:moveTo>
                  <a:lnTo>
                    <a:pt x="164473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67" name="Freeform: Shape 5766">
              <a:extLst>
                <a:ext uri="{FF2B5EF4-FFF2-40B4-BE49-F238E27FC236}">
                  <a16:creationId xmlns:a16="http://schemas.microsoft.com/office/drawing/2014/main" id="{6CCAC105-619C-4AFC-B69F-81E805353D19}"/>
                </a:ext>
              </a:extLst>
            </p:cNvPr>
            <p:cNvSpPr/>
            <p:nvPr/>
          </p:nvSpPr>
          <p:spPr>
            <a:xfrm>
              <a:off x="6566763" y="2242909"/>
              <a:ext cx="674401" cy="351804"/>
            </a:xfrm>
            <a:custGeom>
              <a:avLst/>
              <a:gdLst>
                <a:gd name="connsiteX0" fmla="*/ 337201 w 674401"/>
                <a:gd name="connsiteY0" fmla="*/ 0 h 351804"/>
                <a:gd name="connsiteX1" fmla="*/ 674402 w 674401"/>
                <a:gd name="connsiteY1" fmla="*/ 234324 h 351804"/>
                <a:gd name="connsiteX2" fmla="*/ 506754 w 674401"/>
                <a:gd name="connsiteY2" fmla="*/ 351169 h 351804"/>
                <a:gd name="connsiteX3" fmla="*/ 338471 w 674401"/>
                <a:gd name="connsiteY3" fmla="*/ 234959 h 351804"/>
                <a:gd name="connsiteX4" fmla="*/ 337201 w 674401"/>
                <a:gd name="connsiteY4" fmla="*/ 234324 h 351804"/>
                <a:gd name="connsiteX5" fmla="*/ 168283 w 674401"/>
                <a:gd name="connsiteY5" fmla="*/ 351804 h 351804"/>
                <a:gd name="connsiteX6" fmla="*/ 0 w 674401"/>
                <a:gd name="connsiteY6" fmla="*/ 234324 h 35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804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1169"/>
                  </a:lnTo>
                  <a:lnTo>
                    <a:pt x="338471" y="234959"/>
                  </a:ln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68" name="Freeform: Shape 5767">
              <a:extLst>
                <a:ext uri="{FF2B5EF4-FFF2-40B4-BE49-F238E27FC236}">
                  <a16:creationId xmlns:a16="http://schemas.microsoft.com/office/drawing/2014/main" id="{7E8E934B-737C-4193-9CC0-28AAF784A883}"/>
                </a:ext>
              </a:extLst>
            </p:cNvPr>
            <p:cNvSpPr/>
            <p:nvPr/>
          </p:nvSpPr>
          <p:spPr>
            <a:xfrm>
              <a:off x="7246245" y="2007950"/>
              <a:ext cx="164472" cy="227339"/>
            </a:xfrm>
            <a:custGeom>
              <a:avLst/>
              <a:gdLst>
                <a:gd name="connsiteX0" fmla="*/ 0 w 164472"/>
                <a:gd name="connsiteY0" fmla="*/ 0 h 227339"/>
                <a:gd name="connsiteX1" fmla="*/ 164473 w 164472"/>
                <a:gd name="connsiteY1" fmla="*/ 114305 h 227339"/>
                <a:gd name="connsiteX2" fmla="*/ 0 w 164472"/>
                <a:gd name="connsiteY2" fmla="*/ 227339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339">
                  <a:moveTo>
                    <a:pt x="0" y="0"/>
                  </a:moveTo>
                  <a:lnTo>
                    <a:pt x="164473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69" name="Freeform: Shape 5768">
              <a:extLst>
                <a:ext uri="{FF2B5EF4-FFF2-40B4-BE49-F238E27FC236}">
                  <a16:creationId xmlns:a16="http://schemas.microsoft.com/office/drawing/2014/main" id="{67AB43B1-4113-4CCE-9A2F-7A5C655397FB}"/>
                </a:ext>
              </a:extLst>
            </p:cNvPr>
            <p:cNvSpPr/>
            <p:nvPr/>
          </p:nvSpPr>
          <p:spPr>
            <a:xfrm>
              <a:off x="7247515" y="2242909"/>
              <a:ext cx="674401" cy="351804"/>
            </a:xfrm>
            <a:custGeom>
              <a:avLst/>
              <a:gdLst>
                <a:gd name="connsiteX0" fmla="*/ 337201 w 674401"/>
                <a:gd name="connsiteY0" fmla="*/ 0 h 351804"/>
                <a:gd name="connsiteX1" fmla="*/ 674402 w 674401"/>
                <a:gd name="connsiteY1" fmla="*/ 234324 h 351804"/>
                <a:gd name="connsiteX2" fmla="*/ 506754 w 674401"/>
                <a:gd name="connsiteY2" fmla="*/ 351169 h 351804"/>
                <a:gd name="connsiteX3" fmla="*/ 337836 w 674401"/>
                <a:gd name="connsiteY3" fmla="*/ 234959 h 351804"/>
                <a:gd name="connsiteX4" fmla="*/ 337201 w 674401"/>
                <a:gd name="connsiteY4" fmla="*/ 234324 h 351804"/>
                <a:gd name="connsiteX5" fmla="*/ 168283 w 674401"/>
                <a:gd name="connsiteY5" fmla="*/ 351804 h 351804"/>
                <a:gd name="connsiteX6" fmla="*/ 0 w 674401"/>
                <a:gd name="connsiteY6" fmla="*/ 234324 h 35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804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70" name="Freeform: Shape 5769">
              <a:extLst>
                <a:ext uri="{FF2B5EF4-FFF2-40B4-BE49-F238E27FC236}">
                  <a16:creationId xmlns:a16="http://schemas.microsoft.com/office/drawing/2014/main" id="{A4A9BD33-3642-4746-AA2B-39351F662C92}"/>
                </a:ext>
              </a:extLst>
            </p:cNvPr>
            <p:cNvSpPr/>
            <p:nvPr/>
          </p:nvSpPr>
          <p:spPr>
            <a:xfrm>
              <a:off x="7926997" y="2007950"/>
              <a:ext cx="163837" cy="227974"/>
            </a:xfrm>
            <a:custGeom>
              <a:avLst/>
              <a:gdLst>
                <a:gd name="connsiteX0" fmla="*/ 163838 w 163837"/>
                <a:gd name="connsiteY0" fmla="*/ 114305 h 227974"/>
                <a:gd name="connsiteX1" fmla="*/ 0 w 163837"/>
                <a:gd name="connsiteY1" fmla="*/ 227974 h 227974"/>
                <a:gd name="connsiteX2" fmla="*/ 0 w 163837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974">
                  <a:moveTo>
                    <a:pt x="163838" y="114305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71" name="Freeform: Shape 5770">
              <a:extLst>
                <a:ext uri="{FF2B5EF4-FFF2-40B4-BE49-F238E27FC236}">
                  <a16:creationId xmlns:a16="http://schemas.microsoft.com/office/drawing/2014/main" id="{2DA51576-FE35-442E-8C5D-978FEB8C9DB2}"/>
                </a:ext>
              </a:extLst>
            </p:cNvPr>
            <p:cNvSpPr/>
            <p:nvPr/>
          </p:nvSpPr>
          <p:spPr>
            <a:xfrm>
              <a:off x="7928267" y="2242909"/>
              <a:ext cx="674401" cy="351804"/>
            </a:xfrm>
            <a:custGeom>
              <a:avLst/>
              <a:gdLst>
                <a:gd name="connsiteX0" fmla="*/ 337201 w 674401"/>
                <a:gd name="connsiteY0" fmla="*/ 0 h 351804"/>
                <a:gd name="connsiteX1" fmla="*/ 674401 w 674401"/>
                <a:gd name="connsiteY1" fmla="*/ 234324 h 351804"/>
                <a:gd name="connsiteX2" fmla="*/ 506754 w 674401"/>
                <a:gd name="connsiteY2" fmla="*/ 351169 h 351804"/>
                <a:gd name="connsiteX3" fmla="*/ 337836 w 674401"/>
                <a:gd name="connsiteY3" fmla="*/ 234959 h 351804"/>
                <a:gd name="connsiteX4" fmla="*/ 337201 w 674401"/>
                <a:gd name="connsiteY4" fmla="*/ 234324 h 351804"/>
                <a:gd name="connsiteX5" fmla="*/ 168283 w 674401"/>
                <a:gd name="connsiteY5" fmla="*/ 351804 h 351804"/>
                <a:gd name="connsiteX6" fmla="*/ 0 w 674401"/>
                <a:gd name="connsiteY6" fmla="*/ 234324 h 35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804">
                  <a:moveTo>
                    <a:pt x="337201" y="0"/>
                  </a:moveTo>
                  <a:lnTo>
                    <a:pt x="674401" y="234324"/>
                  </a:lnTo>
                  <a:lnTo>
                    <a:pt x="506754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72" name="Freeform: Shape 5771">
              <a:extLst>
                <a:ext uri="{FF2B5EF4-FFF2-40B4-BE49-F238E27FC236}">
                  <a16:creationId xmlns:a16="http://schemas.microsoft.com/office/drawing/2014/main" id="{6F1B6195-009B-426A-BFCD-7F3609DA3937}"/>
                </a:ext>
              </a:extLst>
            </p:cNvPr>
            <p:cNvSpPr/>
            <p:nvPr/>
          </p:nvSpPr>
          <p:spPr>
            <a:xfrm>
              <a:off x="8607749" y="2007950"/>
              <a:ext cx="163837" cy="227974"/>
            </a:xfrm>
            <a:custGeom>
              <a:avLst/>
              <a:gdLst>
                <a:gd name="connsiteX0" fmla="*/ 163838 w 163837"/>
                <a:gd name="connsiteY0" fmla="*/ 114305 h 227974"/>
                <a:gd name="connsiteX1" fmla="*/ 0 w 163837"/>
                <a:gd name="connsiteY1" fmla="*/ 227974 h 227974"/>
                <a:gd name="connsiteX2" fmla="*/ 0 w 163837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974">
                  <a:moveTo>
                    <a:pt x="163838" y="114305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73" name="Freeform: Shape 5772">
              <a:extLst>
                <a:ext uri="{FF2B5EF4-FFF2-40B4-BE49-F238E27FC236}">
                  <a16:creationId xmlns:a16="http://schemas.microsoft.com/office/drawing/2014/main" id="{A2DF404C-6D64-45E8-98CF-641A3B97FDE8}"/>
                </a:ext>
              </a:extLst>
            </p:cNvPr>
            <p:cNvSpPr/>
            <p:nvPr/>
          </p:nvSpPr>
          <p:spPr>
            <a:xfrm>
              <a:off x="8609018" y="2242909"/>
              <a:ext cx="673766" cy="351804"/>
            </a:xfrm>
            <a:custGeom>
              <a:avLst/>
              <a:gdLst>
                <a:gd name="connsiteX0" fmla="*/ 337201 w 673766"/>
                <a:gd name="connsiteY0" fmla="*/ 0 h 351804"/>
                <a:gd name="connsiteX1" fmla="*/ 673767 w 673766"/>
                <a:gd name="connsiteY1" fmla="*/ 234324 h 351804"/>
                <a:gd name="connsiteX2" fmla="*/ 506119 w 673766"/>
                <a:gd name="connsiteY2" fmla="*/ 351169 h 351804"/>
                <a:gd name="connsiteX3" fmla="*/ 337836 w 673766"/>
                <a:gd name="connsiteY3" fmla="*/ 234959 h 351804"/>
                <a:gd name="connsiteX4" fmla="*/ 337201 w 673766"/>
                <a:gd name="connsiteY4" fmla="*/ 234324 h 351804"/>
                <a:gd name="connsiteX5" fmla="*/ 168283 w 673766"/>
                <a:gd name="connsiteY5" fmla="*/ 351804 h 351804"/>
                <a:gd name="connsiteX6" fmla="*/ 0 w 673766"/>
                <a:gd name="connsiteY6" fmla="*/ 234324 h 35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804">
                  <a:moveTo>
                    <a:pt x="337201" y="0"/>
                  </a:moveTo>
                  <a:lnTo>
                    <a:pt x="673767" y="234324"/>
                  </a:lnTo>
                  <a:lnTo>
                    <a:pt x="506119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74" name="Freeform: Shape 5773">
              <a:extLst>
                <a:ext uri="{FF2B5EF4-FFF2-40B4-BE49-F238E27FC236}">
                  <a16:creationId xmlns:a16="http://schemas.microsoft.com/office/drawing/2014/main" id="{44E93F11-C7EE-49D1-8747-F14CA06271B8}"/>
                </a:ext>
              </a:extLst>
            </p:cNvPr>
            <p:cNvSpPr/>
            <p:nvPr/>
          </p:nvSpPr>
          <p:spPr>
            <a:xfrm>
              <a:off x="9288500" y="2007950"/>
              <a:ext cx="163837" cy="227339"/>
            </a:xfrm>
            <a:custGeom>
              <a:avLst/>
              <a:gdLst>
                <a:gd name="connsiteX0" fmla="*/ 0 w 163837"/>
                <a:gd name="connsiteY0" fmla="*/ 0 h 227339"/>
                <a:gd name="connsiteX1" fmla="*/ 163838 w 163837"/>
                <a:gd name="connsiteY1" fmla="*/ 114305 h 227339"/>
                <a:gd name="connsiteX2" fmla="*/ 0 w 163837"/>
                <a:gd name="connsiteY2" fmla="*/ 227339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339">
                  <a:moveTo>
                    <a:pt x="0" y="0"/>
                  </a:moveTo>
                  <a:lnTo>
                    <a:pt x="163838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75" name="Freeform: Shape 5774">
              <a:extLst>
                <a:ext uri="{FF2B5EF4-FFF2-40B4-BE49-F238E27FC236}">
                  <a16:creationId xmlns:a16="http://schemas.microsoft.com/office/drawing/2014/main" id="{8F47D888-16B2-47D8-9D5D-CED68B6833FC}"/>
                </a:ext>
              </a:extLst>
            </p:cNvPr>
            <p:cNvSpPr/>
            <p:nvPr/>
          </p:nvSpPr>
          <p:spPr>
            <a:xfrm>
              <a:off x="9289770" y="2242909"/>
              <a:ext cx="673766" cy="351804"/>
            </a:xfrm>
            <a:custGeom>
              <a:avLst/>
              <a:gdLst>
                <a:gd name="connsiteX0" fmla="*/ 337201 w 673766"/>
                <a:gd name="connsiteY0" fmla="*/ 0 h 351804"/>
                <a:gd name="connsiteX1" fmla="*/ 673767 w 673766"/>
                <a:gd name="connsiteY1" fmla="*/ 234324 h 351804"/>
                <a:gd name="connsiteX2" fmla="*/ 506119 w 673766"/>
                <a:gd name="connsiteY2" fmla="*/ 351169 h 351804"/>
                <a:gd name="connsiteX3" fmla="*/ 337836 w 673766"/>
                <a:gd name="connsiteY3" fmla="*/ 234959 h 351804"/>
                <a:gd name="connsiteX4" fmla="*/ 337201 w 673766"/>
                <a:gd name="connsiteY4" fmla="*/ 234324 h 351804"/>
                <a:gd name="connsiteX5" fmla="*/ 168283 w 673766"/>
                <a:gd name="connsiteY5" fmla="*/ 351804 h 351804"/>
                <a:gd name="connsiteX6" fmla="*/ 0 w 673766"/>
                <a:gd name="connsiteY6" fmla="*/ 234324 h 35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804">
                  <a:moveTo>
                    <a:pt x="337201" y="0"/>
                  </a:moveTo>
                  <a:lnTo>
                    <a:pt x="673767" y="234324"/>
                  </a:lnTo>
                  <a:lnTo>
                    <a:pt x="506119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76" name="Freeform: Shape 5775">
              <a:extLst>
                <a:ext uri="{FF2B5EF4-FFF2-40B4-BE49-F238E27FC236}">
                  <a16:creationId xmlns:a16="http://schemas.microsoft.com/office/drawing/2014/main" id="{A8DEC084-3D48-46AC-B308-54C4A542682C}"/>
                </a:ext>
              </a:extLst>
            </p:cNvPr>
            <p:cNvSpPr/>
            <p:nvPr/>
          </p:nvSpPr>
          <p:spPr>
            <a:xfrm>
              <a:off x="9968617" y="2007950"/>
              <a:ext cx="164472" cy="227339"/>
            </a:xfrm>
            <a:custGeom>
              <a:avLst/>
              <a:gdLst>
                <a:gd name="connsiteX0" fmla="*/ 0 w 164472"/>
                <a:gd name="connsiteY0" fmla="*/ 0 h 227339"/>
                <a:gd name="connsiteX1" fmla="*/ 164472 w 164472"/>
                <a:gd name="connsiteY1" fmla="*/ 114305 h 227339"/>
                <a:gd name="connsiteX2" fmla="*/ 0 w 164472"/>
                <a:gd name="connsiteY2" fmla="*/ 227339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339">
                  <a:moveTo>
                    <a:pt x="0" y="0"/>
                  </a:moveTo>
                  <a:lnTo>
                    <a:pt x="164472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77" name="Freeform: Shape 5776">
              <a:extLst>
                <a:ext uri="{FF2B5EF4-FFF2-40B4-BE49-F238E27FC236}">
                  <a16:creationId xmlns:a16="http://schemas.microsoft.com/office/drawing/2014/main" id="{7D0B917D-1B34-48BC-93DD-ECE570CB77EF}"/>
                </a:ext>
              </a:extLst>
            </p:cNvPr>
            <p:cNvSpPr/>
            <p:nvPr/>
          </p:nvSpPr>
          <p:spPr>
            <a:xfrm>
              <a:off x="9970522" y="2242909"/>
              <a:ext cx="673766" cy="351804"/>
            </a:xfrm>
            <a:custGeom>
              <a:avLst/>
              <a:gdLst>
                <a:gd name="connsiteX0" fmla="*/ 336566 w 673766"/>
                <a:gd name="connsiteY0" fmla="*/ 0 h 351804"/>
                <a:gd name="connsiteX1" fmla="*/ 673766 w 673766"/>
                <a:gd name="connsiteY1" fmla="*/ 234324 h 351804"/>
                <a:gd name="connsiteX2" fmla="*/ 506119 w 673766"/>
                <a:gd name="connsiteY2" fmla="*/ 351169 h 351804"/>
                <a:gd name="connsiteX3" fmla="*/ 337836 w 673766"/>
                <a:gd name="connsiteY3" fmla="*/ 234959 h 351804"/>
                <a:gd name="connsiteX4" fmla="*/ 336566 w 673766"/>
                <a:gd name="connsiteY4" fmla="*/ 234324 h 351804"/>
                <a:gd name="connsiteX5" fmla="*/ 168283 w 673766"/>
                <a:gd name="connsiteY5" fmla="*/ 351804 h 351804"/>
                <a:gd name="connsiteX6" fmla="*/ 0 w 673766"/>
                <a:gd name="connsiteY6" fmla="*/ 234324 h 35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804">
                  <a:moveTo>
                    <a:pt x="336566" y="0"/>
                  </a:moveTo>
                  <a:lnTo>
                    <a:pt x="673766" y="234324"/>
                  </a:lnTo>
                  <a:lnTo>
                    <a:pt x="506119" y="351169"/>
                  </a:lnTo>
                  <a:lnTo>
                    <a:pt x="337836" y="234959"/>
                  </a:lnTo>
                  <a:lnTo>
                    <a:pt x="336566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78" name="Freeform: Shape 5777">
              <a:extLst>
                <a:ext uri="{FF2B5EF4-FFF2-40B4-BE49-F238E27FC236}">
                  <a16:creationId xmlns:a16="http://schemas.microsoft.com/office/drawing/2014/main" id="{A16272D6-0C4B-4342-841C-2B42B98BA303}"/>
                </a:ext>
              </a:extLst>
            </p:cNvPr>
            <p:cNvSpPr/>
            <p:nvPr/>
          </p:nvSpPr>
          <p:spPr>
            <a:xfrm>
              <a:off x="10308993" y="2717273"/>
              <a:ext cx="337201" cy="466108"/>
            </a:xfrm>
            <a:custGeom>
              <a:avLst/>
              <a:gdLst>
                <a:gd name="connsiteX0" fmla="*/ 337201 w 337201"/>
                <a:gd name="connsiteY0" fmla="*/ 232419 h 466108"/>
                <a:gd name="connsiteX1" fmla="*/ 0 w 337201"/>
                <a:gd name="connsiteY1" fmla="*/ 466109 h 466108"/>
                <a:gd name="connsiteX2" fmla="*/ 0 w 337201"/>
                <a:gd name="connsiteY2" fmla="*/ 232419 h 466108"/>
                <a:gd name="connsiteX3" fmla="*/ 337201 w 337201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01" h="466108">
                  <a:moveTo>
                    <a:pt x="337201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82" name="Freeform: Shape 5781">
              <a:extLst>
                <a:ext uri="{FF2B5EF4-FFF2-40B4-BE49-F238E27FC236}">
                  <a16:creationId xmlns:a16="http://schemas.microsoft.com/office/drawing/2014/main" id="{E37C9C9D-A36C-4785-9F96-E2FF6DD7ADC0}"/>
                </a:ext>
              </a:extLst>
            </p:cNvPr>
            <p:cNvSpPr/>
            <p:nvPr/>
          </p:nvSpPr>
          <p:spPr>
            <a:xfrm>
              <a:off x="5884741" y="2481044"/>
              <a:ext cx="336565" cy="702337"/>
            </a:xfrm>
            <a:custGeom>
              <a:avLst/>
              <a:gdLst>
                <a:gd name="connsiteX0" fmla="*/ 167648 w 336565"/>
                <a:gd name="connsiteY0" fmla="*/ 116845 h 702337"/>
                <a:gd name="connsiteX1" fmla="*/ 167648 w 336565"/>
                <a:gd name="connsiteY1" fmla="*/ 351169 h 702337"/>
                <a:gd name="connsiteX2" fmla="*/ 336566 w 336565"/>
                <a:gd name="connsiteY2" fmla="*/ 468649 h 702337"/>
                <a:gd name="connsiteX3" fmla="*/ 336566 w 336565"/>
                <a:gd name="connsiteY3" fmla="*/ 702338 h 702337"/>
                <a:gd name="connsiteX4" fmla="*/ 0 w 336565"/>
                <a:gd name="connsiteY4" fmla="*/ 468649 h 702337"/>
                <a:gd name="connsiteX5" fmla="*/ 0 w 336565"/>
                <a:gd name="connsiteY5" fmla="*/ 0 h 70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7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83" name="Freeform: Shape 5782">
              <a:extLst>
                <a:ext uri="{FF2B5EF4-FFF2-40B4-BE49-F238E27FC236}">
                  <a16:creationId xmlns:a16="http://schemas.microsoft.com/office/drawing/2014/main" id="{7D44FB91-1BF2-4F63-977A-0BD270063332}"/>
                </a:ext>
              </a:extLst>
            </p:cNvPr>
            <p:cNvSpPr/>
            <p:nvPr/>
          </p:nvSpPr>
          <p:spPr>
            <a:xfrm>
              <a:off x="6565493" y="2481044"/>
              <a:ext cx="336565" cy="702337"/>
            </a:xfrm>
            <a:custGeom>
              <a:avLst/>
              <a:gdLst>
                <a:gd name="connsiteX0" fmla="*/ 167648 w 336565"/>
                <a:gd name="connsiteY0" fmla="*/ 116845 h 702337"/>
                <a:gd name="connsiteX1" fmla="*/ 167648 w 336565"/>
                <a:gd name="connsiteY1" fmla="*/ 351169 h 702337"/>
                <a:gd name="connsiteX2" fmla="*/ 336566 w 336565"/>
                <a:gd name="connsiteY2" fmla="*/ 468649 h 702337"/>
                <a:gd name="connsiteX3" fmla="*/ 336566 w 336565"/>
                <a:gd name="connsiteY3" fmla="*/ 702338 h 702337"/>
                <a:gd name="connsiteX4" fmla="*/ 0 w 336565"/>
                <a:gd name="connsiteY4" fmla="*/ 468649 h 702337"/>
                <a:gd name="connsiteX5" fmla="*/ 0 w 336565"/>
                <a:gd name="connsiteY5" fmla="*/ 0 h 70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7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84" name="Freeform: Shape 5783">
              <a:extLst>
                <a:ext uri="{FF2B5EF4-FFF2-40B4-BE49-F238E27FC236}">
                  <a16:creationId xmlns:a16="http://schemas.microsoft.com/office/drawing/2014/main" id="{E2144630-AA05-4F85-95AA-44C5A29CADCB}"/>
                </a:ext>
              </a:extLst>
            </p:cNvPr>
            <p:cNvSpPr/>
            <p:nvPr/>
          </p:nvSpPr>
          <p:spPr>
            <a:xfrm>
              <a:off x="7246245" y="2481044"/>
              <a:ext cx="336565" cy="702337"/>
            </a:xfrm>
            <a:custGeom>
              <a:avLst/>
              <a:gdLst>
                <a:gd name="connsiteX0" fmla="*/ 167648 w 336565"/>
                <a:gd name="connsiteY0" fmla="*/ 116845 h 702337"/>
                <a:gd name="connsiteX1" fmla="*/ 167648 w 336565"/>
                <a:gd name="connsiteY1" fmla="*/ 351169 h 702337"/>
                <a:gd name="connsiteX2" fmla="*/ 336566 w 336565"/>
                <a:gd name="connsiteY2" fmla="*/ 468649 h 702337"/>
                <a:gd name="connsiteX3" fmla="*/ 336566 w 336565"/>
                <a:gd name="connsiteY3" fmla="*/ 702338 h 702337"/>
                <a:gd name="connsiteX4" fmla="*/ 0 w 336565"/>
                <a:gd name="connsiteY4" fmla="*/ 468649 h 702337"/>
                <a:gd name="connsiteX5" fmla="*/ 0 w 336565"/>
                <a:gd name="connsiteY5" fmla="*/ 0 h 70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7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85" name="Freeform: Shape 5784">
              <a:extLst>
                <a:ext uri="{FF2B5EF4-FFF2-40B4-BE49-F238E27FC236}">
                  <a16:creationId xmlns:a16="http://schemas.microsoft.com/office/drawing/2014/main" id="{994FC94C-FA72-4182-9D7D-586E5DCCCF17}"/>
                </a:ext>
              </a:extLst>
            </p:cNvPr>
            <p:cNvSpPr/>
            <p:nvPr/>
          </p:nvSpPr>
          <p:spPr>
            <a:xfrm>
              <a:off x="7926997" y="2481044"/>
              <a:ext cx="336565" cy="702337"/>
            </a:xfrm>
            <a:custGeom>
              <a:avLst/>
              <a:gdLst>
                <a:gd name="connsiteX0" fmla="*/ 167648 w 336565"/>
                <a:gd name="connsiteY0" fmla="*/ 116845 h 702337"/>
                <a:gd name="connsiteX1" fmla="*/ 167648 w 336565"/>
                <a:gd name="connsiteY1" fmla="*/ 351169 h 702337"/>
                <a:gd name="connsiteX2" fmla="*/ 336566 w 336565"/>
                <a:gd name="connsiteY2" fmla="*/ 468649 h 702337"/>
                <a:gd name="connsiteX3" fmla="*/ 336566 w 336565"/>
                <a:gd name="connsiteY3" fmla="*/ 702338 h 702337"/>
                <a:gd name="connsiteX4" fmla="*/ 0 w 336565"/>
                <a:gd name="connsiteY4" fmla="*/ 468649 h 702337"/>
                <a:gd name="connsiteX5" fmla="*/ 0 w 336565"/>
                <a:gd name="connsiteY5" fmla="*/ 0 h 70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7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86" name="Freeform: Shape 5785">
              <a:extLst>
                <a:ext uri="{FF2B5EF4-FFF2-40B4-BE49-F238E27FC236}">
                  <a16:creationId xmlns:a16="http://schemas.microsoft.com/office/drawing/2014/main" id="{004981D6-FF2C-4CF4-AB85-92B4BC0C4D66}"/>
                </a:ext>
              </a:extLst>
            </p:cNvPr>
            <p:cNvSpPr/>
            <p:nvPr/>
          </p:nvSpPr>
          <p:spPr>
            <a:xfrm>
              <a:off x="8607749" y="2481044"/>
              <a:ext cx="336565" cy="702337"/>
            </a:xfrm>
            <a:custGeom>
              <a:avLst/>
              <a:gdLst>
                <a:gd name="connsiteX0" fmla="*/ 167648 w 336565"/>
                <a:gd name="connsiteY0" fmla="*/ 116845 h 702337"/>
                <a:gd name="connsiteX1" fmla="*/ 167648 w 336565"/>
                <a:gd name="connsiteY1" fmla="*/ 351169 h 702337"/>
                <a:gd name="connsiteX2" fmla="*/ 336566 w 336565"/>
                <a:gd name="connsiteY2" fmla="*/ 468649 h 702337"/>
                <a:gd name="connsiteX3" fmla="*/ 336566 w 336565"/>
                <a:gd name="connsiteY3" fmla="*/ 702338 h 702337"/>
                <a:gd name="connsiteX4" fmla="*/ 0 w 336565"/>
                <a:gd name="connsiteY4" fmla="*/ 468649 h 702337"/>
                <a:gd name="connsiteX5" fmla="*/ 0 w 336565"/>
                <a:gd name="connsiteY5" fmla="*/ 0 h 70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7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87" name="Freeform: Shape 5786">
              <a:extLst>
                <a:ext uri="{FF2B5EF4-FFF2-40B4-BE49-F238E27FC236}">
                  <a16:creationId xmlns:a16="http://schemas.microsoft.com/office/drawing/2014/main" id="{81BDB1E0-354C-452C-BFE3-628467D890FA}"/>
                </a:ext>
              </a:extLst>
            </p:cNvPr>
            <p:cNvSpPr/>
            <p:nvPr/>
          </p:nvSpPr>
          <p:spPr>
            <a:xfrm>
              <a:off x="9288500" y="2481044"/>
              <a:ext cx="336565" cy="702337"/>
            </a:xfrm>
            <a:custGeom>
              <a:avLst/>
              <a:gdLst>
                <a:gd name="connsiteX0" fmla="*/ 167648 w 336565"/>
                <a:gd name="connsiteY0" fmla="*/ 116845 h 702337"/>
                <a:gd name="connsiteX1" fmla="*/ 167648 w 336565"/>
                <a:gd name="connsiteY1" fmla="*/ 351169 h 702337"/>
                <a:gd name="connsiteX2" fmla="*/ 336566 w 336565"/>
                <a:gd name="connsiteY2" fmla="*/ 468649 h 702337"/>
                <a:gd name="connsiteX3" fmla="*/ 336566 w 336565"/>
                <a:gd name="connsiteY3" fmla="*/ 702338 h 702337"/>
                <a:gd name="connsiteX4" fmla="*/ 0 w 336565"/>
                <a:gd name="connsiteY4" fmla="*/ 468649 h 702337"/>
                <a:gd name="connsiteX5" fmla="*/ 0 w 336565"/>
                <a:gd name="connsiteY5" fmla="*/ 0 h 70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7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88" name="Freeform: Shape 5787">
              <a:extLst>
                <a:ext uri="{FF2B5EF4-FFF2-40B4-BE49-F238E27FC236}">
                  <a16:creationId xmlns:a16="http://schemas.microsoft.com/office/drawing/2014/main" id="{3D829242-71AB-458C-B96C-F6D01E5B5747}"/>
                </a:ext>
              </a:extLst>
            </p:cNvPr>
            <p:cNvSpPr/>
            <p:nvPr/>
          </p:nvSpPr>
          <p:spPr>
            <a:xfrm>
              <a:off x="9968617" y="2481044"/>
              <a:ext cx="337200" cy="702337"/>
            </a:xfrm>
            <a:custGeom>
              <a:avLst/>
              <a:gdLst>
                <a:gd name="connsiteX0" fmla="*/ 168283 w 337200"/>
                <a:gd name="connsiteY0" fmla="*/ 116845 h 702337"/>
                <a:gd name="connsiteX1" fmla="*/ 168283 w 337200"/>
                <a:gd name="connsiteY1" fmla="*/ 351169 h 702337"/>
                <a:gd name="connsiteX2" fmla="*/ 337201 w 337200"/>
                <a:gd name="connsiteY2" fmla="*/ 468649 h 702337"/>
                <a:gd name="connsiteX3" fmla="*/ 337201 w 337200"/>
                <a:gd name="connsiteY3" fmla="*/ 702338 h 702337"/>
                <a:gd name="connsiteX4" fmla="*/ 0 w 337200"/>
                <a:gd name="connsiteY4" fmla="*/ 468649 h 702337"/>
                <a:gd name="connsiteX5" fmla="*/ 0 w 337200"/>
                <a:gd name="connsiteY5" fmla="*/ 0 h 70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200" h="702337">
                  <a:moveTo>
                    <a:pt x="168283" y="116845"/>
                  </a:move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89" name="Freeform: Shape 5788">
              <a:extLst>
                <a:ext uri="{FF2B5EF4-FFF2-40B4-BE49-F238E27FC236}">
                  <a16:creationId xmlns:a16="http://schemas.microsoft.com/office/drawing/2014/main" id="{5F210199-76AB-4A47-866D-FDF94B6CC32C}"/>
                </a:ext>
              </a:extLst>
            </p:cNvPr>
            <p:cNvSpPr/>
            <p:nvPr/>
          </p:nvSpPr>
          <p:spPr>
            <a:xfrm>
              <a:off x="10308993" y="2717273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3 w 164472"/>
                <a:gd name="connsiteY1" fmla="*/ 114940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90" name="Freeform: Shape 5789">
              <a:extLst>
                <a:ext uri="{FF2B5EF4-FFF2-40B4-BE49-F238E27FC236}">
                  <a16:creationId xmlns:a16="http://schemas.microsoft.com/office/drawing/2014/main" id="{BBF0B631-62F0-40FB-9A70-4B0B9B9E0338}"/>
                </a:ext>
              </a:extLst>
            </p:cNvPr>
            <p:cNvSpPr/>
            <p:nvPr/>
          </p:nvSpPr>
          <p:spPr>
            <a:xfrm>
              <a:off x="9968617" y="3427232"/>
              <a:ext cx="337200" cy="466108"/>
            </a:xfrm>
            <a:custGeom>
              <a:avLst/>
              <a:gdLst>
                <a:gd name="connsiteX0" fmla="*/ 337201 w 337200"/>
                <a:gd name="connsiteY0" fmla="*/ 231784 h 466108"/>
                <a:gd name="connsiteX1" fmla="*/ 635 w 337200"/>
                <a:gd name="connsiteY1" fmla="*/ 466108 h 466108"/>
                <a:gd name="connsiteX2" fmla="*/ 0 w 337200"/>
                <a:gd name="connsiteY2" fmla="*/ 231784 h 466108"/>
                <a:gd name="connsiteX3" fmla="*/ 337201 w 337200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00" h="466108">
                  <a:moveTo>
                    <a:pt x="337201" y="231784"/>
                  </a:moveTo>
                  <a:lnTo>
                    <a:pt x="635" y="466108"/>
                  </a:lnTo>
                  <a:lnTo>
                    <a:pt x="0" y="231784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96" name="Freeform: Shape 5795">
              <a:extLst>
                <a:ext uri="{FF2B5EF4-FFF2-40B4-BE49-F238E27FC236}">
                  <a16:creationId xmlns:a16="http://schemas.microsoft.com/office/drawing/2014/main" id="{10D94EF3-1246-4FB1-B255-450730F29EAD}"/>
                </a:ext>
              </a:extLst>
            </p:cNvPr>
            <p:cNvSpPr/>
            <p:nvPr/>
          </p:nvSpPr>
          <p:spPr>
            <a:xfrm>
              <a:off x="6225117" y="2717273"/>
              <a:ext cx="164472" cy="227974"/>
            </a:xfrm>
            <a:custGeom>
              <a:avLst/>
              <a:gdLst>
                <a:gd name="connsiteX0" fmla="*/ 164473 w 164472"/>
                <a:gd name="connsiteY0" fmla="*/ 114940 h 227974"/>
                <a:gd name="connsiteX1" fmla="*/ 0 w 164472"/>
                <a:gd name="connsiteY1" fmla="*/ 227974 h 227974"/>
                <a:gd name="connsiteX2" fmla="*/ 0 w 164472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164473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97" name="Freeform: Shape 5796">
              <a:extLst>
                <a:ext uri="{FF2B5EF4-FFF2-40B4-BE49-F238E27FC236}">
                  <a16:creationId xmlns:a16="http://schemas.microsoft.com/office/drawing/2014/main" id="{B22C34C0-D97B-4F3B-AEF4-B770D2AEB3CC}"/>
                </a:ext>
              </a:extLst>
            </p:cNvPr>
            <p:cNvSpPr/>
            <p:nvPr/>
          </p:nvSpPr>
          <p:spPr>
            <a:xfrm>
              <a:off x="6226387" y="2952868"/>
              <a:ext cx="674401" cy="351168"/>
            </a:xfrm>
            <a:custGeom>
              <a:avLst/>
              <a:gdLst>
                <a:gd name="connsiteX0" fmla="*/ 337201 w 674401"/>
                <a:gd name="connsiteY0" fmla="*/ 0 h 351168"/>
                <a:gd name="connsiteX1" fmla="*/ 674402 w 674401"/>
                <a:gd name="connsiteY1" fmla="*/ 234324 h 351168"/>
                <a:gd name="connsiteX2" fmla="*/ 506754 w 674401"/>
                <a:gd name="connsiteY2" fmla="*/ 350534 h 351168"/>
                <a:gd name="connsiteX3" fmla="*/ 338471 w 674401"/>
                <a:gd name="connsiteY3" fmla="*/ 234324 h 351168"/>
                <a:gd name="connsiteX4" fmla="*/ 337201 w 674401"/>
                <a:gd name="connsiteY4" fmla="*/ 233689 h 351168"/>
                <a:gd name="connsiteX5" fmla="*/ 168283 w 674401"/>
                <a:gd name="connsiteY5" fmla="*/ 351169 h 351168"/>
                <a:gd name="connsiteX6" fmla="*/ 0 w 674401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8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0534"/>
                  </a:lnTo>
                  <a:lnTo>
                    <a:pt x="338471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98" name="Freeform: Shape 5797">
              <a:extLst>
                <a:ext uri="{FF2B5EF4-FFF2-40B4-BE49-F238E27FC236}">
                  <a16:creationId xmlns:a16="http://schemas.microsoft.com/office/drawing/2014/main" id="{CB5833D5-F06D-4C0A-B757-69FE0EC4E730}"/>
                </a:ext>
              </a:extLst>
            </p:cNvPr>
            <p:cNvSpPr/>
            <p:nvPr/>
          </p:nvSpPr>
          <p:spPr>
            <a:xfrm>
              <a:off x="6905869" y="2717273"/>
              <a:ext cx="164472" cy="227974"/>
            </a:xfrm>
            <a:custGeom>
              <a:avLst/>
              <a:gdLst>
                <a:gd name="connsiteX0" fmla="*/ 164473 w 164472"/>
                <a:gd name="connsiteY0" fmla="*/ 114940 h 227974"/>
                <a:gd name="connsiteX1" fmla="*/ 0 w 164472"/>
                <a:gd name="connsiteY1" fmla="*/ 227974 h 227974"/>
                <a:gd name="connsiteX2" fmla="*/ 0 w 164472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164473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99" name="Freeform: Shape 5798">
              <a:extLst>
                <a:ext uri="{FF2B5EF4-FFF2-40B4-BE49-F238E27FC236}">
                  <a16:creationId xmlns:a16="http://schemas.microsoft.com/office/drawing/2014/main" id="{B50C1995-D99F-4EA6-8CB2-1E6161E9472C}"/>
                </a:ext>
              </a:extLst>
            </p:cNvPr>
            <p:cNvSpPr/>
            <p:nvPr/>
          </p:nvSpPr>
          <p:spPr>
            <a:xfrm>
              <a:off x="6907139" y="2952868"/>
              <a:ext cx="674401" cy="351168"/>
            </a:xfrm>
            <a:custGeom>
              <a:avLst/>
              <a:gdLst>
                <a:gd name="connsiteX0" fmla="*/ 337201 w 674401"/>
                <a:gd name="connsiteY0" fmla="*/ 0 h 351168"/>
                <a:gd name="connsiteX1" fmla="*/ 674401 w 674401"/>
                <a:gd name="connsiteY1" fmla="*/ 234324 h 351168"/>
                <a:gd name="connsiteX2" fmla="*/ 506754 w 674401"/>
                <a:gd name="connsiteY2" fmla="*/ 350534 h 351168"/>
                <a:gd name="connsiteX3" fmla="*/ 337836 w 674401"/>
                <a:gd name="connsiteY3" fmla="*/ 234324 h 351168"/>
                <a:gd name="connsiteX4" fmla="*/ 337201 w 674401"/>
                <a:gd name="connsiteY4" fmla="*/ 233689 h 351168"/>
                <a:gd name="connsiteX5" fmla="*/ 168283 w 674401"/>
                <a:gd name="connsiteY5" fmla="*/ 351169 h 351168"/>
                <a:gd name="connsiteX6" fmla="*/ 0 w 674401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8">
                  <a:moveTo>
                    <a:pt x="337201" y="0"/>
                  </a:moveTo>
                  <a:lnTo>
                    <a:pt x="674401" y="234324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00" name="Freeform: Shape 5799">
              <a:extLst>
                <a:ext uri="{FF2B5EF4-FFF2-40B4-BE49-F238E27FC236}">
                  <a16:creationId xmlns:a16="http://schemas.microsoft.com/office/drawing/2014/main" id="{3D11EDC5-B16E-4590-A7F2-46CA6C2B2763}"/>
                </a:ext>
              </a:extLst>
            </p:cNvPr>
            <p:cNvSpPr/>
            <p:nvPr/>
          </p:nvSpPr>
          <p:spPr>
            <a:xfrm>
              <a:off x="7586621" y="2717273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3 w 164472"/>
                <a:gd name="connsiteY1" fmla="*/ 114940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01" name="Freeform: Shape 5800">
              <a:extLst>
                <a:ext uri="{FF2B5EF4-FFF2-40B4-BE49-F238E27FC236}">
                  <a16:creationId xmlns:a16="http://schemas.microsoft.com/office/drawing/2014/main" id="{DDE5BACB-0876-44B8-B6D3-E89D91FC8138}"/>
                </a:ext>
              </a:extLst>
            </p:cNvPr>
            <p:cNvSpPr/>
            <p:nvPr/>
          </p:nvSpPr>
          <p:spPr>
            <a:xfrm>
              <a:off x="7587891" y="2952868"/>
              <a:ext cx="674401" cy="351168"/>
            </a:xfrm>
            <a:custGeom>
              <a:avLst/>
              <a:gdLst>
                <a:gd name="connsiteX0" fmla="*/ 337201 w 674401"/>
                <a:gd name="connsiteY0" fmla="*/ 0 h 351168"/>
                <a:gd name="connsiteX1" fmla="*/ 674402 w 674401"/>
                <a:gd name="connsiteY1" fmla="*/ 234324 h 351168"/>
                <a:gd name="connsiteX2" fmla="*/ 506754 w 674401"/>
                <a:gd name="connsiteY2" fmla="*/ 350534 h 351168"/>
                <a:gd name="connsiteX3" fmla="*/ 337836 w 674401"/>
                <a:gd name="connsiteY3" fmla="*/ 234324 h 351168"/>
                <a:gd name="connsiteX4" fmla="*/ 337201 w 674401"/>
                <a:gd name="connsiteY4" fmla="*/ 233689 h 351168"/>
                <a:gd name="connsiteX5" fmla="*/ 168283 w 674401"/>
                <a:gd name="connsiteY5" fmla="*/ 351169 h 351168"/>
                <a:gd name="connsiteX6" fmla="*/ 0 w 674401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8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02" name="Freeform: Shape 5801">
              <a:extLst>
                <a:ext uri="{FF2B5EF4-FFF2-40B4-BE49-F238E27FC236}">
                  <a16:creationId xmlns:a16="http://schemas.microsoft.com/office/drawing/2014/main" id="{DF144414-01DB-44E5-BAC9-763F3BB6CA0E}"/>
                </a:ext>
              </a:extLst>
            </p:cNvPr>
            <p:cNvSpPr/>
            <p:nvPr/>
          </p:nvSpPr>
          <p:spPr>
            <a:xfrm>
              <a:off x="8267372" y="2717273"/>
              <a:ext cx="163837" cy="227974"/>
            </a:xfrm>
            <a:custGeom>
              <a:avLst/>
              <a:gdLst>
                <a:gd name="connsiteX0" fmla="*/ 0 w 163837"/>
                <a:gd name="connsiteY0" fmla="*/ 0 h 227974"/>
                <a:gd name="connsiteX1" fmla="*/ 163838 w 163837"/>
                <a:gd name="connsiteY1" fmla="*/ 114940 h 227974"/>
                <a:gd name="connsiteX2" fmla="*/ 0 w 163837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974">
                  <a:moveTo>
                    <a:pt x="0" y="0"/>
                  </a:moveTo>
                  <a:lnTo>
                    <a:pt x="163838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03" name="Freeform: Shape 5802">
              <a:extLst>
                <a:ext uri="{FF2B5EF4-FFF2-40B4-BE49-F238E27FC236}">
                  <a16:creationId xmlns:a16="http://schemas.microsoft.com/office/drawing/2014/main" id="{4B65D7A4-6161-42F1-B49F-82B5AE394660}"/>
                </a:ext>
              </a:extLst>
            </p:cNvPr>
            <p:cNvSpPr/>
            <p:nvPr/>
          </p:nvSpPr>
          <p:spPr>
            <a:xfrm>
              <a:off x="8268643" y="2952868"/>
              <a:ext cx="674401" cy="351168"/>
            </a:xfrm>
            <a:custGeom>
              <a:avLst/>
              <a:gdLst>
                <a:gd name="connsiteX0" fmla="*/ 337201 w 674401"/>
                <a:gd name="connsiteY0" fmla="*/ 0 h 351168"/>
                <a:gd name="connsiteX1" fmla="*/ 674402 w 674401"/>
                <a:gd name="connsiteY1" fmla="*/ 234324 h 351168"/>
                <a:gd name="connsiteX2" fmla="*/ 506754 w 674401"/>
                <a:gd name="connsiteY2" fmla="*/ 350534 h 351168"/>
                <a:gd name="connsiteX3" fmla="*/ 337836 w 674401"/>
                <a:gd name="connsiteY3" fmla="*/ 234324 h 351168"/>
                <a:gd name="connsiteX4" fmla="*/ 337201 w 674401"/>
                <a:gd name="connsiteY4" fmla="*/ 233689 h 351168"/>
                <a:gd name="connsiteX5" fmla="*/ 168283 w 674401"/>
                <a:gd name="connsiteY5" fmla="*/ 351169 h 351168"/>
                <a:gd name="connsiteX6" fmla="*/ 0 w 674401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8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04" name="Freeform: Shape 5803">
              <a:extLst>
                <a:ext uri="{FF2B5EF4-FFF2-40B4-BE49-F238E27FC236}">
                  <a16:creationId xmlns:a16="http://schemas.microsoft.com/office/drawing/2014/main" id="{76910297-5C62-4D31-96E9-AD8BBFB194A4}"/>
                </a:ext>
              </a:extLst>
            </p:cNvPr>
            <p:cNvSpPr/>
            <p:nvPr/>
          </p:nvSpPr>
          <p:spPr>
            <a:xfrm>
              <a:off x="8948124" y="2717273"/>
              <a:ext cx="163837" cy="227974"/>
            </a:xfrm>
            <a:custGeom>
              <a:avLst/>
              <a:gdLst>
                <a:gd name="connsiteX0" fmla="*/ 163838 w 163837"/>
                <a:gd name="connsiteY0" fmla="*/ 114940 h 227974"/>
                <a:gd name="connsiteX1" fmla="*/ 0 w 163837"/>
                <a:gd name="connsiteY1" fmla="*/ 227974 h 227974"/>
                <a:gd name="connsiteX2" fmla="*/ 0 w 163837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974">
                  <a:moveTo>
                    <a:pt x="163838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05" name="Freeform: Shape 5804">
              <a:extLst>
                <a:ext uri="{FF2B5EF4-FFF2-40B4-BE49-F238E27FC236}">
                  <a16:creationId xmlns:a16="http://schemas.microsoft.com/office/drawing/2014/main" id="{39E00127-C42E-4203-AF1F-6083E9AEF9C6}"/>
                </a:ext>
              </a:extLst>
            </p:cNvPr>
            <p:cNvSpPr/>
            <p:nvPr/>
          </p:nvSpPr>
          <p:spPr>
            <a:xfrm>
              <a:off x="8949395" y="2952868"/>
              <a:ext cx="673766" cy="351168"/>
            </a:xfrm>
            <a:custGeom>
              <a:avLst/>
              <a:gdLst>
                <a:gd name="connsiteX0" fmla="*/ 337201 w 673766"/>
                <a:gd name="connsiteY0" fmla="*/ 0 h 351168"/>
                <a:gd name="connsiteX1" fmla="*/ 673766 w 673766"/>
                <a:gd name="connsiteY1" fmla="*/ 234324 h 351168"/>
                <a:gd name="connsiteX2" fmla="*/ 506119 w 673766"/>
                <a:gd name="connsiteY2" fmla="*/ 350534 h 351168"/>
                <a:gd name="connsiteX3" fmla="*/ 337836 w 673766"/>
                <a:gd name="connsiteY3" fmla="*/ 234324 h 351168"/>
                <a:gd name="connsiteX4" fmla="*/ 337201 w 673766"/>
                <a:gd name="connsiteY4" fmla="*/ 233689 h 351168"/>
                <a:gd name="connsiteX5" fmla="*/ 168283 w 673766"/>
                <a:gd name="connsiteY5" fmla="*/ 351169 h 351168"/>
                <a:gd name="connsiteX6" fmla="*/ 0 w 673766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8">
                  <a:moveTo>
                    <a:pt x="337201" y="0"/>
                  </a:moveTo>
                  <a:lnTo>
                    <a:pt x="673766" y="234324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06" name="Freeform: Shape 5805">
              <a:extLst>
                <a:ext uri="{FF2B5EF4-FFF2-40B4-BE49-F238E27FC236}">
                  <a16:creationId xmlns:a16="http://schemas.microsoft.com/office/drawing/2014/main" id="{99138BA4-1BB0-42A8-9915-00ED181E2994}"/>
                </a:ext>
              </a:extLst>
            </p:cNvPr>
            <p:cNvSpPr/>
            <p:nvPr/>
          </p:nvSpPr>
          <p:spPr>
            <a:xfrm>
              <a:off x="9628876" y="2717273"/>
              <a:ext cx="163837" cy="227974"/>
            </a:xfrm>
            <a:custGeom>
              <a:avLst/>
              <a:gdLst>
                <a:gd name="connsiteX0" fmla="*/ 163838 w 163837"/>
                <a:gd name="connsiteY0" fmla="*/ 114940 h 227974"/>
                <a:gd name="connsiteX1" fmla="*/ 0 w 163837"/>
                <a:gd name="connsiteY1" fmla="*/ 227974 h 227974"/>
                <a:gd name="connsiteX2" fmla="*/ 0 w 163837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974">
                  <a:moveTo>
                    <a:pt x="163838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07" name="Freeform: Shape 5806">
              <a:extLst>
                <a:ext uri="{FF2B5EF4-FFF2-40B4-BE49-F238E27FC236}">
                  <a16:creationId xmlns:a16="http://schemas.microsoft.com/office/drawing/2014/main" id="{2A6C6210-D567-452D-BBC3-3129BD95D2EF}"/>
                </a:ext>
              </a:extLst>
            </p:cNvPr>
            <p:cNvSpPr/>
            <p:nvPr/>
          </p:nvSpPr>
          <p:spPr>
            <a:xfrm>
              <a:off x="9630146" y="2952868"/>
              <a:ext cx="673766" cy="351168"/>
            </a:xfrm>
            <a:custGeom>
              <a:avLst/>
              <a:gdLst>
                <a:gd name="connsiteX0" fmla="*/ 337201 w 673766"/>
                <a:gd name="connsiteY0" fmla="*/ 0 h 351168"/>
                <a:gd name="connsiteX1" fmla="*/ 673766 w 673766"/>
                <a:gd name="connsiteY1" fmla="*/ 234324 h 351168"/>
                <a:gd name="connsiteX2" fmla="*/ 506118 w 673766"/>
                <a:gd name="connsiteY2" fmla="*/ 350534 h 351168"/>
                <a:gd name="connsiteX3" fmla="*/ 337836 w 673766"/>
                <a:gd name="connsiteY3" fmla="*/ 234324 h 351168"/>
                <a:gd name="connsiteX4" fmla="*/ 337201 w 673766"/>
                <a:gd name="connsiteY4" fmla="*/ 233689 h 351168"/>
                <a:gd name="connsiteX5" fmla="*/ 168283 w 673766"/>
                <a:gd name="connsiteY5" fmla="*/ 351169 h 351168"/>
                <a:gd name="connsiteX6" fmla="*/ 0 w 673766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8">
                  <a:moveTo>
                    <a:pt x="337201" y="0"/>
                  </a:moveTo>
                  <a:lnTo>
                    <a:pt x="673766" y="234324"/>
                  </a:lnTo>
                  <a:lnTo>
                    <a:pt x="506118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10" name="Freeform: Shape 5809">
              <a:extLst>
                <a:ext uri="{FF2B5EF4-FFF2-40B4-BE49-F238E27FC236}">
                  <a16:creationId xmlns:a16="http://schemas.microsoft.com/office/drawing/2014/main" id="{5C9861A0-1D1E-4F50-987C-1B867B22B116}"/>
                </a:ext>
              </a:extLst>
            </p:cNvPr>
            <p:cNvSpPr/>
            <p:nvPr/>
          </p:nvSpPr>
          <p:spPr>
            <a:xfrm>
              <a:off x="6225117" y="3190367"/>
              <a:ext cx="336565" cy="702973"/>
            </a:xfrm>
            <a:custGeom>
              <a:avLst/>
              <a:gdLst>
                <a:gd name="connsiteX0" fmla="*/ 167648 w 336565"/>
                <a:gd name="connsiteY0" fmla="*/ 116845 h 702973"/>
                <a:gd name="connsiteX1" fmla="*/ 167648 w 336565"/>
                <a:gd name="connsiteY1" fmla="*/ 351804 h 702973"/>
                <a:gd name="connsiteX2" fmla="*/ 336566 w 336565"/>
                <a:gd name="connsiteY2" fmla="*/ 468649 h 702973"/>
                <a:gd name="connsiteX3" fmla="*/ 336566 w 336565"/>
                <a:gd name="connsiteY3" fmla="*/ 702973 h 702973"/>
                <a:gd name="connsiteX4" fmla="*/ 0 w 336565"/>
                <a:gd name="connsiteY4" fmla="*/ 468649 h 702973"/>
                <a:gd name="connsiteX5" fmla="*/ 0 w 336565"/>
                <a:gd name="connsiteY5" fmla="*/ 0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11" name="Freeform: Shape 5810">
              <a:extLst>
                <a:ext uri="{FF2B5EF4-FFF2-40B4-BE49-F238E27FC236}">
                  <a16:creationId xmlns:a16="http://schemas.microsoft.com/office/drawing/2014/main" id="{181B9FA6-F982-4310-B48B-4CB668660951}"/>
                </a:ext>
              </a:extLst>
            </p:cNvPr>
            <p:cNvSpPr/>
            <p:nvPr/>
          </p:nvSpPr>
          <p:spPr>
            <a:xfrm>
              <a:off x="6905869" y="3190367"/>
              <a:ext cx="336565" cy="702973"/>
            </a:xfrm>
            <a:custGeom>
              <a:avLst/>
              <a:gdLst>
                <a:gd name="connsiteX0" fmla="*/ 167648 w 336565"/>
                <a:gd name="connsiteY0" fmla="*/ 116845 h 702973"/>
                <a:gd name="connsiteX1" fmla="*/ 167648 w 336565"/>
                <a:gd name="connsiteY1" fmla="*/ 351804 h 702973"/>
                <a:gd name="connsiteX2" fmla="*/ 336566 w 336565"/>
                <a:gd name="connsiteY2" fmla="*/ 468649 h 702973"/>
                <a:gd name="connsiteX3" fmla="*/ 336566 w 336565"/>
                <a:gd name="connsiteY3" fmla="*/ 702973 h 702973"/>
                <a:gd name="connsiteX4" fmla="*/ 0 w 336565"/>
                <a:gd name="connsiteY4" fmla="*/ 468649 h 702973"/>
                <a:gd name="connsiteX5" fmla="*/ 0 w 336565"/>
                <a:gd name="connsiteY5" fmla="*/ 0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12" name="Freeform: Shape 5811">
              <a:extLst>
                <a:ext uri="{FF2B5EF4-FFF2-40B4-BE49-F238E27FC236}">
                  <a16:creationId xmlns:a16="http://schemas.microsoft.com/office/drawing/2014/main" id="{13BDFDD8-377F-4D75-9254-31F6B36EA263}"/>
                </a:ext>
              </a:extLst>
            </p:cNvPr>
            <p:cNvSpPr/>
            <p:nvPr/>
          </p:nvSpPr>
          <p:spPr>
            <a:xfrm>
              <a:off x="7586621" y="3190367"/>
              <a:ext cx="336565" cy="702973"/>
            </a:xfrm>
            <a:custGeom>
              <a:avLst/>
              <a:gdLst>
                <a:gd name="connsiteX0" fmla="*/ 167648 w 336565"/>
                <a:gd name="connsiteY0" fmla="*/ 116845 h 702973"/>
                <a:gd name="connsiteX1" fmla="*/ 167648 w 336565"/>
                <a:gd name="connsiteY1" fmla="*/ 351804 h 702973"/>
                <a:gd name="connsiteX2" fmla="*/ 336566 w 336565"/>
                <a:gd name="connsiteY2" fmla="*/ 468649 h 702973"/>
                <a:gd name="connsiteX3" fmla="*/ 336566 w 336565"/>
                <a:gd name="connsiteY3" fmla="*/ 702973 h 702973"/>
                <a:gd name="connsiteX4" fmla="*/ 0 w 336565"/>
                <a:gd name="connsiteY4" fmla="*/ 468649 h 702973"/>
                <a:gd name="connsiteX5" fmla="*/ 0 w 336565"/>
                <a:gd name="connsiteY5" fmla="*/ 0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13" name="Freeform: Shape 5812">
              <a:extLst>
                <a:ext uri="{FF2B5EF4-FFF2-40B4-BE49-F238E27FC236}">
                  <a16:creationId xmlns:a16="http://schemas.microsoft.com/office/drawing/2014/main" id="{CC56792B-F024-473E-989C-93FE8C6FA8BD}"/>
                </a:ext>
              </a:extLst>
            </p:cNvPr>
            <p:cNvSpPr/>
            <p:nvPr/>
          </p:nvSpPr>
          <p:spPr>
            <a:xfrm>
              <a:off x="8267372" y="3190367"/>
              <a:ext cx="336565" cy="702973"/>
            </a:xfrm>
            <a:custGeom>
              <a:avLst/>
              <a:gdLst>
                <a:gd name="connsiteX0" fmla="*/ 167648 w 336565"/>
                <a:gd name="connsiteY0" fmla="*/ 116845 h 702973"/>
                <a:gd name="connsiteX1" fmla="*/ 167648 w 336565"/>
                <a:gd name="connsiteY1" fmla="*/ 351804 h 702973"/>
                <a:gd name="connsiteX2" fmla="*/ 336566 w 336565"/>
                <a:gd name="connsiteY2" fmla="*/ 468649 h 702973"/>
                <a:gd name="connsiteX3" fmla="*/ 336566 w 336565"/>
                <a:gd name="connsiteY3" fmla="*/ 702973 h 702973"/>
                <a:gd name="connsiteX4" fmla="*/ 0 w 336565"/>
                <a:gd name="connsiteY4" fmla="*/ 468649 h 702973"/>
                <a:gd name="connsiteX5" fmla="*/ 0 w 336565"/>
                <a:gd name="connsiteY5" fmla="*/ 0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14" name="Freeform: Shape 5813">
              <a:extLst>
                <a:ext uri="{FF2B5EF4-FFF2-40B4-BE49-F238E27FC236}">
                  <a16:creationId xmlns:a16="http://schemas.microsoft.com/office/drawing/2014/main" id="{157A48BA-21C7-4F19-BD75-5BAC7F5F3998}"/>
                </a:ext>
              </a:extLst>
            </p:cNvPr>
            <p:cNvSpPr/>
            <p:nvPr/>
          </p:nvSpPr>
          <p:spPr>
            <a:xfrm>
              <a:off x="8948124" y="3190367"/>
              <a:ext cx="336565" cy="702973"/>
            </a:xfrm>
            <a:custGeom>
              <a:avLst/>
              <a:gdLst>
                <a:gd name="connsiteX0" fmla="*/ 167648 w 336565"/>
                <a:gd name="connsiteY0" fmla="*/ 116845 h 702973"/>
                <a:gd name="connsiteX1" fmla="*/ 167648 w 336565"/>
                <a:gd name="connsiteY1" fmla="*/ 351804 h 702973"/>
                <a:gd name="connsiteX2" fmla="*/ 336566 w 336565"/>
                <a:gd name="connsiteY2" fmla="*/ 468649 h 702973"/>
                <a:gd name="connsiteX3" fmla="*/ 336566 w 336565"/>
                <a:gd name="connsiteY3" fmla="*/ 702973 h 702973"/>
                <a:gd name="connsiteX4" fmla="*/ 0 w 336565"/>
                <a:gd name="connsiteY4" fmla="*/ 468649 h 702973"/>
                <a:gd name="connsiteX5" fmla="*/ 0 w 336565"/>
                <a:gd name="connsiteY5" fmla="*/ 0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18" name="Freeform: Shape 5817">
              <a:extLst>
                <a:ext uri="{FF2B5EF4-FFF2-40B4-BE49-F238E27FC236}">
                  <a16:creationId xmlns:a16="http://schemas.microsoft.com/office/drawing/2014/main" id="{9D88D715-2E70-4CEB-8A72-9440510A60E0}"/>
                </a:ext>
              </a:extLst>
            </p:cNvPr>
            <p:cNvSpPr/>
            <p:nvPr/>
          </p:nvSpPr>
          <p:spPr>
            <a:xfrm>
              <a:off x="5884741" y="3427232"/>
              <a:ext cx="164472" cy="227339"/>
            </a:xfrm>
            <a:custGeom>
              <a:avLst/>
              <a:gdLst>
                <a:gd name="connsiteX0" fmla="*/ 164473 w 164472"/>
                <a:gd name="connsiteY0" fmla="*/ 114305 h 227339"/>
                <a:gd name="connsiteX1" fmla="*/ 0 w 164472"/>
                <a:gd name="connsiteY1" fmla="*/ 227339 h 227339"/>
                <a:gd name="connsiteX2" fmla="*/ 0 w 164472"/>
                <a:gd name="connsiteY2" fmla="*/ 0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339">
                  <a:moveTo>
                    <a:pt x="164473" y="114305"/>
                  </a:moveTo>
                  <a:lnTo>
                    <a:pt x="0" y="22733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19" name="Freeform: Shape 5818">
              <a:extLst>
                <a:ext uri="{FF2B5EF4-FFF2-40B4-BE49-F238E27FC236}">
                  <a16:creationId xmlns:a16="http://schemas.microsoft.com/office/drawing/2014/main" id="{7CDA15AA-2E48-43D4-B4AA-443E3027DF46}"/>
                </a:ext>
              </a:extLst>
            </p:cNvPr>
            <p:cNvSpPr/>
            <p:nvPr/>
          </p:nvSpPr>
          <p:spPr>
            <a:xfrm>
              <a:off x="5886011" y="3662191"/>
              <a:ext cx="674401" cy="351168"/>
            </a:xfrm>
            <a:custGeom>
              <a:avLst/>
              <a:gdLst>
                <a:gd name="connsiteX0" fmla="*/ 337201 w 674401"/>
                <a:gd name="connsiteY0" fmla="*/ 0 h 351168"/>
                <a:gd name="connsiteX1" fmla="*/ 674402 w 674401"/>
                <a:gd name="connsiteY1" fmla="*/ 234324 h 351168"/>
                <a:gd name="connsiteX2" fmla="*/ 506754 w 674401"/>
                <a:gd name="connsiteY2" fmla="*/ 351169 h 351168"/>
                <a:gd name="connsiteX3" fmla="*/ 338471 w 674401"/>
                <a:gd name="connsiteY3" fmla="*/ 234959 h 351168"/>
                <a:gd name="connsiteX4" fmla="*/ 337201 w 674401"/>
                <a:gd name="connsiteY4" fmla="*/ 234324 h 351168"/>
                <a:gd name="connsiteX5" fmla="*/ 168283 w 674401"/>
                <a:gd name="connsiteY5" fmla="*/ 351169 h 351168"/>
                <a:gd name="connsiteX6" fmla="*/ 0 w 674401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8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1169"/>
                  </a:lnTo>
                  <a:lnTo>
                    <a:pt x="338471" y="234959"/>
                  </a:ln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20" name="Freeform: Shape 5819">
              <a:extLst>
                <a:ext uri="{FF2B5EF4-FFF2-40B4-BE49-F238E27FC236}">
                  <a16:creationId xmlns:a16="http://schemas.microsoft.com/office/drawing/2014/main" id="{10EDC7BD-9852-4A52-AE92-163D636FC999}"/>
                </a:ext>
              </a:extLst>
            </p:cNvPr>
            <p:cNvSpPr/>
            <p:nvPr/>
          </p:nvSpPr>
          <p:spPr>
            <a:xfrm>
              <a:off x="6565493" y="3427232"/>
              <a:ext cx="164472" cy="227339"/>
            </a:xfrm>
            <a:custGeom>
              <a:avLst/>
              <a:gdLst>
                <a:gd name="connsiteX0" fmla="*/ 0 w 164472"/>
                <a:gd name="connsiteY0" fmla="*/ 0 h 227339"/>
                <a:gd name="connsiteX1" fmla="*/ 164473 w 164472"/>
                <a:gd name="connsiteY1" fmla="*/ 114305 h 227339"/>
                <a:gd name="connsiteX2" fmla="*/ 0 w 164472"/>
                <a:gd name="connsiteY2" fmla="*/ 227339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339">
                  <a:moveTo>
                    <a:pt x="0" y="0"/>
                  </a:moveTo>
                  <a:lnTo>
                    <a:pt x="164473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21" name="Freeform: Shape 5820">
              <a:extLst>
                <a:ext uri="{FF2B5EF4-FFF2-40B4-BE49-F238E27FC236}">
                  <a16:creationId xmlns:a16="http://schemas.microsoft.com/office/drawing/2014/main" id="{9AAE6B5D-5D51-4CAA-A6C4-3C0D0884213E}"/>
                </a:ext>
              </a:extLst>
            </p:cNvPr>
            <p:cNvSpPr/>
            <p:nvPr/>
          </p:nvSpPr>
          <p:spPr>
            <a:xfrm>
              <a:off x="6566763" y="3662191"/>
              <a:ext cx="674401" cy="351168"/>
            </a:xfrm>
            <a:custGeom>
              <a:avLst/>
              <a:gdLst>
                <a:gd name="connsiteX0" fmla="*/ 337201 w 674401"/>
                <a:gd name="connsiteY0" fmla="*/ 0 h 351168"/>
                <a:gd name="connsiteX1" fmla="*/ 674402 w 674401"/>
                <a:gd name="connsiteY1" fmla="*/ 234324 h 351168"/>
                <a:gd name="connsiteX2" fmla="*/ 506754 w 674401"/>
                <a:gd name="connsiteY2" fmla="*/ 351169 h 351168"/>
                <a:gd name="connsiteX3" fmla="*/ 338471 w 674401"/>
                <a:gd name="connsiteY3" fmla="*/ 234959 h 351168"/>
                <a:gd name="connsiteX4" fmla="*/ 337201 w 674401"/>
                <a:gd name="connsiteY4" fmla="*/ 234324 h 351168"/>
                <a:gd name="connsiteX5" fmla="*/ 168283 w 674401"/>
                <a:gd name="connsiteY5" fmla="*/ 351169 h 351168"/>
                <a:gd name="connsiteX6" fmla="*/ 0 w 674401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8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1169"/>
                  </a:lnTo>
                  <a:lnTo>
                    <a:pt x="338471" y="234959"/>
                  </a:ln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22" name="Freeform: Shape 5821">
              <a:extLst>
                <a:ext uri="{FF2B5EF4-FFF2-40B4-BE49-F238E27FC236}">
                  <a16:creationId xmlns:a16="http://schemas.microsoft.com/office/drawing/2014/main" id="{90205F4E-FDD1-48E0-988A-6660848662F8}"/>
                </a:ext>
              </a:extLst>
            </p:cNvPr>
            <p:cNvSpPr/>
            <p:nvPr/>
          </p:nvSpPr>
          <p:spPr>
            <a:xfrm>
              <a:off x="7246245" y="3427232"/>
              <a:ext cx="164472" cy="227339"/>
            </a:xfrm>
            <a:custGeom>
              <a:avLst/>
              <a:gdLst>
                <a:gd name="connsiteX0" fmla="*/ 0 w 164472"/>
                <a:gd name="connsiteY0" fmla="*/ 0 h 227339"/>
                <a:gd name="connsiteX1" fmla="*/ 164473 w 164472"/>
                <a:gd name="connsiteY1" fmla="*/ 114305 h 227339"/>
                <a:gd name="connsiteX2" fmla="*/ 0 w 164472"/>
                <a:gd name="connsiteY2" fmla="*/ 227339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339">
                  <a:moveTo>
                    <a:pt x="0" y="0"/>
                  </a:moveTo>
                  <a:lnTo>
                    <a:pt x="164473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23" name="Freeform: Shape 5822">
              <a:extLst>
                <a:ext uri="{FF2B5EF4-FFF2-40B4-BE49-F238E27FC236}">
                  <a16:creationId xmlns:a16="http://schemas.microsoft.com/office/drawing/2014/main" id="{DFCA6392-F2C3-436E-B6BE-0067345B9FD8}"/>
                </a:ext>
              </a:extLst>
            </p:cNvPr>
            <p:cNvSpPr/>
            <p:nvPr/>
          </p:nvSpPr>
          <p:spPr>
            <a:xfrm>
              <a:off x="7247515" y="3662191"/>
              <a:ext cx="674401" cy="351168"/>
            </a:xfrm>
            <a:custGeom>
              <a:avLst/>
              <a:gdLst>
                <a:gd name="connsiteX0" fmla="*/ 337201 w 674401"/>
                <a:gd name="connsiteY0" fmla="*/ 0 h 351168"/>
                <a:gd name="connsiteX1" fmla="*/ 674402 w 674401"/>
                <a:gd name="connsiteY1" fmla="*/ 234324 h 351168"/>
                <a:gd name="connsiteX2" fmla="*/ 506754 w 674401"/>
                <a:gd name="connsiteY2" fmla="*/ 351169 h 351168"/>
                <a:gd name="connsiteX3" fmla="*/ 337836 w 674401"/>
                <a:gd name="connsiteY3" fmla="*/ 234959 h 351168"/>
                <a:gd name="connsiteX4" fmla="*/ 337201 w 674401"/>
                <a:gd name="connsiteY4" fmla="*/ 234324 h 351168"/>
                <a:gd name="connsiteX5" fmla="*/ 168283 w 674401"/>
                <a:gd name="connsiteY5" fmla="*/ 351169 h 351168"/>
                <a:gd name="connsiteX6" fmla="*/ 0 w 674401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8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24" name="Freeform: Shape 5823">
              <a:extLst>
                <a:ext uri="{FF2B5EF4-FFF2-40B4-BE49-F238E27FC236}">
                  <a16:creationId xmlns:a16="http://schemas.microsoft.com/office/drawing/2014/main" id="{9D158FB0-61C0-40D9-BED4-5324E930962F}"/>
                </a:ext>
              </a:extLst>
            </p:cNvPr>
            <p:cNvSpPr/>
            <p:nvPr/>
          </p:nvSpPr>
          <p:spPr>
            <a:xfrm>
              <a:off x="7926997" y="3427232"/>
              <a:ext cx="163837" cy="227339"/>
            </a:xfrm>
            <a:custGeom>
              <a:avLst/>
              <a:gdLst>
                <a:gd name="connsiteX0" fmla="*/ 163838 w 163837"/>
                <a:gd name="connsiteY0" fmla="*/ 114305 h 227339"/>
                <a:gd name="connsiteX1" fmla="*/ 0 w 163837"/>
                <a:gd name="connsiteY1" fmla="*/ 227339 h 227339"/>
                <a:gd name="connsiteX2" fmla="*/ 0 w 163837"/>
                <a:gd name="connsiteY2" fmla="*/ 0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339">
                  <a:moveTo>
                    <a:pt x="163838" y="114305"/>
                  </a:moveTo>
                  <a:lnTo>
                    <a:pt x="0" y="22733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25" name="Freeform: Shape 5824">
              <a:extLst>
                <a:ext uri="{FF2B5EF4-FFF2-40B4-BE49-F238E27FC236}">
                  <a16:creationId xmlns:a16="http://schemas.microsoft.com/office/drawing/2014/main" id="{D707CF1B-60FA-41A8-A493-2F16C482B212}"/>
                </a:ext>
              </a:extLst>
            </p:cNvPr>
            <p:cNvSpPr/>
            <p:nvPr/>
          </p:nvSpPr>
          <p:spPr>
            <a:xfrm>
              <a:off x="7928267" y="3662191"/>
              <a:ext cx="674401" cy="351168"/>
            </a:xfrm>
            <a:custGeom>
              <a:avLst/>
              <a:gdLst>
                <a:gd name="connsiteX0" fmla="*/ 337201 w 674401"/>
                <a:gd name="connsiteY0" fmla="*/ 0 h 351168"/>
                <a:gd name="connsiteX1" fmla="*/ 674401 w 674401"/>
                <a:gd name="connsiteY1" fmla="*/ 234324 h 351168"/>
                <a:gd name="connsiteX2" fmla="*/ 506754 w 674401"/>
                <a:gd name="connsiteY2" fmla="*/ 351169 h 351168"/>
                <a:gd name="connsiteX3" fmla="*/ 337836 w 674401"/>
                <a:gd name="connsiteY3" fmla="*/ 234959 h 351168"/>
                <a:gd name="connsiteX4" fmla="*/ 337201 w 674401"/>
                <a:gd name="connsiteY4" fmla="*/ 234324 h 351168"/>
                <a:gd name="connsiteX5" fmla="*/ 168283 w 674401"/>
                <a:gd name="connsiteY5" fmla="*/ 351169 h 351168"/>
                <a:gd name="connsiteX6" fmla="*/ 0 w 674401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8">
                  <a:moveTo>
                    <a:pt x="337201" y="0"/>
                  </a:moveTo>
                  <a:lnTo>
                    <a:pt x="674401" y="234324"/>
                  </a:lnTo>
                  <a:lnTo>
                    <a:pt x="506754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26" name="Freeform: Shape 5825">
              <a:extLst>
                <a:ext uri="{FF2B5EF4-FFF2-40B4-BE49-F238E27FC236}">
                  <a16:creationId xmlns:a16="http://schemas.microsoft.com/office/drawing/2014/main" id="{416B6E51-1102-4693-997E-E9428F81D159}"/>
                </a:ext>
              </a:extLst>
            </p:cNvPr>
            <p:cNvSpPr/>
            <p:nvPr/>
          </p:nvSpPr>
          <p:spPr>
            <a:xfrm>
              <a:off x="8607749" y="3427232"/>
              <a:ext cx="163837" cy="227339"/>
            </a:xfrm>
            <a:custGeom>
              <a:avLst/>
              <a:gdLst>
                <a:gd name="connsiteX0" fmla="*/ 163838 w 163837"/>
                <a:gd name="connsiteY0" fmla="*/ 114305 h 227339"/>
                <a:gd name="connsiteX1" fmla="*/ 0 w 163837"/>
                <a:gd name="connsiteY1" fmla="*/ 227339 h 227339"/>
                <a:gd name="connsiteX2" fmla="*/ 0 w 163837"/>
                <a:gd name="connsiteY2" fmla="*/ 0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339">
                  <a:moveTo>
                    <a:pt x="163838" y="114305"/>
                  </a:moveTo>
                  <a:lnTo>
                    <a:pt x="0" y="22733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27" name="Freeform: Shape 5826">
              <a:extLst>
                <a:ext uri="{FF2B5EF4-FFF2-40B4-BE49-F238E27FC236}">
                  <a16:creationId xmlns:a16="http://schemas.microsoft.com/office/drawing/2014/main" id="{72E4BACB-4E88-423B-B3E3-D2A4D9B47195}"/>
                </a:ext>
              </a:extLst>
            </p:cNvPr>
            <p:cNvSpPr/>
            <p:nvPr/>
          </p:nvSpPr>
          <p:spPr>
            <a:xfrm>
              <a:off x="8609018" y="3662191"/>
              <a:ext cx="673766" cy="351168"/>
            </a:xfrm>
            <a:custGeom>
              <a:avLst/>
              <a:gdLst>
                <a:gd name="connsiteX0" fmla="*/ 337201 w 673766"/>
                <a:gd name="connsiteY0" fmla="*/ 0 h 351168"/>
                <a:gd name="connsiteX1" fmla="*/ 673767 w 673766"/>
                <a:gd name="connsiteY1" fmla="*/ 234324 h 351168"/>
                <a:gd name="connsiteX2" fmla="*/ 506119 w 673766"/>
                <a:gd name="connsiteY2" fmla="*/ 351169 h 351168"/>
                <a:gd name="connsiteX3" fmla="*/ 337836 w 673766"/>
                <a:gd name="connsiteY3" fmla="*/ 234959 h 351168"/>
                <a:gd name="connsiteX4" fmla="*/ 337201 w 673766"/>
                <a:gd name="connsiteY4" fmla="*/ 234324 h 351168"/>
                <a:gd name="connsiteX5" fmla="*/ 168283 w 673766"/>
                <a:gd name="connsiteY5" fmla="*/ 351169 h 351168"/>
                <a:gd name="connsiteX6" fmla="*/ 0 w 673766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8">
                  <a:moveTo>
                    <a:pt x="337201" y="0"/>
                  </a:moveTo>
                  <a:lnTo>
                    <a:pt x="673767" y="234324"/>
                  </a:lnTo>
                  <a:lnTo>
                    <a:pt x="506119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28" name="Freeform: Shape 5827">
              <a:extLst>
                <a:ext uri="{FF2B5EF4-FFF2-40B4-BE49-F238E27FC236}">
                  <a16:creationId xmlns:a16="http://schemas.microsoft.com/office/drawing/2014/main" id="{33403C70-1A73-4974-A2FF-A175D3F44430}"/>
                </a:ext>
              </a:extLst>
            </p:cNvPr>
            <p:cNvSpPr/>
            <p:nvPr/>
          </p:nvSpPr>
          <p:spPr>
            <a:xfrm>
              <a:off x="9288500" y="3427232"/>
              <a:ext cx="163837" cy="227339"/>
            </a:xfrm>
            <a:custGeom>
              <a:avLst/>
              <a:gdLst>
                <a:gd name="connsiteX0" fmla="*/ 0 w 163837"/>
                <a:gd name="connsiteY0" fmla="*/ 0 h 227339"/>
                <a:gd name="connsiteX1" fmla="*/ 163838 w 163837"/>
                <a:gd name="connsiteY1" fmla="*/ 114305 h 227339"/>
                <a:gd name="connsiteX2" fmla="*/ 0 w 163837"/>
                <a:gd name="connsiteY2" fmla="*/ 227339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339">
                  <a:moveTo>
                    <a:pt x="0" y="0"/>
                  </a:moveTo>
                  <a:lnTo>
                    <a:pt x="163838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29" name="Freeform: Shape 5828">
              <a:extLst>
                <a:ext uri="{FF2B5EF4-FFF2-40B4-BE49-F238E27FC236}">
                  <a16:creationId xmlns:a16="http://schemas.microsoft.com/office/drawing/2014/main" id="{4DC7D578-3BFB-4516-8FC6-244D16755C1A}"/>
                </a:ext>
              </a:extLst>
            </p:cNvPr>
            <p:cNvSpPr/>
            <p:nvPr/>
          </p:nvSpPr>
          <p:spPr>
            <a:xfrm>
              <a:off x="9289770" y="3662191"/>
              <a:ext cx="673766" cy="351168"/>
            </a:xfrm>
            <a:custGeom>
              <a:avLst/>
              <a:gdLst>
                <a:gd name="connsiteX0" fmla="*/ 337836 w 673766"/>
                <a:gd name="connsiteY0" fmla="*/ 234959 h 351168"/>
                <a:gd name="connsiteX1" fmla="*/ 337201 w 673766"/>
                <a:gd name="connsiteY1" fmla="*/ 234324 h 351168"/>
                <a:gd name="connsiteX2" fmla="*/ 168283 w 673766"/>
                <a:gd name="connsiteY2" fmla="*/ 351169 h 351168"/>
                <a:gd name="connsiteX3" fmla="*/ 0 w 673766"/>
                <a:gd name="connsiteY3" fmla="*/ 234324 h 351168"/>
                <a:gd name="connsiteX4" fmla="*/ 337201 w 673766"/>
                <a:gd name="connsiteY4" fmla="*/ 0 h 351168"/>
                <a:gd name="connsiteX5" fmla="*/ 673767 w 673766"/>
                <a:gd name="connsiteY5" fmla="*/ 234324 h 351168"/>
                <a:gd name="connsiteX6" fmla="*/ 506119 w 673766"/>
                <a:gd name="connsiteY6" fmla="*/ 351169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8">
                  <a:moveTo>
                    <a:pt x="337836" y="234959"/>
                  </a:move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3767" y="234324"/>
                  </a:lnTo>
                  <a:lnTo>
                    <a:pt x="506119" y="35116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30" name="Freeform: Shape 5829">
              <a:extLst>
                <a:ext uri="{FF2B5EF4-FFF2-40B4-BE49-F238E27FC236}">
                  <a16:creationId xmlns:a16="http://schemas.microsoft.com/office/drawing/2014/main" id="{3842FB72-0C01-4785-A612-6196E265768A}"/>
                </a:ext>
              </a:extLst>
            </p:cNvPr>
            <p:cNvSpPr/>
            <p:nvPr/>
          </p:nvSpPr>
          <p:spPr>
            <a:xfrm>
              <a:off x="9288500" y="3427232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8 h 466108"/>
                <a:gd name="connsiteX2" fmla="*/ 0 w 336565"/>
                <a:gd name="connsiteY2" fmla="*/ 231784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31" name="Freeform: Shape 5830">
              <a:extLst>
                <a:ext uri="{FF2B5EF4-FFF2-40B4-BE49-F238E27FC236}">
                  <a16:creationId xmlns:a16="http://schemas.microsoft.com/office/drawing/2014/main" id="{F86A390F-A98D-4091-AEFA-21EDAC72B0E6}"/>
                </a:ext>
              </a:extLst>
            </p:cNvPr>
            <p:cNvSpPr/>
            <p:nvPr/>
          </p:nvSpPr>
          <p:spPr>
            <a:xfrm>
              <a:off x="9289770" y="3307847"/>
              <a:ext cx="333390" cy="231149"/>
            </a:xfrm>
            <a:custGeom>
              <a:avLst/>
              <a:gdLst>
                <a:gd name="connsiteX0" fmla="*/ 165743 w 333390"/>
                <a:gd name="connsiteY0" fmla="*/ 231149 h 231149"/>
                <a:gd name="connsiteX1" fmla="*/ 0 w 333390"/>
                <a:gd name="connsiteY1" fmla="*/ 115574 h 231149"/>
                <a:gd name="connsiteX2" fmla="*/ 165743 w 333390"/>
                <a:gd name="connsiteY2" fmla="*/ 0 h 231149"/>
                <a:gd name="connsiteX3" fmla="*/ 333391 w 333390"/>
                <a:gd name="connsiteY3" fmla="*/ 115574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149">
                  <a:moveTo>
                    <a:pt x="165743" y="231149"/>
                  </a:moveTo>
                  <a:lnTo>
                    <a:pt x="0" y="115574"/>
                  </a:lnTo>
                  <a:lnTo>
                    <a:pt x="165743" y="0"/>
                  </a:lnTo>
                  <a:lnTo>
                    <a:pt x="333391" y="1155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32" name="Freeform: Shape 5831">
              <a:extLst>
                <a:ext uri="{FF2B5EF4-FFF2-40B4-BE49-F238E27FC236}">
                  <a16:creationId xmlns:a16="http://schemas.microsoft.com/office/drawing/2014/main" id="{F99AC370-B0E5-4C3A-829C-67572E14D4A2}"/>
                </a:ext>
              </a:extLst>
            </p:cNvPr>
            <p:cNvSpPr/>
            <p:nvPr/>
          </p:nvSpPr>
          <p:spPr>
            <a:xfrm>
              <a:off x="9119582" y="3191002"/>
              <a:ext cx="332755" cy="463568"/>
            </a:xfrm>
            <a:custGeom>
              <a:avLst/>
              <a:gdLst>
                <a:gd name="connsiteX0" fmla="*/ 165743 w 332755"/>
                <a:gd name="connsiteY0" fmla="*/ 231149 h 463568"/>
                <a:gd name="connsiteX1" fmla="*/ 165108 w 332755"/>
                <a:gd name="connsiteY1" fmla="*/ 231784 h 463568"/>
                <a:gd name="connsiteX2" fmla="*/ 165108 w 332755"/>
                <a:gd name="connsiteY2" fmla="*/ 463569 h 463568"/>
                <a:gd name="connsiteX3" fmla="*/ 0 w 332755"/>
                <a:gd name="connsiteY3" fmla="*/ 349264 h 463568"/>
                <a:gd name="connsiteX4" fmla="*/ 0 w 332755"/>
                <a:gd name="connsiteY4" fmla="*/ 116210 h 463568"/>
                <a:gd name="connsiteX5" fmla="*/ 167013 w 332755"/>
                <a:gd name="connsiteY5" fmla="*/ 0 h 463568"/>
                <a:gd name="connsiteX6" fmla="*/ 332756 w 332755"/>
                <a:gd name="connsiteY6" fmla="*/ 114939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3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33" name="Freeform: Shape 5832">
              <a:extLst>
                <a:ext uri="{FF2B5EF4-FFF2-40B4-BE49-F238E27FC236}">
                  <a16:creationId xmlns:a16="http://schemas.microsoft.com/office/drawing/2014/main" id="{F661AFA2-6D05-4237-A209-458FA03962F2}"/>
                </a:ext>
              </a:extLst>
            </p:cNvPr>
            <p:cNvSpPr/>
            <p:nvPr/>
          </p:nvSpPr>
          <p:spPr>
            <a:xfrm>
              <a:off x="8607749" y="3427232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8 h 466108"/>
                <a:gd name="connsiteX2" fmla="*/ 0 w 336565"/>
                <a:gd name="connsiteY2" fmla="*/ 231784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34" name="Freeform: Shape 5833">
              <a:extLst>
                <a:ext uri="{FF2B5EF4-FFF2-40B4-BE49-F238E27FC236}">
                  <a16:creationId xmlns:a16="http://schemas.microsoft.com/office/drawing/2014/main" id="{33720F76-7808-4B1D-807A-BDBE1469C8A8}"/>
                </a:ext>
              </a:extLst>
            </p:cNvPr>
            <p:cNvSpPr/>
            <p:nvPr/>
          </p:nvSpPr>
          <p:spPr>
            <a:xfrm>
              <a:off x="8609018" y="3307847"/>
              <a:ext cx="334025" cy="231149"/>
            </a:xfrm>
            <a:custGeom>
              <a:avLst/>
              <a:gdLst>
                <a:gd name="connsiteX0" fmla="*/ 166378 w 334025"/>
                <a:gd name="connsiteY0" fmla="*/ 231149 h 231149"/>
                <a:gd name="connsiteX1" fmla="*/ 0 w 334025"/>
                <a:gd name="connsiteY1" fmla="*/ 115574 h 231149"/>
                <a:gd name="connsiteX2" fmla="*/ 166378 w 334025"/>
                <a:gd name="connsiteY2" fmla="*/ 0 h 231149"/>
                <a:gd name="connsiteX3" fmla="*/ 334026 w 334025"/>
                <a:gd name="connsiteY3" fmla="*/ 115574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8" y="231149"/>
                  </a:moveTo>
                  <a:lnTo>
                    <a:pt x="0" y="115574"/>
                  </a:lnTo>
                  <a:lnTo>
                    <a:pt x="166378" y="0"/>
                  </a:lnTo>
                  <a:lnTo>
                    <a:pt x="334026" y="1155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35" name="Freeform: Shape 5834">
              <a:extLst>
                <a:ext uri="{FF2B5EF4-FFF2-40B4-BE49-F238E27FC236}">
                  <a16:creationId xmlns:a16="http://schemas.microsoft.com/office/drawing/2014/main" id="{469D2D9F-78BE-4A3C-A065-ACBA3B6ABCE5}"/>
                </a:ext>
              </a:extLst>
            </p:cNvPr>
            <p:cNvSpPr/>
            <p:nvPr/>
          </p:nvSpPr>
          <p:spPr>
            <a:xfrm>
              <a:off x="8438830" y="3191002"/>
              <a:ext cx="332755" cy="463568"/>
            </a:xfrm>
            <a:custGeom>
              <a:avLst/>
              <a:gdLst>
                <a:gd name="connsiteX0" fmla="*/ 165743 w 332755"/>
                <a:gd name="connsiteY0" fmla="*/ 231149 h 463568"/>
                <a:gd name="connsiteX1" fmla="*/ 165108 w 332755"/>
                <a:gd name="connsiteY1" fmla="*/ 231784 h 463568"/>
                <a:gd name="connsiteX2" fmla="*/ 165108 w 332755"/>
                <a:gd name="connsiteY2" fmla="*/ 463569 h 463568"/>
                <a:gd name="connsiteX3" fmla="*/ 0 w 332755"/>
                <a:gd name="connsiteY3" fmla="*/ 349264 h 463568"/>
                <a:gd name="connsiteX4" fmla="*/ 0 w 332755"/>
                <a:gd name="connsiteY4" fmla="*/ 116210 h 463568"/>
                <a:gd name="connsiteX5" fmla="*/ 167013 w 332755"/>
                <a:gd name="connsiteY5" fmla="*/ 0 h 463568"/>
                <a:gd name="connsiteX6" fmla="*/ 332756 w 332755"/>
                <a:gd name="connsiteY6" fmla="*/ 114939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3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36" name="Freeform: Shape 5835">
              <a:extLst>
                <a:ext uri="{FF2B5EF4-FFF2-40B4-BE49-F238E27FC236}">
                  <a16:creationId xmlns:a16="http://schemas.microsoft.com/office/drawing/2014/main" id="{9C751FFA-D4EA-4A4C-A127-1FFA4D1E5C27}"/>
                </a:ext>
              </a:extLst>
            </p:cNvPr>
            <p:cNvSpPr/>
            <p:nvPr/>
          </p:nvSpPr>
          <p:spPr>
            <a:xfrm>
              <a:off x="7926997" y="3427232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8 h 466108"/>
                <a:gd name="connsiteX2" fmla="*/ 0 w 336565"/>
                <a:gd name="connsiteY2" fmla="*/ 231784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37" name="Freeform: Shape 5836">
              <a:extLst>
                <a:ext uri="{FF2B5EF4-FFF2-40B4-BE49-F238E27FC236}">
                  <a16:creationId xmlns:a16="http://schemas.microsoft.com/office/drawing/2014/main" id="{4117A99F-60B8-46EF-96F5-CE2AD2322244}"/>
                </a:ext>
              </a:extLst>
            </p:cNvPr>
            <p:cNvSpPr/>
            <p:nvPr/>
          </p:nvSpPr>
          <p:spPr>
            <a:xfrm>
              <a:off x="7928267" y="3307847"/>
              <a:ext cx="334025" cy="231149"/>
            </a:xfrm>
            <a:custGeom>
              <a:avLst/>
              <a:gdLst>
                <a:gd name="connsiteX0" fmla="*/ 166377 w 334025"/>
                <a:gd name="connsiteY0" fmla="*/ 231149 h 231149"/>
                <a:gd name="connsiteX1" fmla="*/ 0 w 334025"/>
                <a:gd name="connsiteY1" fmla="*/ 115574 h 231149"/>
                <a:gd name="connsiteX2" fmla="*/ 166377 w 334025"/>
                <a:gd name="connsiteY2" fmla="*/ 0 h 231149"/>
                <a:gd name="connsiteX3" fmla="*/ 334025 w 334025"/>
                <a:gd name="connsiteY3" fmla="*/ 115574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7" y="231149"/>
                  </a:moveTo>
                  <a:lnTo>
                    <a:pt x="0" y="115574"/>
                  </a:lnTo>
                  <a:lnTo>
                    <a:pt x="166377" y="0"/>
                  </a:lnTo>
                  <a:lnTo>
                    <a:pt x="334025" y="1155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38" name="Freeform: Shape 5837">
              <a:extLst>
                <a:ext uri="{FF2B5EF4-FFF2-40B4-BE49-F238E27FC236}">
                  <a16:creationId xmlns:a16="http://schemas.microsoft.com/office/drawing/2014/main" id="{3D6F9F07-D046-4472-A974-1F25098BB417}"/>
                </a:ext>
              </a:extLst>
            </p:cNvPr>
            <p:cNvSpPr/>
            <p:nvPr/>
          </p:nvSpPr>
          <p:spPr>
            <a:xfrm>
              <a:off x="7758079" y="3191002"/>
              <a:ext cx="332755" cy="463568"/>
            </a:xfrm>
            <a:custGeom>
              <a:avLst/>
              <a:gdLst>
                <a:gd name="connsiteX0" fmla="*/ 165743 w 332755"/>
                <a:gd name="connsiteY0" fmla="*/ 231149 h 463568"/>
                <a:gd name="connsiteX1" fmla="*/ 165108 w 332755"/>
                <a:gd name="connsiteY1" fmla="*/ 231784 h 463568"/>
                <a:gd name="connsiteX2" fmla="*/ 165108 w 332755"/>
                <a:gd name="connsiteY2" fmla="*/ 463569 h 463568"/>
                <a:gd name="connsiteX3" fmla="*/ 0 w 332755"/>
                <a:gd name="connsiteY3" fmla="*/ 349264 h 463568"/>
                <a:gd name="connsiteX4" fmla="*/ 0 w 332755"/>
                <a:gd name="connsiteY4" fmla="*/ 116210 h 463568"/>
                <a:gd name="connsiteX5" fmla="*/ 167013 w 332755"/>
                <a:gd name="connsiteY5" fmla="*/ 0 h 463568"/>
                <a:gd name="connsiteX6" fmla="*/ 332756 w 332755"/>
                <a:gd name="connsiteY6" fmla="*/ 114939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3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39" name="Freeform: Shape 5838">
              <a:extLst>
                <a:ext uri="{FF2B5EF4-FFF2-40B4-BE49-F238E27FC236}">
                  <a16:creationId xmlns:a16="http://schemas.microsoft.com/office/drawing/2014/main" id="{91476093-96AD-45E0-BEE1-9F214F009A59}"/>
                </a:ext>
              </a:extLst>
            </p:cNvPr>
            <p:cNvSpPr/>
            <p:nvPr/>
          </p:nvSpPr>
          <p:spPr>
            <a:xfrm>
              <a:off x="7246245" y="3427232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8 h 466108"/>
                <a:gd name="connsiteX2" fmla="*/ 0 w 336565"/>
                <a:gd name="connsiteY2" fmla="*/ 231784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40" name="Freeform: Shape 5839">
              <a:extLst>
                <a:ext uri="{FF2B5EF4-FFF2-40B4-BE49-F238E27FC236}">
                  <a16:creationId xmlns:a16="http://schemas.microsoft.com/office/drawing/2014/main" id="{7D3EA8AD-83FD-41E5-8850-00171DF4CE7F}"/>
                </a:ext>
              </a:extLst>
            </p:cNvPr>
            <p:cNvSpPr/>
            <p:nvPr/>
          </p:nvSpPr>
          <p:spPr>
            <a:xfrm>
              <a:off x="7247515" y="3307847"/>
              <a:ext cx="334025" cy="231149"/>
            </a:xfrm>
            <a:custGeom>
              <a:avLst/>
              <a:gdLst>
                <a:gd name="connsiteX0" fmla="*/ 166378 w 334025"/>
                <a:gd name="connsiteY0" fmla="*/ 231149 h 231149"/>
                <a:gd name="connsiteX1" fmla="*/ 0 w 334025"/>
                <a:gd name="connsiteY1" fmla="*/ 115574 h 231149"/>
                <a:gd name="connsiteX2" fmla="*/ 166378 w 334025"/>
                <a:gd name="connsiteY2" fmla="*/ 0 h 231149"/>
                <a:gd name="connsiteX3" fmla="*/ 334025 w 334025"/>
                <a:gd name="connsiteY3" fmla="*/ 115574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8" y="231149"/>
                  </a:moveTo>
                  <a:lnTo>
                    <a:pt x="0" y="115574"/>
                  </a:lnTo>
                  <a:lnTo>
                    <a:pt x="166378" y="0"/>
                  </a:lnTo>
                  <a:lnTo>
                    <a:pt x="334025" y="1155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41" name="Freeform: Shape 5840">
              <a:extLst>
                <a:ext uri="{FF2B5EF4-FFF2-40B4-BE49-F238E27FC236}">
                  <a16:creationId xmlns:a16="http://schemas.microsoft.com/office/drawing/2014/main" id="{DBD4342A-2552-4CCC-AFB6-14D0F2770360}"/>
                </a:ext>
              </a:extLst>
            </p:cNvPr>
            <p:cNvSpPr/>
            <p:nvPr/>
          </p:nvSpPr>
          <p:spPr>
            <a:xfrm>
              <a:off x="7077327" y="3191002"/>
              <a:ext cx="333390" cy="463568"/>
            </a:xfrm>
            <a:custGeom>
              <a:avLst/>
              <a:gdLst>
                <a:gd name="connsiteX0" fmla="*/ 165743 w 333390"/>
                <a:gd name="connsiteY0" fmla="*/ 231149 h 463568"/>
                <a:gd name="connsiteX1" fmla="*/ 165108 w 333390"/>
                <a:gd name="connsiteY1" fmla="*/ 231784 h 463568"/>
                <a:gd name="connsiteX2" fmla="*/ 165108 w 333390"/>
                <a:gd name="connsiteY2" fmla="*/ 463569 h 463568"/>
                <a:gd name="connsiteX3" fmla="*/ 0 w 333390"/>
                <a:gd name="connsiteY3" fmla="*/ 349264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939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3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42" name="Freeform: Shape 5841">
              <a:extLst>
                <a:ext uri="{FF2B5EF4-FFF2-40B4-BE49-F238E27FC236}">
                  <a16:creationId xmlns:a16="http://schemas.microsoft.com/office/drawing/2014/main" id="{D19392EE-A7AF-4690-A8A8-336B89083454}"/>
                </a:ext>
              </a:extLst>
            </p:cNvPr>
            <p:cNvSpPr/>
            <p:nvPr/>
          </p:nvSpPr>
          <p:spPr>
            <a:xfrm>
              <a:off x="6565493" y="3427232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8 h 466108"/>
                <a:gd name="connsiteX2" fmla="*/ 0 w 336565"/>
                <a:gd name="connsiteY2" fmla="*/ 231784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43" name="Freeform: Shape 5842">
              <a:extLst>
                <a:ext uri="{FF2B5EF4-FFF2-40B4-BE49-F238E27FC236}">
                  <a16:creationId xmlns:a16="http://schemas.microsoft.com/office/drawing/2014/main" id="{8AB2D76C-8D0D-4DF4-AE6B-26C49A1F5F5D}"/>
                </a:ext>
              </a:extLst>
            </p:cNvPr>
            <p:cNvSpPr/>
            <p:nvPr/>
          </p:nvSpPr>
          <p:spPr>
            <a:xfrm>
              <a:off x="6566763" y="3307847"/>
              <a:ext cx="334025" cy="231149"/>
            </a:xfrm>
            <a:custGeom>
              <a:avLst/>
              <a:gdLst>
                <a:gd name="connsiteX0" fmla="*/ 166378 w 334025"/>
                <a:gd name="connsiteY0" fmla="*/ 231149 h 231149"/>
                <a:gd name="connsiteX1" fmla="*/ 0 w 334025"/>
                <a:gd name="connsiteY1" fmla="*/ 115574 h 231149"/>
                <a:gd name="connsiteX2" fmla="*/ 166378 w 334025"/>
                <a:gd name="connsiteY2" fmla="*/ 0 h 231149"/>
                <a:gd name="connsiteX3" fmla="*/ 334026 w 334025"/>
                <a:gd name="connsiteY3" fmla="*/ 115574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8" y="231149"/>
                  </a:moveTo>
                  <a:lnTo>
                    <a:pt x="0" y="115574"/>
                  </a:lnTo>
                  <a:lnTo>
                    <a:pt x="166378" y="0"/>
                  </a:lnTo>
                  <a:lnTo>
                    <a:pt x="334026" y="1155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44" name="Freeform: Shape 5843">
              <a:extLst>
                <a:ext uri="{FF2B5EF4-FFF2-40B4-BE49-F238E27FC236}">
                  <a16:creationId xmlns:a16="http://schemas.microsoft.com/office/drawing/2014/main" id="{3942BFEC-1F9A-4FAC-9814-ECFA47844A28}"/>
                </a:ext>
              </a:extLst>
            </p:cNvPr>
            <p:cNvSpPr/>
            <p:nvPr/>
          </p:nvSpPr>
          <p:spPr>
            <a:xfrm>
              <a:off x="6396575" y="3191002"/>
              <a:ext cx="333390" cy="463568"/>
            </a:xfrm>
            <a:custGeom>
              <a:avLst/>
              <a:gdLst>
                <a:gd name="connsiteX0" fmla="*/ 165743 w 333390"/>
                <a:gd name="connsiteY0" fmla="*/ 231149 h 463568"/>
                <a:gd name="connsiteX1" fmla="*/ 165108 w 333390"/>
                <a:gd name="connsiteY1" fmla="*/ 231784 h 463568"/>
                <a:gd name="connsiteX2" fmla="*/ 165108 w 333390"/>
                <a:gd name="connsiteY2" fmla="*/ 463569 h 463568"/>
                <a:gd name="connsiteX3" fmla="*/ 0 w 333390"/>
                <a:gd name="connsiteY3" fmla="*/ 349264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939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3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45" name="Freeform: Shape 5844">
              <a:extLst>
                <a:ext uri="{FF2B5EF4-FFF2-40B4-BE49-F238E27FC236}">
                  <a16:creationId xmlns:a16="http://schemas.microsoft.com/office/drawing/2014/main" id="{92E7F8A6-6546-4BF5-8F69-5A0D395412D4}"/>
                </a:ext>
              </a:extLst>
            </p:cNvPr>
            <p:cNvSpPr/>
            <p:nvPr/>
          </p:nvSpPr>
          <p:spPr>
            <a:xfrm>
              <a:off x="5884741" y="3427232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8 h 466108"/>
                <a:gd name="connsiteX2" fmla="*/ 0 w 336565"/>
                <a:gd name="connsiteY2" fmla="*/ 231784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46" name="Freeform: Shape 5845">
              <a:extLst>
                <a:ext uri="{FF2B5EF4-FFF2-40B4-BE49-F238E27FC236}">
                  <a16:creationId xmlns:a16="http://schemas.microsoft.com/office/drawing/2014/main" id="{16827FF6-41E2-4CE4-B2E3-1450DAFDB4F2}"/>
                </a:ext>
              </a:extLst>
            </p:cNvPr>
            <p:cNvSpPr/>
            <p:nvPr/>
          </p:nvSpPr>
          <p:spPr>
            <a:xfrm>
              <a:off x="5886011" y="3307847"/>
              <a:ext cx="334025" cy="231149"/>
            </a:xfrm>
            <a:custGeom>
              <a:avLst/>
              <a:gdLst>
                <a:gd name="connsiteX0" fmla="*/ 166378 w 334025"/>
                <a:gd name="connsiteY0" fmla="*/ 231149 h 231149"/>
                <a:gd name="connsiteX1" fmla="*/ 0 w 334025"/>
                <a:gd name="connsiteY1" fmla="*/ 115574 h 231149"/>
                <a:gd name="connsiteX2" fmla="*/ 166378 w 334025"/>
                <a:gd name="connsiteY2" fmla="*/ 0 h 231149"/>
                <a:gd name="connsiteX3" fmla="*/ 334026 w 334025"/>
                <a:gd name="connsiteY3" fmla="*/ 115574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8" y="231149"/>
                  </a:moveTo>
                  <a:lnTo>
                    <a:pt x="0" y="115574"/>
                  </a:lnTo>
                  <a:lnTo>
                    <a:pt x="166378" y="0"/>
                  </a:lnTo>
                  <a:lnTo>
                    <a:pt x="334026" y="1155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47" name="Freeform: Shape 5846">
              <a:extLst>
                <a:ext uri="{FF2B5EF4-FFF2-40B4-BE49-F238E27FC236}">
                  <a16:creationId xmlns:a16="http://schemas.microsoft.com/office/drawing/2014/main" id="{0664EA97-B3F6-459E-9A61-110C57957462}"/>
                </a:ext>
              </a:extLst>
            </p:cNvPr>
            <p:cNvSpPr/>
            <p:nvPr/>
          </p:nvSpPr>
          <p:spPr>
            <a:xfrm>
              <a:off x="5715823" y="3191002"/>
              <a:ext cx="333390" cy="463568"/>
            </a:xfrm>
            <a:custGeom>
              <a:avLst/>
              <a:gdLst>
                <a:gd name="connsiteX0" fmla="*/ 165743 w 333390"/>
                <a:gd name="connsiteY0" fmla="*/ 231149 h 463568"/>
                <a:gd name="connsiteX1" fmla="*/ 165108 w 333390"/>
                <a:gd name="connsiteY1" fmla="*/ 231784 h 463568"/>
                <a:gd name="connsiteX2" fmla="*/ 165108 w 333390"/>
                <a:gd name="connsiteY2" fmla="*/ 463569 h 463568"/>
                <a:gd name="connsiteX3" fmla="*/ 0 w 333390"/>
                <a:gd name="connsiteY3" fmla="*/ 349264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939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3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55" name="Freeform: Shape 5854">
              <a:extLst>
                <a:ext uri="{FF2B5EF4-FFF2-40B4-BE49-F238E27FC236}">
                  <a16:creationId xmlns:a16="http://schemas.microsoft.com/office/drawing/2014/main" id="{24A62193-5B5D-4362-AC9C-8DDAE2E6FF58}"/>
                </a:ext>
              </a:extLst>
            </p:cNvPr>
            <p:cNvSpPr/>
            <p:nvPr/>
          </p:nvSpPr>
          <p:spPr>
            <a:xfrm>
              <a:off x="9628876" y="3190367"/>
              <a:ext cx="336565" cy="702973"/>
            </a:xfrm>
            <a:custGeom>
              <a:avLst/>
              <a:gdLst>
                <a:gd name="connsiteX0" fmla="*/ 0 w 336565"/>
                <a:gd name="connsiteY0" fmla="*/ 468649 h 702973"/>
                <a:gd name="connsiteX1" fmla="*/ 0 w 336565"/>
                <a:gd name="connsiteY1" fmla="*/ 0 h 702973"/>
                <a:gd name="connsiteX2" fmla="*/ 167648 w 336565"/>
                <a:gd name="connsiteY2" fmla="*/ 116845 h 702973"/>
                <a:gd name="connsiteX3" fmla="*/ 167648 w 336565"/>
                <a:gd name="connsiteY3" fmla="*/ 351804 h 702973"/>
                <a:gd name="connsiteX4" fmla="*/ 336566 w 336565"/>
                <a:gd name="connsiteY4" fmla="*/ 468649 h 702973"/>
                <a:gd name="connsiteX5" fmla="*/ 336566 w 336565"/>
                <a:gd name="connsiteY5" fmla="*/ 702973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0" y="468649"/>
                  </a:moveTo>
                  <a:lnTo>
                    <a:pt x="0" y="0"/>
                  </a:lnTo>
                  <a:lnTo>
                    <a:pt x="167648" y="116845"/>
                  </a:ln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56" name="Freeform: Shape 5855">
              <a:extLst>
                <a:ext uri="{FF2B5EF4-FFF2-40B4-BE49-F238E27FC236}">
                  <a16:creationId xmlns:a16="http://schemas.microsoft.com/office/drawing/2014/main" id="{11A0B4F5-E011-4C4F-985D-47C332865814}"/>
                </a:ext>
              </a:extLst>
            </p:cNvPr>
            <p:cNvSpPr/>
            <p:nvPr/>
          </p:nvSpPr>
          <p:spPr>
            <a:xfrm>
              <a:off x="9968617" y="3427232"/>
              <a:ext cx="164472" cy="227339"/>
            </a:xfrm>
            <a:custGeom>
              <a:avLst/>
              <a:gdLst>
                <a:gd name="connsiteX0" fmla="*/ 0 w 164472"/>
                <a:gd name="connsiteY0" fmla="*/ 0 h 227339"/>
                <a:gd name="connsiteX1" fmla="*/ 164472 w 164472"/>
                <a:gd name="connsiteY1" fmla="*/ 114305 h 227339"/>
                <a:gd name="connsiteX2" fmla="*/ 0 w 164472"/>
                <a:gd name="connsiteY2" fmla="*/ 227339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339">
                  <a:moveTo>
                    <a:pt x="0" y="0"/>
                  </a:moveTo>
                  <a:lnTo>
                    <a:pt x="164472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57" name="Freeform: Shape 5856">
              <a:extLst>
                <a:ext uri="{FF2B5EF4-FFF2-40B4-BE49-F238E27FC236}">
                  <a16:creationId xmlns:a16="http://schemas.microsoft.com/office/drawing/2014/main" id="{E2F91C6A-D27C-4DE7-BE77-9C42A2DAC3E5}"/>
                </a:ext>
              </a:extLst>
            </p:cNvPr>
            <p:cNvSpPr/>
            <p:nvPr/>
          </p:nvSpPr>
          <p:spPr>
            <a:xfrm>
              <a:off x="9970522" y="3307847"/>
              <a:ext cx="333390" cy="231149"/>
            </a:xfrm>
            <a:custGeom>
              <a:avLst/>
              <a:gdLst>
                <a:gd name="connsiteX0" fmla="*/ 165743 w 333390"/>
                <a:gd name="connsiteY0" fmla="*/ 231149 h 231149"/>
                <a:gd name="connsiteX1" fmla="*/ 0 w 333390"/>
                <a:gd name="connsiteY1" fmla="*/ 115574 h 231149"/>
                <a:gd name="connsiteX2" fmla="*/ 165743 w 333390"/>
                <a:gd name="connsiteY2" fmla="*/ 0 h 231149"/>
                <a:gd name="connsiteX3" fmla="*/ 333391 w 333390"/>
                <a:gd name="connsiteY3" fmla="*/ 115574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149">
                  <a:moveTo>
                    <a:pt x="165743" y="231149"/>
                  </a:moveTo>
                  <a:lnTo>
                    <a:pt x="0" y="115574"/>
                  </a:lnTo>
                  <a:lnTo>
                    <a:pt x="165743" y="0"/>
                  </a:lnTo>
                  <a:lnTo>
                    <a:pt x="333391" y="1155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58" name="Freeform: Shape 5857">
              <a:extLst>
                <a:ext uri="{FF2B5EF4-FFF2-40B4-BE49-F238E27FC236}">
                  <a16:creationId xmlns:a16="http://schemas.microsoft.com/office/drawing/2014/main" id="{257AA1A2-EFF8-4256-B3CE-89F8A56862DB}"/>
                </a:ext>
              </a:extLst>
            </p:cNvPr>
            <p:cNvSpPr/>
            <p:nvPr/>
          </p:nvSpPr>
          <p:spPr>
            <a:xfrm>
              <a:off x="9800334" y="3191002"/>
              <a:ext cx="332755" cy="463568"/>
            </a:xfrm>
            <a:custGeom>
              <a:avLst/>
              <a:gdLst>
                <a:gd name="connsiteX0" fmla="*/ 165743 w 332755"/>
                <a:gd name="connsiteY0" fmla="*/ 231149 h 463568"/>
                <a:gd name="connsiteX1" fmla="*/ 165108 w 332755"/>
                <a:gd name="connsiteY1" fmla="*/ 231784 h 463568"/>
                <a:gd name="connsiteX2" fmla="*/ 165108 w 332755"/>
                <a:gd name="connsiteY2" fmla="*/ 463569 h 463568"/>
                <a:gd name="connsiteX3" fmla="*/ 0 w 332755"/>
                <a:gd name="connsiteY3" fmla="*/ 349264 h 463568"/>
                <a:gd name="connsiteX4" fmla="*/ 0 w 332755"/>
                <a:gd name="connsiteY4" fmla="*/ 116210 h 463568"/>
                <a:gd name="connsiteX5" fmla="*/ 167013 w 332755"/>
                <a:gd name="connsiteY5" fmla="*/ 0 h 463568"/>
                <a:gd name="connsiteX6" fmla="*/ 332755 w 332755"/>
                <a:gd name="connsiteY6" fmla="*/ 114939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93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59" name="Freeform: Shape 5858">
              <a:extLst>
                <a:ext uri="{FF2B5EF4-FFF2-40B4-BE49-F238E27FC236}">
                  <a16:creationId xmlns:a16="http://schemas.microsoft.com/office/drawing/2014/main" id="{EF823788-AB2A-4536-9CC7-B72BED33AB56}"/>
                </a:ext>
              </a:extLst>
            </p:cNvPr>
            <p:cNvSpPr/>
            <p:nvPr/>
          </p:nvSpPr>
          <p:spPr>
            <a:xfrm>
              <a:off x="9459323" y="3190367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60" name="Freeform: Shape 5859">
              <a:extLst>
                <a:ext uri="{FF2B5EF4-FFF2-40B4-BE49-F238E27FC236}">
                  <a16:creationId xmlns:a16="http://schemas.microsoft.com/office/drawing/2014/main" id="{0FDE4155-43E2-40EF-8699-93BA172FEE9C}"/>
                </a:ext>
              </a:extLst>
            </p:cNvPr>
            <p:cNvSpPr/>
            <p:nvPr/>
          </p:nvSpPr>
          <p:spPr>
            <a:xfrm>
              <a:off x="8778571" y="3190367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61" name="Freeform: Shape 5860">
              <a:extLst>
                <a:ext uri="{FF2B5EF4-FFF2-40B4-BE49-F238E27FC236}">
                  <a16:creationId xmlns:a16="http://schemas.microsoft.com/office/drawing/2014/main" id="{886C5078-C0A5-4CB4-AAEE-1B5C8080949F}"/>
                </a:ext>
              </a:extLst>
            </p:cNvPr>
            <p:cNvSpPr/>
            <p:nvPr/>
          </p:nvSpPr>
          <p:spPr>
            <a:xfrm>
              <a:off x="8097819" y="3190367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62" name="Freeform: Shape 5861">
              <a:extLst>
                <a:ext uri="{FF2B5EF4-FFF2-40B4-BE49-F238E27FC236}">
                  <a16:creationId xmlns:a16="http://schemas.microsoft.com/office/drawing/2014/main" id="{BF3DAC6D-ABAF-4A23-B43E-DD21F0F1BDF4}"/>
                </a:ext>
              </a:extLst>
            </p:cNvPr>
            <p:cNvSpPr/>
            <p:nvPr/>
          </p:nvSpPr>
          <p:spPr>
            <a:xfrm>
              <a:off x="7417068" y="3190367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63" name="Freeform: Shape 5862">
              <a:extLst>
                <a:ext uri="{FF2B5EF4-FFF2-40B4-BE49-F238E27FC236}">
                  <a16:creationId xmlns:a16="http://schemas.microsoft.com/office/drawing/2014/main" id="{8C4E106D-D8DA-40C1-A3BC-DDA326C2A049}"/>
                </a:ext>
              </a:extLst>
            </p:cNvPr>
            <p:cNvSpPr/>
            <p:nvPr/>
          </p:nvSpPr>
          <p:spPr>
            <a:xfrm>
              <a:off x="6736316" y="3190367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64" name="Freeform: Shape 5863">
              <a:extLst>
                <a:ext uri="{FF2B5EF4-FFF2-40B4-BE49-F238E27FC236}">
                  <a16:creationId xmlns:a16="http://schemas.microsoft.com/office/drawing/2014/main" id="{79228963-DF1E-4F25-ABD0-8D1EFA0DE6A1}"/>
                </a:ext>
              </a:extLst>
            </p:cNvPr>
            <p:cNvSpPr/>
            <p:nvPr/>
          </p:nvSpPr>
          <p:spPr>
            <a:xfrm>
              <a:off x="6055564" y="3190367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68" name="Freeform: Shape 5867">
              <a:extLst>
                <a:ext uri="{FF2B5EF4-FFF2-40B4-BE49-F238E27FC236}">
                  <a16:creationId xmlns:a16="http://schemas.microsoft.com/office/drawing/2014/main" id="{3891B3AA-68AE-4E83-A17C-F4B73BBC2B92}"/>
                </a:ext>
              </a:extLst>
            </p:cNvPr>
            <p:cNvSpPr/>
            <p:nvPr/>
          </p:nvSpPr>
          <p:spPr>
            <a:xfrm>
              <a:off x="10139440" y="3190367"/>
              <a:ext cx="166377" cy="229879"/>
            </a:xfrm>
            <a:custGeom>
              <a:avLst/>
              <a:gdLst>
                <a:gd name="connsiteX0" fmla="*/ 0 w 166377"/>
                <a:gd name="connsiteY0" fmla="*/ 115575 h 229879"/>
                <a:gd name="connsiteX1" fmla="*/ 166378 w 166377"/>
                <a:gd name="connsiteY1" fmla="*/ 0 h 229879"/>
                <a:gd name="connsiteX2" fmla="*/ 166378 w 166377"/>
                <a:gd name="connsiteY2" fmla="*/ 229879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377" h="229879">
                  <a:moveTo>
                    <a:pt x="0" y="115575"/>
                  </a:moveTo>
                  <a:lnTo>
                    <a:pt x="166378" y="0"/>
                  </a:lnTo>
                  <a:lnTo>
                    <a:pt x="166378" y="22987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69" name="Freeform: Shape 5868">
              <a:extLst>
                <a:ext uri="{FF2B5EF4-FFF2-40B4-BE49-F238E27FC236}">
                  <a16:creationId xmlns:a16="http://schemas.microsoft.com/office/drawing/2014/main" id="{87C6B2D3-43D7-459A-BC07-0AA0AA6F7823}"/>
                </a:ext>
              </a:extLst>
            </p:cNvPr>
            <p:cNvSpPr/>
            <p:nvPr/>
          </p:nvSpPr>
          <p:spPr>
            <a:xfrm>
              <a:off x="9628876" y="2717273"/>
              <a:ext cx="336565" cy="466108"/>
            </a:xfrm>
            <a:custGeom>
              <a:avLst/>
              <a:gdLst>
                <a:gd name="connsiteX0" fmla="*/ 336566 w 336565"/>
                <a:gd name="connsiteY0" fmla="*/ 232419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70" name="Freeform: Shape 5869">
              <a:extLst>
                <a:ext uri="{FF2B5EF4-FFF2-40B4-BE49-F238E27FC236}">
                  <a16:creationId xmlns:a16="http://schemas.microsoft.com/office/drawing/2014/main" id="{DBBB724D-47DF-44A3-858B-E76B144D336F}"/>
                </a:ext>
              </a:extLst>
            </p:cNvPr>
            <p:cNvSpPr/>
            <p:nvPr/>
          </p:nvSpPr>
          <p:spPr>
            <a:xfrm>
              <a:off x="9630146" y="2598524"/>
              <a:ext cx="333390" cy="231149"/>
            </a:xfrm>
            <a:custGeom>
              <a:avLst/>
              <a:gdLst>
                <a:gd name="connsiteX0" fmla="*/ 165743 w 333390"/>
                <a:gd name="connsiteY0" fmla="*/ 231149 h 231149"/>
                <a:gd name="connsiteX1" fmla="*/ 0 w 333390"/>
                <a:gd name="connsiteY1" fmla="*/ 115575 h 231149"/>
                <a:gd name="connsiteX2" fmla="*/ 165743 w 333390"/>
                <a:gd name="connsiteY2" fmla="*/ 0 h 231149"/>
                <a:gd name="connsiteX3" fmla="*/ 333391 w 333390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149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71" name="Freeform: Shape 5870">
              <a:extLst>
                <a:ext uri="{FF2B5EF4-FFF2-40B4-BE49-F238E27FC236}">
                  <a16:creationId xmlns:a16="http://schemas.microsoft.com/office/drawing/2014/main" id="{E88E9BB5-480A-42E2-89F2-C07968339E08}"/>
                </a:ext>
              </a:extLst>
            </p:cNvPr>
            <p:cNvSpPr/>
            <p:nvPr/>
          </p:nvSpPr>
          <p:spPr>
            <a:xfrm>
              <a:off x="9459958" y="2481679"/>
              <a:ext cx="332755" cy="463568"/>
            </a:xfrm>
            <a:custGeom>
              <a:avLst/>
              <a:gdLst>
                <a:gd name="connsiteX0" fmla="*/ 165743 w 332755"/>
                <a:gd name="connsiteY0" fmla="*/ 230514 h 463568"/>
                <a:gd name="connsiteX1" fmla="*/ 165108 w 332755"/>
                <a:gd name="connsiteY1" fmla="*/ 231149 h 463568"/>
                <a:gd name="connsiteX2" fmla="*/ 165108 w 332755"/>
                <a:gd name="connsiteY2" fmla="*/ 463569 h 463568"/>
                <a:gd name="connsiteX3" fmla="*/ 0 w 332755"/>
                <a:gd name="connsiteY3" fmla="*/ 348629 h 463568"/>
                <a:gd name="connsiteX4" fmla="*/ 0 w 332755"/>
                <a:gd name="connsiteY4" fmla="*/ 116210 h 463568"/>
                <a:gd name="connsiteX5" fmla="*/ 167013 w 332755"/>
                <a:gd name="connsiteY5" fmla="*/ 0 h 463568"/>
                <a:gd name="connsiteX6" fmla="*/ 332756 w 332755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3568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30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72" name="Freeform: Shape 5871">
              <a:extLst>
                <a:ext uri="{FF2B5EF4-FFF2-40B4-BE49-F238E27FC236}">
                  <a16:creationId xmlns:a16="http://schemas.microsoft.com/office/drawing/2014/main" id="{CDD248FA-8098-44DC-BFE6-D0F3D7457598}"/>
                </a:ext>
              </a:extLst>
            </p:cNvPr>
            <p:cNvSpPr/>
            <p:nvPr/>
          </p:nvSpPr>
          <p:spPr>
            <a:xfrm>
              <a:off x="8948124" y="2717273"/>
              <a:ext cx="336565" cy="466108"/>
            </a:xfrm>
            <a:custGeom>
              <a:avLst/>
              <a:gdLst>
                <a:gd name="connsiteX0" fmla="*/ 336566 w 336565"/>
                <a:gd name="connsiteY0" fmla="*/ 232419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73" name="Freeform: Shape 5872">
              <a:extLst>
                <a:ext uri="{FF2B5EF4-FFF2-40B4-BE49-F238E27FC236}">
                  <a16:creationId xmlns:a16="http://schemas.microsoft.com/office/drawing/2014/main" id="{5C4CB269-9357-4720-B710-0C6EC61114CA}"/>
                </a:ext>
              </a:extLst>
            </p:cNvPr>
            <p:cNvSpPr/>
            <p:nvPr/>
          </p:nvSpPr>
          <p:spPr>
            <a:xfrm>
              <a:off x="8949395" y="2598524"/>
              <a:ext cx="334025" cy="231149"/>
            </a:xfrm>
            <a:custGeom>
              <a:avLst/>
              <a:gdLst>
                <a:gd name="connsiteX0" fmla="*/ 165743 w 334025"/>
                <a:gd name="connsiteY0" fmla="*/ 231149 h 231149"/>
                <a:gd name="connsiteX1" fmla="*/ 0 w 334025"/>
                <a:gd name="connsiteY1" fmla="*/ 115575 h 231149"/>
                <a:gd name="connsiteX2" fmla="*/ 165743 w 334025"/>
                <a:gd name="connsiteY2" fmla="*/ 0 h 231149"/>
                <a:gd name="connsiteX3" fmla="*/ 334025 w 334025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74" name="Freeform: Shape 5873">
              <a:extLst>
                <a:ext uri="{FF2B5EF4-FFF2-40B4-BE49-F238E27FC236}">
                  <a16:creationId xmlns:a16="http://schemas.microsoft.com/office/drawing/2014/main" id="{843EFABF-A084-48CC-8FE3-4B3B7A7ECE91}"/>
                </a:ext>
              </a:extLst>
            </p:cNvPr>
            <p:cNvSpPr/>
            <p:nvPr/>
          </p:nvSpPr>
          <p:spPr>
            <a:xfrm>
              <a:off x="8779207" y="2481679"/>
              <a:ext cx="332755" cy="463568"/>
            </a:xfrm>
            <a:custGeom>
              <a:avLst/>
              <a:gdLst>
                <a:gd name="connsiteX0" fmla="*/ 165743 w 332755"/>
                <a:gd name="connsiteY0" fmla="*/ 230514 h 463568"/>
                <a:gd name="connsiteX1" fmla="*/ 165108 w 332755"/>
                <a:gd name="connsiteY1" fmla="*/ 231149 h 463568"/>
                <a:gd name="connsiteX2" fmla="*/ 165108 w 332755"/>
                <a:gd name="connsiteY2" fmla="*/ 463569 h 463568"/>
                <a:gd name="connsiteX3" fmla="*/ 0 w 332755"/>
                <a:gd name="connsiteY3" fmla="*/ 348629 h 463568"/>
                <a:gd name="connsiteX4" fmla="*/ 0 w 332755"/>
                <a:gd name="connsiteY4" fmla="*/ 116210 h 463568"/>
                <a:gd name="connsiteX5" fmla="*/ 167013 w 332755"/>
                <a:gd name="connsiteY5" fmla="*/ 0 h 463568"/>
                <a:gd name="connsiteX6" fmla="*/ 332755 w 332755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3568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30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75" name="Freeform: Shape 5874">
              <a:extLst>
                <a:ext uri="{FF2B5EF4-FFF2-40B4-BE49-F238E27FC236}">
                  <a16:creationId xmlns:a16="http://schemas.microsoft.com/office/drawing/2014/main" id="{1083BF0D-F604-4A29-A30A-D33440EE721E}"/>
                </a:ext>
              </a:extLst>
            </p:cNvPr>
            <p:cNvSpPr/>
            <p:nvPr/>
          </p:nvSpPr>
          <p:spPr>
            <a:xfrm>
              <a:off x="8267372" y="2717273"/>
              <a:ext cx="336565" cy="466108"/>
            </a:xfrm>
            <a:custGeom>
              <a:avLst/>
              <a:gdLst>
                <a:gd name="connsiteX0" fmla="*/ 336566 w 336565"/>
                <a:gd name="connsiteY0" fmla="*/ 232419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76" name="Freeform: Shape 5875">
              <a:extLst>
                <a:ext uri="{FF2B5EF4-FFF2-40B4-BE49-F238E27FC236}">
                  <a16:creationId xmlns:a16="http://schemas.microsoft.com/office/drawing/2014/main" id="{557A3004-F7EC-48A3-8278-7ECA2E3645D0}"/>
                </a:ext>
              </a:extLst>
            </p:cNvPr>
            <p:cNvSpPr/>
            <p:nvPr/>
          </p:nvSpPr>
          <p:spPr>
            <a:xfrm>
              <a:off x="8268643" y="2598524"/>
              <a:ext cx="334025" cy="231149"/>
            </a:xfrm>
            <a:custGeom>
              <a:avLst/>
              <a:gdLst>
                <a:gd name="connsiteX0" fmla="*/ 166378 w 334025"/>
                <a:gd name="connsiteY0" fmla="*/ 231149 h 231149"/>
                <a:gd name="connsiteX1" fmla="*/ 0 w 334025"/>
                <a:gd name="connsiteY1" fmla="*/ 115575 h 231149"/>
                <a:gd name="connsiteX2" fmla="*/ 166378 w 334025"/>
                <a:gd name="connsiteY2" fmla="*/ 0 h 231149"/>
                <a:gd name="connsiteX3" fmla="*/ 334025 w 334025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77" name="Freeform: Shape 5876">
              <a:extLst>
                <a:ext uri="{FF2B5EF4-FFF2-40B4-BE49-F238E27FC236}">
                  <a16:creationId xmlns:a16="http://schemas.microsoft.com/office/drawing/2014/main" id="{EF5B34F2-F2F1-44C5-B82B-520FF2897E70}"/>
                </a:ext>
              </a:extLst>
            </p:cNvPr>
            <p:cNvSpPr/>
            <p:nvPr/>
          </p:nvSpPr>
          <p:spPr>
            <a:xfrm>
              <a:off x="8098455" y="2481679"/>
              <a:ext cx="332755" cy="463568"/>
            </a:xfrm>
            <a:custGeom>
              <a:avLst/>
              <a:gdLst>
                <a:gd name="connsiteX0" fmla="*/ 165743 w 332755"/>
                <a:gd name="connsiteY0" fmla="*/ 230514 h 463568"/>
                <a:gd name="connsiteX1" fmla="*/ 165108 w 332755"/>
                <a:gd name="connsiteY1" fmla="*/ 231149 h 463568"/>
                <a:gd name="connsiteX2" fmla="*/ 165108 w 332755"/>
                <a:gd name="connsiteY2" fmla="*/ 463569 h 463568"/>
                <a:gd name="connsiteX3" fmla="*/ 0 w 332755"/>
                <a:gd name="connsiteY3" fmla="*/ 348629 h 463568"/>
                <a:gd name="connsiteX4" fmla="*/ 0 w 332755"/>
                <a:gd name="connsiteY4" fmla="*/ 116210 h 463568"/>
                <a:gd name="connsiteX5" fmla="*/ 167013 w 332755"/>
                <a:gd name="connsiteY5" fmla="*/ 0 h 463568"/>
                <a:gd name="connsiteX6" fmla="*/ 332755 w 332755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3568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30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78" name="Freeform: Shape 5877">
              <a:extLst>
                <a:ext uri="{FF2B5EF4-FFF2-40B4-BE49-F238E27FC236}">
                  <a16:creationId xmlns:a16="http://schemas.microsoft.com/office/drawing/2014/main" id="{0FFC92B7-EDA8-430F-BE12-D7CF006B8249}"/>
                </a:ext>
              </a:extLst>
            </p:cNvPr>
            <p:cNvSpPr/>
            <p:nvPr/>
          </p:nvSpPr>
          <p:spPr>
            <a:xfrm>
              <a:off x="7586621" y="2717273"/>
              <a:ext cx="336565" cy="466108"/>
            </a:xfrm>
            <a:custGeom>
              <a:avLst/>
              <a:gdLst>
                <a:gd name="connsiteX0" fmla="*/ 336566 w 336565"/>
                <a:gd name="connsiteY0" fmla="*/ 232419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79" name="Freeform: Shape 5878">
              <a:extLst>
                <a:ext uri="{FF2B5EF4-FFF2-40B4-BE49-F238E27FC236}">
                  <a16:creationId xmlns:a16="http://schemas.microsoft.com/office/drawing/2014/main" id="{1460E2C8-ED3E-4E80-9AC0-9B94AFA423CB}"/>
                </a:ext>
              </a:extLst>
            </p:cNvPr>
            <p:cNvSpPr/>
            <p:nvPr/>
          </p:nvSpPr>
          <p:spPr>
            <a:xfrm>
              <a:off x="7587891" y="2598524"/>
              <a:ext cx="334025" cy="231149"/>
            </a:xfrm>
            <a:custGeom>
              <a:avLst/>
              <a:gdLst>
                <a:gd name="connsiteX0" fmla="*/ 166378 w 334025"/>
                <a:gd name="connsiteY0" fmla="*/ 231149 h 231149"/>
                <a:gd name="connsiteX1" fmla="*/ 0 w 334025"/>
                <a:gd name="connsiteY1" fmla="*/ 115575 h 231149"/>
                <a:gd name="connsiteX2" fmla="*/ 166378 w 334025"/>
                <a:gd name="connsiteY2" fmla="*/ 0 h 231149"/>
                <a:gd name="connsiteX3" fmla="*/ 334026 w 334025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80" name="Freeform: Shape 5879">
              <a:extLst>
                <a:ext uri="{FF2B5EF4-FFF2-40B4-BE49-F238E27FC236}">
                  <a16:creationId xmlns:a16="http://schemas.microsoft.com/office/drawing/2014/main" id="{59103611-D276-4323-8E4D-59A2C7711D2E}"/>
                </a:ext>
              </a:extLst>
            </p:cNvPr>
            <p:cNvSpPr/>
            <p:nvPr/>
          </p:nvSpPr>
          <p:spPr>
            <a:xfrm>
              <a:off x="7417703" y="2481679"/>
              <a:ext cx="333390" cy="463568"/>
            </a:xfrm>
            <a:custGeom>
              <a:avLst/>
              <a:gdLst>
                <a:gd name="connsiteX0" fmla="*/ 165743 w 333390"/>
                <a:gd name="connsiteY0" fmla="*/ 230514 h 463568"/>
                <a:gd name="connsiteX1" fmla="*/ 165108 w 333390"/>
                <a:gd name="connsiteY1" fmla="*/ 231149 h 463568"/>
                <a:gd name="connsiteX2" fmla="*/ 165108 w 333390"/>
                <a:gd name="connsiteY2" fmla="*/ 463569 h 463568"/>
                <a:gd name="connsiteX3" fmla="*/ 0 w 333390"/>
                <a:gd name="connsiteY3" fmla="*/ 348629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81" name="Freeform: Shape 5880">
              <a:extLst>
                <a:ext uri="{FF2B5EF4-FFF2-40B4-BE49-F238E27FC236}">
                  <a16:creationId xmlns:a16="http://schemas.microsoft.com/office/drawing/2014/main" id="{94C753CB-219C-4C43-AED0-458514084DCD}"/>
                </a:ext>
              </a:extLst>
            </p:cNvPr>
            <p:cNvSpPr/>
            <p:nvPr/>
          </p:nvSpPr>
          <p:spPr>
            <a:xfrm>
              <a:off x="6905869" y="2717273"/>
              <a:ext cx="336565" cy="466108"/>
            </a:xfrm>
            <a:custGeom>
              <a:avLst/>
              <a:gdLst>
                <a:gd name="connsiteX0" fmla="*/ 336566 w 336565"/>
                <a:gd name="connsiteY0" fmla="*/ 232419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82" name="Freeform: Shape 5881">
              <a:extLst>
                <a:ext uri="{FF2B5EF4-FFF2-40B4-BE49-F238E27FC236}">
                  <a16:creationId xmlns:a16="http://schemas.microsoft.com/office/drawing/2014/main" id="{806BB7AE-35D8-4AAF-B650-AA4C8554C974}"/>
                </a:ext>
              </a:extLst>
            </p:cNvPr>
            <p:cNvSpPr/>
            <p:nvPr/>
          </p:nvSpPr>
          <p:spPr>
            <a:xfrm>
              <a:off x="6907139" y="2598524"/>
              <a:ext cx="334025" cy="231149"/>
            </a:xfrm>
            <a:custGeom>
              <a:avLst/>
              <a:gdLst>
                <a:gd name="connsiteX0" fmla="*/ 166378 w 334025"/>
                <a:gd name="connsiteY0" fmla="*/ 231149 h 231149"/>
                <a:gd name="connsiteX1" fmla="*/ 0 w 334025"/>
                <a:gd name="connsiteY1" fmla="*/ 115575 h 231149"/>
                <a:gd name="connsiteX2" fmla="*/ 166378 w 334025"/>
                <a:gd name="connsiteY2" fmla="*/ 0 h 231149"/>
                <a:gd name="connsiteX3" fmla="*/ 334026 w 334025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83" name="Freeform: Shape 5882">
              <a:extLst>
                <a:ext uri="{FF2B5EF4-FFF2-40B4-BE49-F238E27FC236}">
                  <a16:creationId xmlns:a16="http://schemas.microsoft.com/office/drawing/2014/main" id="{1579F3E3-E3CD-4946-B479-F83EFEFE4F70}"/>
                </a:ext>
              </a:extLst>
            </p:cNvPr>
            <p:cNvSpPr/>
            <p:nvPr/>
          </p:nvSpPr>
          <p:spPr>
            <a:xfrm>
              <a:off x="6736951" y="2481679"/>
              <a:ext cx="333390" cy="463568"/>
            </a:xfrm>
            <a:custGeom>
              <a:avLst/>
              <a:gdLst>
                <a:gd name="connsiteX0" fmla="*/ 165743 w 333390"/>
                <a:gd name="connsiteY0" fmla="*/ 230514 h 463568"/>
                <a:gd name="connsiteX1" fmla="*/ 165108 w 333390"/>
                <a:gd name="connsiteY1" fmla="*/ 231149 h 463568"/>
                <a:gd name="connsiteX2" fmla="*/ 165108 w 333390"/>
                <a:gd name="connsiteY2" fmla="*/ 463569 h 463568"/>
                <a:gd name="connsiteX3" fmla="*/ 0 w 333390"/>
                <a:gd name="connsiteY3" fmla="*/ 348629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84" name="Freeform: Shape 5883">
              <a:extLst>
                <a:ext uri="{FF2B5EF4-FFF2-40B4-BE49-F238E27FC236}">
                  <a16:creationId xmlns:a16="http://schemas.microsoft.com/office/drawing/2014/main" id="{8C287732-D5CB-478F-AD65-C7BA787A85AC}"/>
                </a:ext>
              </a:extLst>
            </p:cNvPr>
            <p:cNvSpPr/>
            <p:nvPr/>
          </p:nvSpPr>
          <p:spPr>
            <a:xfrm>
              <a:off x="6225117" y="2717273"/>
              <a:ext cx="336565" cy="466108"/>
            </a:xfrm>
            <a:custGeom>
              <a:avLst/>
              <a:gdLst>
                <a:gd name="connsiteX0" fmla="*/ 336566 w 336565"/>
                <a:gd name="connsiteY0" fmla="*/ 232419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85" name="Freeform: Shape 5884">
              <a:extLst>
                <a:ext uri="{FF2B5EF4-FFF2-40B4-BE49-F238E27FC236}">
                  <a16:creationId xmlns:a16="http://schemas.microsoft.com/office/drawing/2014/main" id="{F2E8B207-D293-4D56-8CB5-8B646EBE7EC1}"/>
                </a:ext>
              </a:extLst>
            </p:cNvPr>
            <p:cNvSpPr/>
            <p:nvPr/>
          </p:nvSpPr>
          <p:spPr>
            <a:xfrm>
              <a:off x="6226387" y="2598524"/>
              <a:ext cx="334025" cy="231149"/>
            </a:xfrm>
            <a:custGeom>
              <a:avLst/>
              <a:gdLst>
                <a:gd name="connsiteX0" fmla="*/ 166378 w 334025"/>
                <a:gd name="connsiteY0" fmla="*/ 231149 h 231149"/>
                <a:gd name="connsiteX1" fmla="*/ 0 w 334025"/>
                <a:gd name="connsiteY1" fmla="*/ 115575 h 231149"/>
                <a:gd name="connsiteX2" fmla="*/ 166378 w 334025"/>
                <a:gd name="connsiteY2" fmla="*/ 0 h 231149"/>
                <a:gd name="connsiteX3" fmla="*/ 334026 w 334025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86" name="Freeform: Shape 5885">
              <a:extLst>
                <a:ext uri="{FF2B5EF4-FFF2-40B4-BE49-F238E27FC236}">
                  <a16:creationId xmlns:a16="http://schemas.microsoft.com/office/drawing/2014/main" id="{2C75E719-344F-4F3E-A7FE-6DEE3BD32283}"/>
                </a:ext>
              </a:extLst>
            </p:cNvPr>
            <p:cNvSpPr/>
            <p:nvPr/>
          </p:nvSpPr>
          <p:spPr>
            <a:xfrm>
              <a:off x="6056199" y="2481679"/>
              <a:ext cx="333390" cy="463568"/>
            </a:xfrm>
            <a:custGeom>
              <a:avLst/>
              <a:gdLst>
                <a:gd name="connsiteX0" fmla="*/ 165743 w 333390"/>
                <a:gd name="connsiteY0" fmla="*/ 230514 h 463568"/>
                <a:gd name="connsiteX1" fmla="*/ 165108 w 333390"/>
                <a:gd name="connsiteY1" fmla="*/ 231149 h 463568"/>
                <a:gd name="connsiteX2" fmla="*/ 165108 w 333390"/>
                <a:gd name="connsiteY2" fmla="*/ 463569 h 463568"/>
                <a:gd name="connsiteX3" fmla="*/ 0 w 333390"/>
                <a:gd name="connsiteY3" fmla="*/ 348629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95" name="Freeform: Shape 5894">
              <a:extLst>
                <a:ext uri="{FF2B5EF4-FFF2-40B4-BE49-F238E27FC236}">
                  <a16:creationId xmlns:a16="http://schemas.microsoft.com/office/drawing/2014/main" id="{BA521F18-B6B1-46D1-990E-9E39D0D69A0A}"/>
                </a:ext>
              </a:extLst>
            </p:cNvPr>
            <p:cNvSpPr/>
            <p:nvPr/>
          </p:nvSpPr>
          <p:spPr>
            <a:xfrm>
              <a:off x="9970522" y="3662191"/>
              <a:ext cx="673766" cy="351168"/>
            </a:xfrm>
            <a:custGeom>
              <a:avLst/>
              <a:gdLst>
                <a:gd name="connsiteX0" fmla="*/ 337836 w 673766"/>
                <a:gd name="connsiteY0" fmla="*/ 234959 h 351168"/>
                <a:gd name="connsiteX1" fmla="*/ 336566 w 673766"/>
                <a:gd name="connsiteY1" fmla="*/ 234324 h 351168"/>
                <a:gd name="connsiteX2" fmla="*/ 168283 w 673766"/>
                <a:gd name="connsiteY2" fmla="*/ 351169 h 351168"/>
                <a:gd name="connsiteX3" fmla="*/ 0 w 673766"/>
                <a:gd name="connsiteY3" fmla="*/ 234324 h 351168"/>
                <a:gd name="connsiteX4" fmla="*/ 336566 w 673766"/>
                <a:gd name="connsiteY4" fmla="*/ 0 h 351168"/>
                <a:gd name="connsiteX5" fmla="*/ 673766 w 673766"/>
                <a:gd name="connsiteY5" fmla="*/ 234324 h 351168"/>
                <a:gd name="connsiteX6" fmla="*/ 506119 w 673766"/>
                <a:gd name="connsiteY6" fmla="*/ 351169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8">
                  <a:moveTo>
                    <a:pt x="337836" y="234959"/>
                  </a:moveTo>
                  <a:lnTo>
                    <a:pt x="336566" y="234324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6566" y="0"/>
                  </a:lnTo>
                  <a:lnTo>
                    <a:pt x="673766" y="234324"/>
                  </a:lnTo>
                  <a:lnTo>
                    <a:pt x="506119" y="35116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96" name="Freeform: Shape 5895">
              <a:extLst>
                <a:ext uri="{FF2B5EF4-FFF2-40B4-BE49-F238E27FC236}">
                  <a16:creationId xmlns:a16="http://schemas.microsoft.com/office/drawing/2014/main" id="{4518AECB-E1B2-4BA2-9BFB-7CF07895D573}"/>
                </a:ext>
              </a:extLst>
            </p:cNvPr>
            <p:cNvSpPr/>
            <p:nvPr/>
          </p:nvSpPr>
          <p:spPr>
            <a:xfrm>
              <a:off x="10310898" y="2598524"/>
              <a:ext cx="333390" cy="231149"/>
            </a:xfrm>
            <a:custGeom>
              <a:avLst/>
              <a:gdLst>
                <a:gd name="connsiteX0" fmla="*/ 165743 w 333390"/>
                <a:gd name="connsiteY0" fmla="*/ 231149 h 231149"/>
                <a:gd name="connsiteX1" fmla="*/ 0 w 333390"/>
                <a:gd name="connsiteY1" fmla="*/ 115575 h 231149"/>
                <a:gd name="connsiteX2" fmla="*/ 165743 w 333390"/>
                <a:gd name="connsiteY2" fmla="*/ 0 h 231149"/>
                <a:gd name="connsiteX3" fmla="*/ 333391 w 333390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149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97" name="Freeform: Shape 5896">
              <a:extLst>
                <a:ext uri="{FF2B5EF4-FFF2-40B4-BE49-F238E27FC236}">
                  <a16:creationId xmlns:a16="http://schemas.microsoft.com/office/drawing/2014/main" id="{209CB2BB-AECC-4723-83FF-4DCB2E5D9337}"/>
                </a:ext>
              </a:extLst>
            </p:cNvPr>
            <p:cNvSpPr/>
            <p:nvPr/>
          </p:nvSpPr>
          <p:spPr>
            <a:xfrm>
              <a:off x="10140075" y="2481679"/>
              <a:ext cx="333390" cy="463568"/>
            </a:xfrm>
            <a:custGeom>
              <a:avLst/>
              <a:gdLst>
                <a:gd name="connsiteX0" fmla="*/ 166378 w 333390"/>
                <a:gd name="connsiteY0" fmla="*/ 230514 h 463568"/>
                <a:gd name="connsiteX1" fmla="*/ 165743 w 333390"/>
                <a:gd name="connsiteY1" fmla="*/ 231149 h 463568"/>
                <a:gd name="connsiteX2" fmla="*/ 165743 w 333390"/>
                <a:gd name="connsiteY2" fmla="*/ 463569 h 463568"/>
                <a:gd name="connsiteX3" fmla="*/ 0 w 333390"/>
                <a:gd name="connsiteY3" fmla="*/ 348629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6378" y="230514"/>
                  </a:moveTo>
                  <a:lnTo>
                    <a:pt x="165743" y="231149"/>
                  </a:lnTo>
                  <a:lnTo>
                    <a:pt x="165743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98" name="Freeform: Shape 5897">
              <a:extLst>
                <a:ext uri="{FF2B5EF4-FFF2-40B4-BE49-F238E27FC236}">
                  <a16:creationId xmlns:a16="http://schemas.microsoft.com/office/drawing/2014/main" id="{0A3C3B61-45D7-43CD-B202-18614FA84C99}"/>
                </a:ext>
              </a:extLst>
            </p:cNvPr>
            <p:cNvSpPr/>
            <p:nvPr/>
          </p:nvSpPr>
          <p:spPr>
            <a:xfrm>
              <a:off x="9799699" y="2481044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39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99" name="Freeform: Shape 5898">
              <a:extLst>
                <a:ext uri="{FF2B5EF4-FFF2-40B4-BE49-F238E27FC236}">
                  <a16:creationId xmlns:a16="http://schemas.microsoft.com/office/drawing/2014/main" id="{72E2D4C6-CAD3-4294-9B37-D70EECF2E782}"/>
                </a:ext>
              </a:extLst>
            </p:cNvPr>
            <p:cNvSpPr/>
            <p:nvPr/>
          </p:nvSpPr>
          <p:spPr>
            <a:xfrm>
              <a:off x="9118948" y="2481044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39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00" name="Freeform: Shape 5899">
              <a:extLst>
                <a:ext uri="{FF2B5EF4-FFF2-40B4-BE49-F238E27FC236}">
                  <a16:creationId xmlns:a16="http://schemas.microsoft.com/office/drawing/2014/main" id="{8E2126B0-6052-4106-94DE-3DB39E656E21}"/>
                </a:ext>
              </a:extLst>
            </p:cNvPr>
            <p:cNvSpPr/>
            <p:nvPr/>
          </p:nvSpPr>
          <p:spPr>
            <a:xfrm>
              <a:off x="8438196" y="2481044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39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01" name="Freeform: Shape 5900">
              <a:extLst>
                <a:ext uri="{FF2B5EF4-FFF2-40B4-BE49-F238E27FC236}">
                  <a16:creationId xmlns:a16="http://schemas.microsoft.com/office/drawing/2014/main" id="{9184CECD-A018-498B-9761-1179232DCDBE}"/>
                </a:ext>
              </a:extLst>
            </p:cNvPr>
            <p:cNvSpPr/>
            <p:nvPr/>
          </p:nvSpPr>
          <p:spPr>
            <a:xfrm>
              <a:off x="7757444" y="2481044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39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02" name="Freeform: Shape 5901">
              <a:extLst>
                <a:ext uri="{FF2B5EF4-FFF2-40B4-BE49-F238E27FC236}">
                  <a16:creationId xmlns:a16="http://schemas.microsoft.com/office/drawing/2014/main" id="{ADA17A08-D043-43DE-B8C1-35818FEAA4BA}"/>
                </a:ext>
              </a:extLst>
            </p:cNvPr>
            <p:cNvSpPr/>
            <p:nvPr/>
          </p:nvSpPr>
          <p:spPr>
            <a:xfrm>
              <a:off x="7076692" y="2481044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39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03" name="Freeform: Shape 5902">
              <a:extLst>
                <a:ext uri="{FF2B5EF4-FFF2-40B4-BE49-F238E27FC236}">
                  <a16:creationId xmlns:a16="http://schemas.microsoft.com/office/drawing/2014/main" id="{C5731BC1-29B1-478D-A84A-F7E69581A4FC}"/>
                </a:ext>
              </a:extLst>
            </p:cNvPr>
            <p:cNvSpPr/>
            <p:nvPr/>
          </p:nvSpPr>
          <p:spPr>
            <a:xfrm>
              <a:off x="6395940" y="2481044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39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04" name="Freeform: Shape 5903">
              <a:extLst>
                <a:ext uri="{FF2B5EF4-FFF2-40B4-BE49-F238E27FC236}">
                  <a16:creationId xmlns:a16="http://schemas.microsoft.com/office/drawing/2014/main" id="{26A0105E-DBF0-457F-A498-9508DEFE900E}"/>
                </a:ext>
              </a:extLst>
            </p:cNvPr>
            <p:cNvSpPr/>
            <p:nvPr/>
          </p:nvSpPr>
          <p:spPr>
            <a:xfrm>
              <a:off x="5715188" y="2481044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39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07" name="Freeform: Shape 5906">
              <a:extLst>
                <a:ext uri="{FF2B5EF4-FFF2-40B4-BE49-F238E27FC236}">
                  <a16:creationId xmlns:a16="http://schemas.microsoft.com/office/drawing/2014/main" id="{6945A868-E90C-4CBA-977E-5649D3CFEF63}"/>
                </a:ext>
              </a:extLst>
            </p:cNvPr>
            <p:cNvSpPr/>
            <p:nvPr/>
          </p:nvSpPr>
          <p:spPr>
            <a:xfrm>
              <a:off x="10308993" y="3190367"/>
              <a:ext cx="337201" cy="702973"/>
            </a:xfrm>
            <a:custGeom>
              <a:avLst/>
              <a:gdLst>
                <a:gd name="connsiteX0" fmla="*/ 0 w 337201"/>
                <a:gd name="connsiteY0" fmla="*/ 468649 h 702973"/>
                <a:gd name="connsiteX1" fmla="*/ 0 w 337201"/>
                <a:gd name="connsiteY1" fmla="*/ 0 h 702973"/>
                <a:gd name="connsiteX2" fmla="*/ 168283 w 337201"/>
                <a:gd name="connsiteY2" fmla="*/ 116845 h 702973"/>
                <a:gd name="connsiteX3" fmla="*/ 168283 w 337201"/>
                <a:gd name="connsiteY3" fmla="*/ 351804 h 702973"/>
                <a:gd name="connsiteX4" fmla="*/ 337201 w 337201"/>
                <a:gd name="connsiteY4" fmla="*/ 468649 h 702973"/>
                <a:gd name="connsiteX5" fmla="*/ 337201 w 337201"/>
                <a:gd name="connsiteY5" fmla="*/ 702973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201" h="702973">
                  <a:moveTo>
                    <a:pt x="0" y="468649"/>
                  </a:moveTo>
                  <a:lnTo>
                    <a:pt x="0" y="0"/>
                  </a:lnTo>
                  <a:lnTo>
                    <a:pt x="168283" y="116845"/>
                  </a:lnTo>
                  <a:lnTo>
                    <a:pt x="168283" y="351804"/>
                  </a:lnTo>
                  <a:lnTo>
                    <a:pt x="337201" y="468649"/>
                  </a:lnTo>
                  <a:lnTo>
                    <a:pt x="337201" y="702973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08" name="Freeform: Shape 5907">
              <a:extLst>
                <a:ext uri="{FF2B5EF4-FFF2-40B4-BE49-F238E27FC236}">
                  <a16:creationId xmlns:a16="http://schemas.microsoft.com/office/drawing/2014/main" id="{2A9A4CE3-DD9C-4B5D-B6E3-03B384B756BA}"/>
                </a:ext>
              </a:extLst>
            </p:cNvPr>
            <p:cNvSpPr/>
            <p:nvPr/>
          </p:nvSpPr>
          <p:spPr>
            <a:xfrm>
              <a:off x="10649369" y="3427232"/>
              <a:ext cx="164472" cy="227339"/>
            </a:xfrm>
            <a:custGeom>
              <a:avLst/>
              <a:gdLst>
                <a:gd name="connsiteX0" fmla="*/ 0 w 164472"/>
                <a:gd name="connsiteY0" fmla="*/ 0 h 227339"/>
                <a:gd name="connsiteX1" fmla="*/ 164472 w 164472"/>
                <a:gd name="connsiteY1" fmla="*/ 114305 h 227339"/>
                <a:gd name="connsiteX2" fmla="*/ 0 w 164472"/>
                <a:gd name="connsiteY2" fmla="*/ 227339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339">
                  <a:moveTo>
                    <a:pt x="0" y="0"/>
                  </a:moveTo>
                  <a:lnTo>
                    <a:pt x="164472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09" name="Freeform: Shape 5908">
              <a:extLst>
                <a:ext uri="{FF2B5EF4-FFF2-40B4-BE49-F238E27FC236}">
                  <a16:creationId xmlns:a16="http://schemas.microsoft.com/office/drawing/2014/main" id="{180534F9-8438-4050-902A-E73D27A425C8}"/>
                </a:ext>
              </a:extLst>
            </p:cNvPr>
            <p:cNvSpPr/>
            <p:nvPr/>
          </p:nvSpPr>
          <p:spPr>
            <a:xfrm>
              <a:off x="10651274" y="3307847"/>
              <a:ext cx="333390" cy="231149"/>
            </a:xfrm>
            <a:custGeom>
              <a:avLst/>
              <a:gdLst>
                <a:gd name="connsiteX0" fmla="*/ 165743 w 333390"/>
                <a:gd name="connsiteY0" fmla="*/ 231149 h 231149"/>
                <a:gd name="connsiteX1" fmla="*/ 0 w 333390"/>
                <a:gd name="connsiteY1" fmla="*/ 115574 h 231149"/>
                <a:gd name="connsiteX2" fmla="*/ 165743 w 333390"/>
                <a:gd name="connsiteY2" fmla="*/ 0 h 231149"/>
                <a:gd name="connsiteX3" fmla="*/ 333390 w 333390"/>
                <a:gd name="connsiteY3" fmla="*/ 115574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149">
                  <a:moveTo>
                    <a:pt x="165743" y="231149"/>
                  </a:moveTo>
                  <a:lnTo>
                    <a:pt x="0" y="115574"/>
                  </a:lnTo>
                  <a:lnTo>
                    <a:pt x="165743" y="0"/>
                  </a:lnTo>
                  <a:lnTo>
                    <a:pt x="333390" y="1155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10" name="Freeform: Shape 5909">
              <a:extLst>
                <a:ext uri="{FF2B5EF4-FFF2-40B4-BE49-F238E27FC236}">
                  <a16:creationId xmlns:a16="http://schemas.microsoft.com/office/drawing/2014/main" id="{3D8711C3-F93E-4145-9D3A-CF30E6D46D9C}"/>
                </a:ext>
              </a:extLst>
            </p:cNvPr>
            <p:cNvSpPr/>
            <p:nvPr/>
          </p:nvSpPr>
          <p:spPr>
            <a:xfrm>
              <a:off x="10480451" y="3191002"/>
              <a:ext cx="333390" cy="463568"/>
            </a:xfrm>
            <a:custGeom>
              <a:avLst/>
              <a:gdLst>
                <a:gd name="connsiteX0" fmla="*/ 166378 w 333390"/>
                <a:gd name="connsiteY0" fmla="*/ 231149 h 463568"/>
                <a:gd name="connsiteX1" fmla="*/ 165743 w 333390"/>
                <a:gd name="connsiteY1" fmla="*/ 231784 h 463568"/>
                <a:gd name="connsiteX2" fmla="*/ 165743 w 333390"/>
                <a:gd name="connsiteY2" fmla="*/ 463569 h 463568"/>
                <a:gd name="connsiteX3" fmla="*/ 0 w 333390"/>
                <a:gd name="connsiteY3" fmla="*/ 349264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939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6378" y="231149"/>
                  </a:moveTo>
                  <a:lnTo>
                    <a:pt x="165743" y="231784"/>
                  </a:lnTo>
                  <a:lnTo>
                    <a:pt x="165743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3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11" name="Freeform: Shape 5910">
              <a:extLst>
                <a:ext uri="{FF2B5EF4-FFF2-40B4-BE49-F238E27FC236}">
                  <a16:creationId xmlns:a16="http://schemas.microsoft.com/office/drawing/2014/main" id="{48F8B3B6-D432-4080-AA21-F7E34C6D6A36}"/>
                </a:ext>
              </a:extLst>
            </p:cNvPr>
            <p:cNvSpPr/>
            <p:nvPr/>
          </p:nvSpPr>
          <p:spPr>
            <a:xfrm>
              <a:off x="10310898" y="2952868"/>
              <a:ext cx="673766" cy="351168"/>
            </a:xfrm>
            <a:custGeom>
              <a:avLst/>
              <a:gdLst>
                <a:gd name="connsiteX0" fmla="*/ 337836 w 673766"/>
                <a:gd name="connsiteY0" fmla="*/ 234324 h 351168"/>
                <a:gd name="connsiteX1" fmla="*/ 336566 w 673766"/>
                <a:gd name="connsiteY1" fmla="*/ 233689 h 351168"/>
                <a:gd name="connsiteX2" fmla="*/ 168283 w 673766"/>
                <a:gd name="connsiteY2" fmla="*/ 351169 h 351168"/>
                <a:gd name="connsiteX3" fmla="*/ 0 w 673766"/>
                <a:gd name="connsiteY3" fmla="*/ 234324 h 351168"/>
                <a:gd name="connsiteX4" fmla="*/ 336566 w 673766"/>
                <a:gd name="connsiteY4" fmla="*/ 0 h 351168"/>
                <a:gd name="connsiteX5" fmla="*/ 673766 w 673766"/>
                <a:gd name="connsiteY5" fmla="*/ 234324 h 351168"/>
                <a:gd name="connsiteX6" fmla="*/ 506119 w 673766"/>
                <a:gd name="connsiteY6" fmla="*/ 35053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8">
                  <a:moveTo>
                    <a:pt x="337836" y="234324"/>
                  </a:moveTo>
                  <a:lnTo>
                    <a:pt x="336566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6566" y="0"/>
                  </a:lnTo>
                  <a:lnTo>
                    <a:pt x="673766" y="234324"/>
                  </a:lnTo>
                  <a:lnTo>
                    <a:pt x="506119" y="35053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12" name="Freeform: Shape 5911">
              <a:extLst>
                <a:ext uri="{FF2B5EF4-FFF2-40B4-BE49-F238E27FC236}">
                  <a16:creationId xmlns:a16="http://schemas.microsoft.com/office/drawing/2014/main" id="{1A71068F-840C-4144-9E09-77379A8F9A3D}"/>
                </a:ext>
              </a:extLst>
            </p:cNvPr>
            <p:cNvSpPr/>
            <p:nvPr/>
          </p:nvSpPr>
          <p:spPr>
            <a:xfrm>
              <a:off x="10479816" y="2481044"/>
              <a:ext cx="166377" cy="229244"/>
            </a:xfrm>
            <a:custGeom>
              <a:avLst/>
              <a:gdLst>
                <a:gd name="connsiteX0" fmla="*/ 0 w 166377"/>
                <a:gd name="connsiteY0" fmla="*/ 114939 h 229244"/>
                <a:gd name="connsiteX1" fmla="*/ 166378 w 166377"/>
                <a:gd name="connsiteY1" fmla="*/ 0 h 229244"/>
                <a:gd name="connsiteX2" fmla="*/ 166378 w 166377"/>
                <a:gd name="connsiteY2" fmla="*/ 229244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377" h="229244">
                  <a:moveTo>
                    <a:pt x="0" y="114939"/>
                  </a:moveTo>
                  <a:lnTo>
                    <a:pt x="166378" y="0"/>
                  </a:lnTo>
                  <a:lnTo>
                    <a:pt x="166378" y="22924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13" name="Freeform: Shape 5912">
              <a:extLst>
                <a:ext uri="{FF2B5EF4-FFF2-40B4-BE49-F238E27FC236}">
                  <a16:creationId xmlns:a16="http://schemas.microsoft.com/office/drawing/2014/main" id="{1C348C5B-D5E3-4B6B-A7BF-8AD6302AE9E3}"/>
                </a:ext>
              </a:extLst>
            </p:cNvPr>
            <p:cNvSpPr/>
            <p:nvPr/>
          </p:nvSpPr>
          <p:spPr>
            <a:xfrm>
              <a:off x="10649369" y="2007950"/>
              <a:ext cx="164472" cy="227339"/>
            </a:xfrm>
            <a:custGeom>
              <a:avLst/>
              <a:gdLst>
                <a:gd name="connsiteX0" fmla="*/ 0 w 164472"/>
                <a:gd name="connsiteY0" fmla="*/ 0 h 227339"/>
                <a:gd name="connsiteX1" fmla="*/ 164472 w 164472"/>
                <a:gd name="connsiteY1" fmla="*/ 114305 h 227339"/>
                <a:gd name="connsiteX2" fmla="*/ 0 w 164472"/>
                <a:gd name="connsiteY2" fmla="*/ 227339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339">
                  <a:moveTo>
                    <a:pt x="0" y="0"/>
                  </a:moveTo>
                  <a:lnTo>
                    <a:pt x="164472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14" name="Freeform: Shape 5913">
              <a:extLst>
                <a:ext uri="{FF2B5EF4-FFF2-40B4-BE49-F238E27FC236}">
                  <a16:creationId xmlns:a16="http://schemas.microsoft.com/office/drawing/2014/main" id="{84470AFC-E1FF-410B-8C95-3750F267410B}"/>
                </a:ext>
              </a:extLst>
            </p:cNvPr>
            <p:cNvSpPr/>
            <p:nvPr/>
          </p:nvSpPr>
          <p:spPr>
            <a:xfrm>
              <a:off x="10651274" y="1888565"/>
              <a:ext cx="333390" cy="231784"/>
            </a:xfrm>
            <a:custGeom>
              <a:avLst/>
              <a:gdLst>
                <a:gd name="connsiteX0" fmla="*/ 165743 w 333390"/>
                <a:gd name="connsiteY0" fmla="*/ 231784 h 231784"/>
                <a:gd name="connsiteX1" fmla="*/ 0 w 333390"/>
                <a:gd name="connsiteY1" fmla="*/ 115575 h 231784"/>
                <a:gd name="connsiteX2" fmla="*/ 165743 w 333390"/>
                <a:gd name="connsiteY2" fmla="*/ 0 h 231784"/>
                <a:gd name="connsiteX3" fmla="*/ 333390 w 333390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784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0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15" name="Freeform: Shape 5914">
              <a:extLst>
                <a:ext uri="{FF2B5EF4-FFF2-40B4-BE49-F238E27FC236}">
                  <a16:creationId xmlns:a16="http://schemas.microsoft.com/office/drawing/2014/main" id="{679A9D10-8206-447D-9506-32A910FF8380}"/>
                </a:ext>
              </a:extLst>
            </p:cNvPr>
            <p:cNvSpPr/>
            <p:nvPr/>
          </p:nvSpPr>
          <p:spPr>
            <a:xfrm>
              <a:off x="10480451" y="1771720"/>
              <a:ext cx="333390" cy="463568"/>
            </a:xfrm>
            <a:custGeom>
              <a:avLst/>
              <a:gdLst>
                <a:gd name="connsiteX0" fmla="*/ 166378 w 333390"/>
                <a:gd name="connsiteY0" fmla="*/ 231149 h 463568"/>
                <a:gd name="connsiteX1" fmla="*/ 165743 w 333390"/>
                <a:gd name="connsiteY1" fmla="*/ 231784 h 463568"/>
                <a:gd name="connsiteX2" fmla="*/ 165743 w 333390"/>
                <a:gd name="connsiteY2" fmla="*/ 463569 h 463568"/>
                <a:gd name="connsiteX3" fmla="*/ 0 w 333390"/>
                <a:gd name="connsiteY3" fmla="*/ 349264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940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6378" y="231149"/>
                  </a:moveTo>
                  <a:lnTo>
                    <a:pt x="165743" y="231784"/>
                  </a:lnTo>
                  <a:lnTo>
                    <a:pt x="165743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16" name="Freeform: Shape 5915">
              <a:extLst>
                <a:ext uri="{FF2B5EF4-FFF2-40B4-BE49-F238E27FC236}">
                  <a16:creationId xmlns:a16="http://schemas.microsoft.com/office/drawing/2014/main" id="{51DB170D-DC3F-4DBE-8549-4C618AA54151}"/>
                </a:ext>
              </a:extLst>
            </p:cNvPr>
            <p:cNvSpPr/>
            <p:nvPr/>
          </p:nvSpPr>
          <p:spPr>
            <a:xfrm>
              <a:off x="9968617" y="2007950"/>
              <a:ext cx="337200" cy="466108"/>
            </a:xfrm>
            <a:custGeom>
              <a:avLst/>
              <a:gdLst>
                <a:gd name="connsiteX0" fmla="*/ 337201 w 337200"/>
                <a:gd name="connsiteY0" fmla="*/ 231784 h 466108"/>
                <a:gd name="connsiteX1" fmla="*/ 635 w 337200"/>
                <a:gd name="connsiteY1" fmla="*/ 466109 h 466108"/>
                <a:gd name="connsiteX2" fmla="*/ 0 w 337200"/>
                <a:gd name="connsiteY2" fmla="*/ 232419 h 466108"/>
                <a:gd name="connsiteX3" fmla="*/ 337201 w 337200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00" h="466108">
                  <a:moveTo>
                    <a:pt x="337201" y="231784"/>
                  </a:moveTo>
                  <a:lnTo>
                    <a:pt x="635" y="466109"/>
                  </a:lnTo>
                  <a:lnTo>
                    <a:pt x="0" y="232419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17" name="Freeform: Shape 5916">
              <a:extLst>
                <a:ext uri="{FF2B5EF4-FFF2-40B4-BE49-F238E27FC236}">
                  <a16:creationId xmlns:a16="http://schemas.microsoft.com/office/drawing/2014/main" id="{528A3FFD-BB99-4D3A-A19A-3DCAB967DE3D}"/>
                </a:ext>
              </a:extLst>
            </p:cNvPr>
            <p:cNvSpPr/>
            <p:nvPr/>
          </p:nvSpPr>
          <p:spPr>
            <a:xfrm>
              <a:off x="9970522" y="1888565"/>
              <a:ext cx="333390" cy="231784"/>
            </a:xfrm>
            <a:custGeom>
              <a:avLst/>
              <a:gdLst>
                <a:gd name="connsiteX0" fmla="*/ 165743 w 333390"/>
                <a:gd name="connsiteY0" fmla="*/ 231784 h 231784"/>
                <a:gd name="connsiteX1" fmla="*/ 0 w 333390"/>
                <a:gd name="connsiteY1" fmla="*/ 115575 h 231784"/>
                <a:gd name="connsiteX2" fmla="*/ 165743 w 333390"/>
                <a:gd name="connsiteY2" fmla="*/ 0 h 231784"/>
                <a:gd name="connsiteX3" fmla="*/ 333391 w 333390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784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18" name="Freeform: Shape 5917">
              <a:extLst>
                <a:ext uri="{FF2B5EF4-FFF2-40B4-BE49-F238E27FC236}">
                  <a16:creationId xmlns:a16="http://schemas.microsoft.com/office/drawing/2014/main" id="{A665C96F-A811-4706-9381-E941EA38C597}"/>
                </a:ext>
              </a:extLst>
            </p:cNvPr>
            <p:cNvSpPr/>
            <p:nvPr/>
          </p:nvSpPr>
          <p:spPr>
            <a:xfrm>
              <a:off x="9800334" y="1771720"/>
              <a:ext cx="332755" cy="463568"/>
            </a:xfrm>
            <a:custGeom>
              <a:avLst/>
              <a:gdLst>
                <a:gd name="connsiteX0" fmla="*/ 165743 w 332755"/>
                <a:gd name="connsiteY0" fmla="*/ 231149 h 463568"/>
                <a:gd name="connsiteX1" fmla="*/ 165108 w 332755"/>
                <a:gd name="connsiteY1" fmla="*/ 231784 h 463568"/>
                <a:gd name="connsiteX2" fmla="*/ 165108 w 332755"/>
                <a:gd name="connsiteY2" fmla="*/ 463569 h 463568"/>
                <a:gd name="connsiteX3" fmla="*/ 0 w 332755"/>
                <a:gd name="connsiteY3" fmla="*/ 349264 h 463568"/>
                <a:gd name="connsiteX4" fmla="*/ 0 w 332755"/>
                <a:gd name="connsiteY4" fmla="*/ 116210 h 463568"/>
                <a:gd name="connsiteX5" fmla="*/ 167013 w 332755"/>
                <a:gd name="connsiteY5" fmla="*/ 0 h 463568"/>
                <a:gd name="connsiteX6" fmla="*/ 332755 w 332755"/>
                <a:gd name="connsiteY6" fmla="*/ 114940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94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19" name="Freeform: Shape 5918">
              <a:extLst>
                <a:ext uri="{FF2B5EF4-FFF2-40B4-BE49-F238E27FC236}">
                  <a16:creationId xmlns:a16="http://schemas.microsoft.com/office/drawing/2014/main" id="{37684F05-63F6-4661-8758-07F50974CE96}"/>
                </a:ext>
              </a:extLst>
            </p:cNvPr>
            <p:cNvSpPr/>
            <p:nvPr/>
          </p:nvSpPr>
          <p:spPr>
            <a:xfrm>
              <a:off x="9288500" y="2007950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20" name="Freeform: Shape 5919">
              <a:extLst>
                <a:ext uri="{FF2B5EF4-FFF2-40B4-BE49-F238E27FC236}">
                  <a16:creationId xmlns:a16="http://schemas.microsoft.com/office/drawing/2014/main" id="{E47CE0FA-335D-4DAB-8B70-6B4D47C99033}"/>
                </a:ext>
              </a:extLst>
            </p:cNvPr>
            <p:cNvSpPr/>
            <p:nvPr/>
          </p:nvSpPr>
          <p:spPr>
            <a:xfrm>
              <a:off x="9289770" y="1888565"/>
              <a:ext cx="333390" cy="231784"/>
            </a:xfrm>
            <a:custGeom>
              <a:avLst/>
              <a:gdLst>
                <a:gd name="connsiteX0" fmla="*/ 165743 w 333390"/>
                <a:gd name="connsiteY0" fmla="*/ 231784 h 231784"/>
                <a:gd name="connsiteX1" fmla="*/ 0 w 333390"/>
                <a:gd name="connsiteY1" fmla="*/ 115575 h 231784"/>
                <a:gd name="connsiteX2" fmla="*/ 165743 w 333390"/>
                <a:gd name="connsiteY2" fmla="*/ 0 h 231784"/>
                <a:gd name="connsiteX3" fmla="*/ 333391 w 333390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784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21" name="Freeform: Shape 5920">
              <a:extLst>
                <a:ext uri="{FF2B5EF4-FFF2-40B4-BE49-F238E27FC236}">
                  <a16:creationId xmlns:a16="http://schemas.microsoft.com/office/drawing/2014/main" id="{C28C0076-2B9A-4522-8497-ADF037D5B316}"/>
                </a:ext>
              </a:extLst>
            </p:cNvPr>
            <p:cNvSpPr/>
            <p:nvPr/>
          </p:nvSpPr>
          <p:spPr>
            <a:xfrm>
              <a:off x="9119582" y="1771720"/>
              <a:ext cx="332755" cy="463568"/>
            </a:xfrm>
            <a:custGeom>
              <a:avLst/>
              <a:gdLst>
                <a:gd name="connsiteX0" fmla="*/ 165743 w 332755"/>
                <a:gd name="connsiteY0" fmla="*/ 231149 h 463568"/>
                <a:gd name="connsiteX1" fmla="*/ 165108 w 332755"/>
                <a:gd name="connsiteY1" fmla="*/ 231784 h 463568"/>
                <a:gd name="connsiteX2" fmla="*/ 165108 w 332755"/>
                <a:gd name="connsiteY2" fmla="*/ 463569 h 463568"/>
                <a:gd name="connsiteX3" fmla="*/ 0 w 332755"/>
                <a:gd name="connsiteY3" fmla="*/ 349264 h 463568"/>
                <a:gd name="connsiteX4" fmla="*/ 0 w 332755"/>
                <a:gd name="connsiteY4" fmla="*/ 116210 h 463568"/>
                <a:gd name="connsiteX5" fmla="*/ 167013 w 332755"/>
                <a:gd name="connsiteY5" fmla="*/ 0 h 463568"/>
                <a:gd name="connsiteX6" fmla="*/ 332756 w 332755"/>
                <a:gd name="connsiteY6" fmla="*/ 114940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4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22" name="Freeform: Shape 5921">
              <a:extLst>
                <a:ext uri="{FF2B5EF4-FFF2-40B4-BE49-F238E27FC236}">
                  <a16:creationId xmlns:a16="http://schemas.microsoft.com/office/drawing/2014/main" id="{9C652B36-BA01-4AC1-B4D2-3E97419B7F0E}"/>
                </a:ext>
              </a:extLst>
            </p:cNvPr>
            <p:cNvSpPr/>
            <p:nvPr/>
          </p:nvSpPr>
          <p:spPr>
            <a:xfrm>
              <a:off x="8607749" y="2007950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23" name="Freeform: Shape 5922">
              <a:extLst>
                <a:ext uri="{FF2B5EF4-FFF2-40B4-BE49-F238E27FC236}">
                  <a16:creationId xmlns:a16="http://schemas.microsoft.com/office/drawing/2014/main" id="{908D6AD9-3C11-4874-BB5A-95AE6B847C5C}"/>
                </a:ext>
              </a:extLst>
            </p:cNvPr>
            <p:cNvSpPr/>
            <p:nvPr/>
          </p:nvSpPr>
          <p:spPr>
            <a:xfrm>
              <a:off x="8609018" y="1888565"/>
              <a:ext cx="334025" cy="231784"/>
            </a:xfrm>
            <a:custGeom>
              <a:avLst/>
              <a:gdLst>
                <a:gd name="connsiteX0" fmla="*/ 166378 w 334025"/>
                <a:gd name="connsiteY0" fmla="*/ 231784 h 231784"/>
                <a:gd name="connsiteX1" fmla="*/ 0 w 334025"/>
                <a:gd name="connsiteY1" fmla="*/ 115575 h 231784"/>
                <a:gd name="connsiteX2" fmla="*/ 166378 w 334025"/>
                <a:gd name="connsiteY2" fmla="*/ 0 h 231784"/>
                <a:gd name="connsiteX3" fmla="*/ 334026 w 334025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784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24" name="Freeform: Shape 5923">
              <a:extLst>
                <a:ext uri="{FF2B5EF4-FFF2-40B4-BE49-F238E27FC236}">
                  <a16:creationId xmlns:a16="http://schemas.microsoft.com/office/drawing/2014/main" id="{5D434F47-B162-464A-875F-7A5FF74005FF}"/>
                </a:ext>
              </a:extLst>
            </p:cNvPr>
            <p:cNvSpPr/>
            <p:nvPr/>
          </p:nvSpPr>
          <p:spPr>
            <a:xfrm>
              <a:off x="8438830" y="1771720"/>
              <a:ext cx="332755" cy="463568"/>
            </a:xfrm>
            <a:custGeom>
              <a:avLst/>
              <a:gdLst>
                <a:gd name="connsiteX0" fmla="*/ 165743 w 332755"/>
                <a:gd name="connsiteY0" fmla="*/ 231149 h 463568"/>
                <a:gd name="connsiteX1" fmla="*/ 165108 w 332755"/>
                <a:gd name="connsiteY1" fmla="*/ 231784 h 463568"/>
                <a:gd name="connsiteX2" fmla="*/ 165108 w 332755"/>
                <a:gd name="connsiteY2" fmla="*/ 463569 h 463568"/>
                <a:gd name="connsiteX3" fmla="*/ 0 w 332755"/>
                <a:gd name="connsiteY3" fmla="*/ 349264 h 463568"/>
                <a:gd name="connsiteX4" fmla="*/ 0 w 332755"/>
                <a:gd name="connsiteY4" fmla="*/ 116210 h 463568"/>
                <a:gd name="connsiteX5" fmla="*/ 167013 w 332755"/>
                <a:gd name="connsiteY5" fmla="*/ 0 h 463568"/>
                <a:gd name="connsiteX6" fmla="*/ 332756 w 332755"/>
                <a:gd name="connsiteY6" fmla="*/ 114940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4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25" name="Freeform: Shape 5924">
              <a:extLst>
                <a:ext uri="{FF2B5EF4-FFF2-40B4-BE49-F238E27FC236}">
                  <a16:creationId xmlns:a16="http://schemas.microsoft.com/office/drawing/2014/main" id="{2ABA9F6E-D634-4A72-B638-990BD3CF24D4}"/>
                </a:ext>
              </a:extLst>
            </p:cNvPr>
            <p:cNvSpPr/>
            <p:nvPr/>
          </p:nvSpPr>
          <p:spPr>
            <a:xfrm>
              <a:off x="7926997" y="2007950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26" name="Freeform: Shape 5925">
              <a:extLst>
                <a:ext uri="{FF2B5EF4-FFF2-40B4-BE49-F238E27FC236}">
                  <a16:creationId xmlns:a16="http://schemas.microsoft.com/office/drawing/2014/main" id="{2A5A2FAB-167C-4A12-BDF2-CF8D99C030C8}"/>
                </a:ext>
              </a:extLst>
            </p:cNvPr>
            <p:cNvSpPr/>
            <p:nvPr/>
          </p:nvSpPr>
          <p:spPr>
            <a:xfrm>
              <a:off x="7928267" y="1888565"/>
              <a:ext cx="334025" cy="231784"/>
            </a:xfrm>
            <a:custGeom>
              <a:avLst/>
              <a:gdLst>
                <a:gd name="connsiteX0" fmla="*/ 166377 w 334025"/>
                <a:gd name="connsiteY0" fmla="*/ 231784 h 231784"/>
                <a:gd name="connsiteX1" fmla="*/ 0 w 334025"/>
                <a:gd name="connsiteY1" fmla="*/ 115575 h 231784"/>
                <a:gd name="connsiteX2" fmla="*/ 166377 w 334025"/>
                <a:gd name="connsiteY2" fmla="*/ 0 h 231784"/>
                <a:gd name="connsiteX3" fmla="*/ 334025 w 334025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784">
                  <a:moveTo>
                    <a:pt x="166377" y="231784"/>
                  </a:moveTo>
                  <a:lnTo>
                    <a:pt x="0" y="115575"/>
                  </a:lnTo>
                  <a:lnTo>
                    <a:pt x="166377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27" name="Freeform: Shape 5926">
              <a:extLst>
                <a:ext uri="{FF2B5EF4-FFF2-40B4-BE49-F238E27FC236}">
                  <a16:creationId xmlns:a16="http://schemas.microsoft.com/office/drawing/2014/main" id="{5C6A1147-D474-4533-8DB8-C3C8DC4C842B}"/>
                </a:ext>
              </a:extLst>
            </p:cNvPr>
            <p:cNvSpPr/>
            <p:nvPr/>
          </p:nvSpPr>
          <p:spPr>
            <a:xfrm>
              <a:off x="7758079" y="1771720"/>
              <a:ext cx="333390" cy="463568"/>
            </a:xfrm>
            <a:custGeom>
              <a:avLst/>
              <a:gdLst>
                <a:gd name="connsiteX0" fmla="*/ 165743 w 333390"/>
                <a:gd name="connsiteY0" fmla="*/ 231149 h 463568"/>
                <a:gd name="connsiteX1" fmla="*/ 165108 w 333390"/>
                <a:gd name="connsiteY1" fmla="*/ 231784 h 463568"/>
                <a:gd name="connsiteX2" fmla="*/ 165108 w 333390"/>
                <a:gd name="connsiteY2" fmla="*/ 463569 h 463568"/>
                <a:gd name="connsiteX3" fmla="*/ 0 w 333390"/>
                <a:gd name="connsiteY3" fmla="*/ 349264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940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28" name="Freeform: Shape 5927">
              <a:extLst>
                <a:ext uri="{FF2B5EF4-FFF2-40B4-BE49-F238E27FC236}">
                  <a16:creationId xmlns:a16="http://schemas.microsoft.com/office/drawing/2014/main" id="{EC029E69-60FB-4F51-94A1-93A2F0B3EB39}"/>
                </a:ext>
              </a:extLst>
            </p:cNvPr>
            <p:cNvSpPr/>
            <p:nvPr/>
          </p:nvSpPr>
          <p:spPr>
            <a:xfrm>
              <a:off x="7246245" y="2007950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29" name="Freeform: Shape 5928">
              <a:extLst>
                <a:ext uri="{FF2B5EF4-FFF2-40B4-BE49-F238E27FC236}">
                  <a16:creationId xmlns:a16="http://schemas.microsoft.com/office/drawing/2014/main" id="{0275562F-40F3-4782-BF2E-D03E2A375997}"/>
                </a:ext>
              </a:extLst>
            </p:cNvPr>
            <p:cNvSpPr/>
            <p:nvPr/>
          </p:nvSpPr>
          <p:spPr>
            <a:xfrm>
              <a:off x="7247515" y="1888565"/>
              <a:ext cx="334025" cy="231784"/>
            </a:xfrm>
            <a:custGeom>
              <a:avLst/>
              <a:gdLst>
                <a:gd name="connsiteX0" fmla="*/ 166378 w 334025"/>
                <a:gd name="connsiteY0" fmla="*/ 231784 h 231784"/>
                <a:gd name="connsiteX1" fmla="*/ 0 w 334025"/>
                <a:gd name="connsiteY1" fmla="*/ 115575 h 231784"/>
                <a:gd name="connsiteX2" fmla="*/ 166378 w 334025"/>
                <a:gd name="connsiteY2" fmla="*/ 0 h 231784"/>
                <a:gd name="connsiteX3" fmla="*/ 334025 w 334025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784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30" name="Freeform: Shape 5929">
              <a:extLst>
                <a:ext uri="{FF2B5EF4-FFF2-40B4-BE49-F238E27FC236}">
                  <a16:creationId xmlns:a16="http://schemas.microsoft.com/office/drawing/2014/main" id="{8E479DFB-5020-4D72-8888-D840B446114B}"/>
                </a:ext>
              </a:extLst>
            </p:cNvPr>
            <p:cNvSpPr/>
            <p:nvPr/>
          </p:nvSpPr>
          <p:spPr>
            <a:xfrm>
              <a:off x="7077327" y="1771720"/>
              <a:ext cx="333390" cy="463568"/>
            </a:xfrm>
            <a:custGeom>
              <a:avLst/>
              <a:gdLst>
                <a:gd name="connsiteX0" fmla="*/ 165743 w 333390"/>
                <a:gd name="connsiteY0" fmla="*/ 231149 h 463568"/>
                <a:gd name="connsiteX1" fmla="*/ 165108 w 333390"/>
                <a:gd name="connsiteY1" fmla="*/ 231784 h 463568"/>
                <a:gd name="connsiteX2" fmla="*/ 165108 w 333390"/>
                <a:gd name="connsiteY2" fmla="*/ 463569 h 463568"/>
                <a:gd name="connsiteX3" fmla="*/ 0 w 333390"/>
                <a:gd name="connsiteY3" fmla="*/ 349264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940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31" name="Freeform: Shape 5930">
              <a:extLst>
                <a:ext uri="{FF2B5EF4-FFF2-40B4-BE49-F238E27FC236}">
                  <a16:creationId xmlns:a16="http://schemas.microsoft.com/office/drawing/2014/main" id="{1FF2ED7E-F18A-4593-83FE-77687143FF66}"/>
                </a:ext>
              </a:extLst>
            </p:cNvPr>
            <p:cNvSpPr/>
            <p:nvPr/>
          </p:nvSpPr>
          <p:spPr>
            <a:xfrm>
              <a:off x="6565493" y="2007950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32" name="Freeform: Shape 5931">
              <a:extLst>
                <a:ext uri="{FF2B5EF4-FFF2-40B4-BE49-F238E27FC236}">
                  <a16:creationId xmlns:a16="http://schemas.microsoft.com/office/drawing/2014/main" id="{C839D926-605A-4D7A-98CB-7D53650010D6}"/>
                </a:ext>
              </a:extLst>
            </p:cNvPr>
            <p:cNvSpPr/>
            <p:nvPr/>
          </p:nvSpPr>
          <p:spPr>
            <a:xfrm>
              <a:off x="6566763" y="1888565"/>
              <a:ext cx="334025" cy="231784"/>
            </a:xfrm>
            <a:custGeom>
              <a:avLst/>
              <a:gdLst>
                <a:gd name="connsiteX0" fmla="*/ 166378 w 334025"/>
                <a:gd name="connsiteY0" fmla="*/ 231784 h 231784"/>
                <a:gd name="connsiteX1" fmla="*/ 0 w 334025"/>
                <a:gd name="connsiteY1" fmla="*/ 115575 h 231784"/>
                <a:gd name="connsiteX2" fmla="*/ 166378 w 334025"/>
                <a:gd name="connsiteY2" fmla="*/ 0 h 231784"/>
                <a:gd name="connsiteX3" fmla="*/ 334026 w 334025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784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33" name="Freeform: Shape 5932">
              <a:extLst>
                <a:ext uri="{FF2B5EF4-FFF2-40B4-BE49-F238E27FC236}">
                  <a16:creationId xmlns:a16="http://schemas.microsoft.com/office/drawing/2014/main" id="{C787AFF1-57A0-4996-8A49-928D6349126B}"/>
                </a:ext>
              </a:extLst>
            </p:cNvPr>
            <p:cNvSpPr/>
            <p:nvPr/>
          </p:nvSpPr>
          <p:spPr>
            <a:xfrm>
              <a:off x="6396575" y="1771720"/>
              <a:ext cx="333390" cy="463568"/>
            </a:xfrm>
            <a:custGeom>
              <a:avLst/>
              <a:gdLst>
                <a:gd name="connsiteX0" fmla="*/ 165743 w 333390"/>
                <a:gd name="connsiteY0" fmla="*/ 231149 h 463568"/>
                <a:gd name="connsiteX1" fmla="*/ 165108 w 333390"/>
                <a:gd name="connsiteY1" fmla="*/ 231784 h 463568"/>
                <a:gd name="connsiteX2" fmla="*/ 165108 w 333390"/>
                <a:gd name="connsiteY2" fmla="*/ 463569 h 463568"/>
                <a:gd name="connsiteX3" fmla="*/ 0 w 333390"/>
                <a:gd name="connsiteY3" fmla="*/ 349264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940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34" name="Freeform: Shape 5933">
              <a:extLst>
                <a:ext uri="{FF2B5EF4-FFF2-40B4-BE49-F238E27FC236}">
                  <a16:creationId xmlns:a16="http://schemas.microsoft.com/office/drawing/2014/main" id="{B352F3C8-658B-4BB9-B3C6-26D76AD3DC6A}"/>
                </a:ext>
              </a:extLst>
            </p:cNvPr>
            <p:cNvSpPr/>
            <p:nvPr/>
          </p:nvSpPr>
          <p:spPr>
            <a:xfrm>
              <a:off x="5884741" y="2007950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35" name="Freeform: Shape 5934">
              <a:extLst>
                <a:ext uri="{FF2B5EF4-FFF2-40B4-BE49-F238E27FC236}">
                  <a16:creationId xmlns:a16="http://schemas.microsoft.com/office/drawing/2014/main" id="{76164860-08A8-4245-8F67-0B8A98C983F5}"/>
                </a:ext>
              </a:extLst>
            </p:cNvPr>
            <p:cNvSpPr/>
            <p:nvPr/>
          </p:nvSpPr>
          <p:spPr>
            <a:xfrm>
              <a:off x="5886011" y="1888565"/>
              <a:ext cx="334025" cy="231784"/>
            </a:xfrm>
            <a:custGeom>
              <a:avLst/>
              <a:gdLst>
                <a:gd name="connsiteX0" fmla="*/ 166378 w 334025"/>
                <a:gd name="connsiteY0" fmla="*/ 231784 h 231784"/>
                <a:gd name="connsiteX1" fmla="*/ 0 w 334025"/>
                <a:gd name="connsiteY1" fmla="*/ 115575 h 231784"/>
                <a:gd name="connsiteX2" fmla="*/ 166378 w 334025"/>
                <a:gd name="connsiteY2" fmla="*/ 0 h 231784"/>
                <a:gd name="connsiteX3" fmla="*/ 334026 w 334025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784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36" name="Freeform: Shape 5935">
              <a:extLst>
                <a:ext uri="{FF2B5EF4-FFF2-40B4-BE49-F238E27FC236}">
                  <a16:creationId xmlns:a16="http://schemas.microsoft.com/office/drawing/2014/main" id="{E4BADAD6-5CA6-4A49-B3A3-AA9A47F6797F}"/>
                </a:ext>
              </a:extLst>
            </p:cNvPr>
            <p:cNvSpPr/>
            <p:nvPr/>
          </p:nvSpPr>
          <p:spPr>
            <a:xfrm>
              <a:off x="5715823" y="1771720"/>
              <a:ext cx="333390" cy="463568"/>
            </a:xfrm>
            <a:custGeom>
              <a:avLst/>
              <a:gdLst>
                <a:gd name="connsiteX0" fmla="*/ 165743 w 333390"/>
                <a:gd name="connsiteY0" fmla="*/ 231149 h 463568"/>
                <a:gd name="connsiteX1" fmla="*/ 165108 w 333390"/>
                <a:gd name="connsiteY1" fmla="*/ 231784 h 463568"/>
                <a:gd name="connsiteX2" fmla="*/ 165108 w 333390"/>
                <a:gd name="connsiteY2" fmla="*/ 463569 h 463568"/>
                <a:gd name="connsiteX3" fmla="*/ 0 w 333390"/>
                <a:gd name="connsiteY3" fmla="*/ 349264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940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43" name="Freeform: Shape 5942">
              <a:extLst>
                <a:ext uri="{FF2B5EF4-FFF2-40B4-BE49-F238E27FC236}">
                  <a16:creationId xmlns:a16="http://schemas.microsoft.com/office/drawing/2014/main" id="{939A1B63-C0A4-43E3-9AB9-AD6D86447257}"/>
                </a:ext>
              </a:extLst>
            </p:cNvPr>
            <p:cNvSpPr/>
            <p:nvPr/>
          </p:nvSpPr>
          <p:spPr>
            <a:xfrm>
              <a:off x="10820192" y="3190367"/>
              <a:ext cx="166377" cy="229879"/>
            </a:xfrm>
            <a:custGeom>
              <a:avLst/>
              <a:gdLst>
                <a:gd name="connsiteX0" fmla="*/ 0 w 166377"/>
                <a:gd name="connsiteY0" fmla="*/ 115575 h 229879"/>
                <a:gd name="connsiteX1" fmla="*/ 166378 w 166377"/>
                <a:gd name="connsiteY1" fmla="*/ 0 h 229879"/>
                <a:gd name="connsiteX2" fmla="*/ 166378 w 166377"/>
                <a:gd name="connsiteY2" fmla="*/ 229879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377" h="229879">
                  <a:moveTo>
                    <a:pt x="0" y="115575"/>
                  </a:moveTo>
                  <a:lnTo>
                    <a:pt x="166378" y="0"/>
                  </a:lnTo>
                  <a:lnTo>
                    <a:pt x="166378" y="22987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44" name="Freeform: Shape 5943">
              <a:extLst>
                <a:ext uri="{FF2B5EF4-FFF2-40B4-BE49-F238E27FC236}">
                  <a16:creationId xmlns:a16="http://schemas.microsoft.com/office/drawing/2014/main" id="{2D911124-DFD3-43B4-A8FD-074F04D422A8}"/>
                </a:ext>
              </a:extLst>
            </p:cNvPr>
            <p:cNvSpPr/>
            <p:nvPr/>
          </p:nvSpPr>
          <p:spPr>
            <a:xfrm>
              <a:off x="10820192" y="1771085"/>
              <a:ext cx="166377" cy="229879"/>
            </a:xfrm>
            <a:custGeom>
              <a:avLst/>
              <a:gdLst>
                <a:gd name="connsiteX0" fmla="*/ 0 w 166377"/>
                <a:gd name="connsiteY0" fmla="*/ 115575 h 229879"/>
                <a:gd name="connsiteX1" fmla="*/ 166378 w 166377"/>
                <a:gd name="connsiteY1" fmla="*/ 0 h 229879"/>
                <a:gd name="connsiteX2" fmla="*/ 166378 w 166377"/>
                <a:gd name="connsiteY2" fmla="*/ 229879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377" h="229879">
                  <a:moveTo>
                    <a:pt x="0" y="115575"/>
                  </a:moveTo>
                  <a:lnTo>
                    <a:pt x="166378" y="0"/>
                  </a:lnTo>
                  <a:lnTo>
                    <a:pt x="166378" y="22987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45" name="Freeform: Shape 5944">
              <a:extLst>
                <a:ext uri="{FF2B5EF4-FFF2-40B4-BE49-F238E27FC236}">
                  <a16:creationId xmlns:a16="http://schemas.microsoft.com/office/drawing/2014/main" id="{3A7D44D0-15A3-4A69-BE04-35CFB2A1BA06}"/>
                </a:ext>
              </a:extLst>
            </p:cNvPr>
            <p:cNvSpPr/>
            <p:nvPr/>
          </p:nvSpPr>
          <p:spPr>
            <a:xfrm>
              <a:off x="10139440" y="1771085"/>
              <a:ext cx="166377" cy="229879"/>
            </a:xfrm>
            <a:custGeom>
              <a:avLst/>
              <a:gdLst>
                <a:gd name="connsiteX0" fmla="*/ 166378 w 166377"/>
                <a:gd name="connsiteY0" fmla="*/ 229879 h 229879"/>
                <a:gd name="connsiteX1" fmla="*/ 0 w 166377"/>
                <a:gd name="connsiteY1" fmla="*/ 115575 h 229879"/>
                <a:gd name="connsiteX2" fmla="*/ 166378 w 166377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377" h="229879">
                  <a:moveTo>
                    <a:pt x="166378" y="229879"/>
                  </a:moveTo>
                  <a:lnTo>
                    <a:pt x="0" y="115575"/>
                  </a:lnTo>
                  <a:lnTo>
                    <a:pt x="166378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46" name="Freeform: Shape 5945">
              <a:extLst>
                <a:ext uri="{FF2B5EF4-FFF2-40B4-BE49-F238E27FC236}">
                  <a16:creationId xmlns:a16="http://schemas.microsoft.com/office/drawing/2014/main" id="{0E228B7B-2C44-48EF-905D-B37354BEDCFD}"/>
                </a:ext>
              </a:extLst>
            </p:cNvPr>
            <p:cNvSpPr/>
            <p:nvPr/>
          </p:nvSpPr>
          <p:spPr>
            <a:xfrm>
              <a:off x="9459323" y="1771085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47" name="Freeform: Shape 5946">
              <a:extLst>
                <a:ext uri="{FF2B5EF4-FFF2-40B4-BE49-F238E27FC236}">
                  <a16:creationId xmlns:a16="http://schemas.microsoft.com/office/drawing/2014/main" id="{13A424D2-E6E5-4E72-A14C-962709815E80}"/>
                </a:ext>
              </a:extLst>
            </p:cNvPr>
            <p:cNvSpPr/>
            <p:nvPr/>
          </p:nvSpPr>
          <p:spPr>
            <a:xfrm>
              <a:off x="8778571" y="1771085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48" name="Freeform: Shape 5947">
              <a:extLst>
                <a:ext uri="{FF2B5EF4-FFF2-40B4-BE49-F238E27FC236}">
                  <a16:creationId xmlns:a16="http://schemas.microsoft.com/office/drawing/2014/main" id="{9EE72738-73C3-44F5-A14D-C107D256B16B}"/>
                </a:ext>
              </a:extLst>
            </p:cNvPr>
            <p:cNvSpPr/>
            <p:nvPr/>
          </p:nvSpPr>
          <p:spPr>
            <a:xfrm>
              <a:off x="8097819" y="1771085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49" name="Freeform: Shape 5948">
              <a:extLst>
                <a:ext uri="{FF2B5EF4-FFF2-40B4-BE49-F238E27FC236}">
                  <a16:creationId xmlns:a16="http://schemas.microsoft.com/office/drawing/2014/main" id="{F194AEF6-A281-415B-8D81-1C3B5E758524}"/>
                </a:ext>
              </a:extLst>
            </p:cNvPr>
            <p:cNvSpPr/>
            <p:nvPr/>
          </p:nvSpPr>
          <p:spPr>
            <a:xfrm>
              <a:off x="7417068" y="1771085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50" name="Freeform: Shape 5949">
              <a:extLst>
                <a:ext uri="{FF2B5EF4-FFF2-40B4-BE49-F238E27FC236}">
                  <a16:creationId xmlns:a16="http://schemas.microsoft.com/office/drawing/2014/main" id="{75AA0E37-65F9-43B2-A8F1-72B680C7AB05}"/>
                </a:ext>
              </a:extLst>
            </p:cNvPr>
            <p:cNvSpPr/>
            <p:nvPr/>
          </p:nvSpPr>
          <p:spPr>
            <a:xfrm>
              <a:off x="6736316" y="1771085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51" name="Freeform: Shape 5950">
              <a:extLst>
                <a:ext uri="{FF2B5EF4-FFF2-40B4-BE49-F238E27FC236}">
                  <a16:creationId xmlns:a16="http://schemas.microsoft.com/office/drawing/2014/main" id="{73726D7E-892E-48E3-BFE9-9BE51DF89D74}"/>
                </a:ext>
              </a:extLst>
            </p:cNvPr>
            <p:cNvSpPr/>
            <p:nvPr/>
          </p:nvSpPr>
          <p:spPr>
            <a:xfrm>
              <a:off x="6055564" y="1771085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54" name="Freeform: Shape 5953">
              <a:extLst>
                <a:ext uri="{FF2B5EF4-FFF2-40B4-BE49-F238E27FC236}">
                  <a16:creationId xmlns:a16="http://schemas.microsoft.com/office/drawing/2014/main" id="{F6A21F32-7C46-4C89-B792-90BEDF7EBAA3}"/>
                </a:ext>
              </a:extLst>
            </p:cNvPr>
            <p:cNvSpPr/>
            <p:nvPr/>
          </p:nvSpPr>
          <p:spPr>
            <a:xfrm>
              <a:off x="10651274" y="3662191"/>
              <a:ext cx="673766" cy="351168"/>
            </a:xfrm>
            <a:custGeom>
              <a:avLst/>
              <a:gdLst>
                <a:gd name="connsiteX0" fmla="*/ 337836 w 673766"/>
                <a:gd name="connsiteY0" fmla="*/ 234959 h 351168"/>
                <a:gd name="connsiteX1" fmla="*/ 336565 w 673766"/>
                <a:gd name="connsiteY1" fmla="*/ 234324 h 351168"/>
                <a:gd name="connsiteX2" fmla="*/ 168283 w 673766"/>
                <a:gd name="connsiteY2" fmla="*/ 351169 h 351168"/>
                <a:gd name="connsiteX3" fmla="*/ 0 w 673766"/>
                <a:gd name="connsiteY3" fmla="*/ 234324 h 351168"/>
                <a:gd name="connsiteX4" fmla="*/ 336565 w 673766"/>
                <a:gd name="connsiteY4" fmla="*/ 0 h 351168"/>
                <a:gd name="connsiteX5" fmla="*/ 673767 w 673766"/>
                <a:gd name="connsiteY5" fmla="*/ 234324 h 351168"/>
                <a:gd name="connsiteX6" fmla="*/ 506119 w 673766"/>
                <a:gd name="connsiteY6" fmla="*/ 351169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8">
                  <a:moveTo>
                    <a:pt x="337836" y="234959"/>
                  </a:moveTo>
                  <a:lnTo>
                    <a:pt x="336565" y="234324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6565" y="0"/>
                  </a:lnTo>
                  <a:lnTo>
                    <a:pt x="673767" y="234324"/>
                  </a:lnTo>
                  <a:lnTo>
                    <a:pt x="506119" y="35116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55" name="Freeform: Shape 5954">
              <a:extLst>
                <a:ext uri="{FF2B5EF4-FFF2-40B4-BE49-F238E27FC236}">
                  <a16:creationId xmlns:a16="http://schemas.microsoft.com/office/drawing/2014/main" id="{B256B111-D113-444A-BC9D-53AD49722C02}"/>
                </a:ext>
              </a:extLst>
            </p:cNvPr>
            <p:cNvSpPr/>
            <p:nvPr/>
          </p:nvSpPr>
          <p:spPr>
            <a:xfrm>
              <a:off x="10991650" y="2598524"/>
              <a:ext cx="333390" cy="231149"/>
            </a:xfrm>
            <a:custGeom>
              <a:avLst/>
              <a:gdLst>
                <a:gd name="connsiteX0" fmla="*/ 165743 w 333390"/>
                <a:gd name="connsiteY0" fmla="*/ 231149 h 231149"/>
                <a:gd name="connsiteX1" fmla="*/ 0 w 333390"/>
                <a:gd name="connsiteY1" fmla="*/ 115575 h 231149"/>
                <a:gd name="connsiteX2" fmla="*/ 165743 w 333390"/>
                <a:gd name="connsiteY2" fmla="*/ 0 h 231149"/>
                <a:gd name="connsiteX3" fmla="*/ 333391 w 333390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149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56" name="Freeform: Shape 5955">
              <a:extLst>
                <a:ext uri="{FF2B5EF4-FFF2-40B4-BE49-F238E27FC236}">
                  <a16:creationId xmlns:a16="http://schemas.microsoft.com/office/drawing/2014/main" id="{A4A4C06C-0450-4FCB-BB8D-D20CA1B637AE}"/>
                </a:ext>
              </a:extLst>
            </p:cNvPr>
            <p:cNvSpPr/>
            <p:nvPr/>
          </p:nvSpPr>
          <p:spPr>
            <a:xfrm>
              <a:off x="10820827" y="2481679"/>
              <a:ext cx="333390" cy="463568"/>
            </a:xfrm>
            <a:custGeom>
              <a:avLst/>
              <a:gdLst>
                <a:gd name="connsiteX0" fmla="*/ 166377 w 333390"/>
                <a:gd name="connsiteY0" fmla="*/ 230514 h 463568"/>
                <a:gd name="connsiteX1" fmla="*/ 165743 w 333390"/>
                <a:gd name="connsiteY1" fmla="*/ 231149 h 463568"/>
                <a:gd name="connsiteX2" fmla="*/ 165743 w 333390"/>
                <a:gd name="connsiteY2" fmla="*/ 463569 h 463568"/>
                <a:gd name="connsiteX3" fmla="*/ 0 w 333390"/>
                <a:gd name="connsiteY3" fmla="*/ 348629 h 463568"/>
                <a:gd name="connsiteX4" fmla="*/ 0 w 333390"/>
                <a:gd name="connsiteY4" fmla="*/ 116210 h 463568"/>
                <a:gd name="connsiteX5" fmla="*/ 167012 w 333390"/>
                <a:gd name="connsiteY5" fmla="*/ 0 h 463568"/>
                <a:gd name="connsiteX6" fmla="*/ 333391 w 333390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6377" y="230514"/>
                  </a:moveTo>
                  <a:lnTo>
                    <a:pt x="165743" y="231149"/>
                  </a:lnTo>
                  <a:lnTo>
                    <a:pt x="165743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2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57" name="Freeform: Shape 5956">
              <a:extLst>
                <a:ext uri="{FF2B5EF4-FFF2-40B4-BE49-F238E27FC236}">
                  <a16:creationId xmlns:a16="http://schemas.microsoft.com/office/drawing/2014/main" id="{DF820D84-0DF9-4C8E-B5FA-41CE7BA76FC9}"/>
                </a:ext>
              </a:extLst>
            </p:cNvPr>
            <p:cNvSpPr/>
            <p:nvPr/>
          </p:nvSpPr>
          <p:spPr>
            <a:xfrm>
              <a:off x="10651274" y="2242909"/>
              <a:ext cx="673766" cy="351804"/>
            </a:xfrm>
            <a:custGeom>
              <a:avLst/>
              <a:gdLst>
                <a:gd name="connsiteX0" fmla="*/ 337836 w 673766"/>
                <a:gd name="connsiteY0" fmla="*/ 234959 h 351804"/>
                <a:gd name="connsiteX1" fmla="*/ 336565 w 673766"/>
                <a:gd name="connsiteY1" fmla="*/ 234324 h 351804"/>
                <a:gd name="connsiteX2" fmla="*/ 168283 w 673766"/>
                <a:gd name="connsiteY2" fmla="*/ 351804 h 351804"/>
                <a:gd name="connsiteX3" fmla="*/ 0 w 673766"/>
                <a:gd name="connsiteY3" fmla="*/ 234324 h 351804"/>
                <a:gd name="connsiteX4" fmla="*/ 336565 w 673766"/>
                <a:gd name="connsiteY4" fmla="*/ 0 h 351804"/>
                <a:gd name="connsiteX5" fmla="*/ 673767 w 673766"/>
                <a:gd name="connsiteY5" fmla="*/ 234324 h 351804"/>
                <a:gd name="connsiteX6" fmla="*/ 506119 w 673766"/>
                <a:gd name="connsiteY6" fmla="*/ 351169 h 35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804">
                  <a:moveTo>
                    <a:pt x="337836" y="234959"/>
                  </a:moveTo>
                  <a:lnTo>
                    <a:pt x="336565" y="234324"/>
                  </a:lnTo>
                  <a:lnTo>
                    <a:pt x="168283" y="351804"/>
                  </a:lnTo>
                  <a:lnTo>
                    <a:pt x="0" y="234324"/>
                  </a:lnTo>
                  <a:lnTo>
                    <a:pt x="336565" y="0"/>
                  </a:lnTo>
                  <a:lnTo>
                    <a:pt x="673767" y="234324"/>
                  </a:lnTo>
                  <a:lnTo>
                    <a:pt x="506119" y="35116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58" name="Freeform: Shape 5957">
              <a:extLst>
                <a:ext uri="{FF2B5EF4-FFF2-40B4-BE49-F238E27FC236}">
                  <a16:creationId xmlns:a16="http://schemas.microsoft.com/office/drawing/2014/main" id="{34EF1441-6E90-47E0-8970-02FACFE8C314}"/>
                </a:ext>
              </a:extLst>
            </p:cNvPr>
            <p:cNvSpPr/>
            <p:nvPr/>
          </p:nvSpPr>
          <p:spPr>
            <a:xfrm>
              <a:off x="10991650" y="1179242"/>
              <a:ext cx="333390" cy="231149"/>
            </a:xfrm>
            <a:custGeom>
              <a:avLst/>
              <a:gdLst>
                <a:gd name="connsiteX0" fmla="*/ 165743 w 333390"/>
                <a:gd name="connsiteY0" fmla="*/ 231149 h 231149"/>
                <a:gd name="connsiteX1" fmla="*/ 0 w 333390"/>
                <a:gd name="connsiteY1" fmla="*/ 115575 h 231149"/>
                <a:gd name="connsiteX2" fmla="*/ 165743 w 333390"/>
                <a:gd name="connsiteY2" fmla="*/ 0 h 231149"/>
                <a:gd name="connsiteX3" fmla="*/ 333391 w 333390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149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59" name="Freeform: Shape 5958">
              <a:extLst>
                <a:ext uri="{FF2B5EF4-FFF2-40B4-BE49-F238E27FC236}">
                  <a16:creationId xmlns:a16="http://schemas.microsoft.com/office/drawing/2014/main" id="{0D509808-B5F8-4DB1-BFC8-C9340A7A5CCF}"/>
                </a:ext>
              </a:extLst>
            </p:cNvPr>
            <p:cNvSpPr/>
            <p:nvPr/>
          </p:nvSpPr>
          <p:spPr>
            <a:xfrm>
              <a:off x="10820827" y="1062397"/>
              <a:ext cx="333390" cy="463568"/>
            </a:xfrm>
            <a:custGeom>
              <a:avLst/>
              <a:gdLst>
                <a:gd name="connsiteX0" fmla="*/ 166377 w 333390"/>
                <a:gd name="connsiteY0" fmla="*/ 230514 h 463568"/>
                <a:gd name="connsiteX1" fmla="*/ 165743 w 333390"/>
                <a:gd name="connsiteY1" fmla="*/ 231149 h 463568"/>
                <a:gd name="connsiteX2" fmla="*/ 165743 w 333390"/>
                <a:gd name="connsiteY2" fmla="*/ 463569 h 463568"/>
                <a:gd name="connsiteX3" fmla="*/ 0 w 333390"/>
                <a:gd name="connsiteY3" fmla="*/ 348629 h 463568"/>
                <a:gd name="connsiteX4" fmla="*/ 0 w 333390"/>
                <a:gd name="connsiteY4" fmla="*/ 116210 h 463568"/>
                <a:gd name="connsiteX5" fmla="*/ 167012 w 333390"/>
                <a:gd name="connsiteY5" fmla="*/ 0 h 463568"/>
                <a:gd name="connsiteX6" fmla="*/ 333391 w 333390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6377" y="230514"/>
                  </a:moveTo>
                  <a:lnTo>
                    <a:pt x="165743" y="231149"/>
                  </a:lnTo>
                  <a:lnTo>
                    <a:pt x="165743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2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60" name="Freeform: Shape 5959">
              <a:extLst>
                <a:ext uri="{FF2B5EF4-FFF2-40B4-BE49-F238E27FC236}">
                  <a16:creationId xmlns:a16="http://schemas.microsoft.com/office/drawing/2014/main" id="{1662288C-E2CC-4071-9FB8-83B48479A14E}"/>
                </a:ext>
              </a:extLst>
            </p:cNvPr>
            <p:cNvSpPr/>
            <p:nvPr/>
          </p:nvSpPr>
          <p:spPr>
            <a:xfrm>
              <a:off x="10308993" y="1297991"/>
              <a:ext cx="337201" cy="466108"/>
            </a:xfrm>
            <a:custGeom>
              <a:avLst/>
              <a:gdLst>
                <a:gd name="connsiteX0" fmla="*/ 337201 w 337201"/>
                <a:gd name="connsiteY0" fmla="*/ 232419 h 466108"/>
                <a:gd name="connsiteX1" fmla="*/ 0 w 337201"/>
                <a:gd name="connsiteY1" fmla="*/ 466109 h 466108"/>
                <a:gd name="connsiteX2" fmla="*/ 0 w 337201"/>
                <a:gd name="connsiteY2" fmla="*/ 232419 h 466108"/>
                <a:gd name="connsiteX3" fmla="*/ 337201 w 337201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01" h="466108">
                  <a:moveTo>
                    <a:pt x="337201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61" name="Freeform: Shape 5960">
              <a:extLst>
                <a:ext uri="{FF2B5EF4-FFF2-40B4-BE49-F238E27FC236}">
                  <a16:creationId xmlns:a16="http://schemas.microsoft.com/office/drawing/2014/main" id="{3E408F41-0688-4FF9-B6E5-18B7CA9CAACE}"/>
                </a:ext>
              </a:extLst>
            </p:cNvPr>
            <p:cNvSpPr/>
            <p:nvPr/>
          </p:nvSpPr>
          <p:spPr>
            <a:xfrm>
              <a:off x="10310898" y="1179242"/>
              <a:ext cx="333390" cy="231149"/>
            </a:xfrm>
            <a:custGeom>
              <a:avLst/>
              <a:gdLst>
                <a:gd name="connsiteX0" fmla="*/ 165743 w 333390"/>
                <a:gd name="connsiteY0" fmla="*/ 231149 h 231149"/>
                <a:gd name="connsiteX1" fmla="*/ 0 w 333390"/>
                <a:gd name="connsiteY1" fmla="*/ 115575 h 231149"/>
                <a:gd name="connsiteX2" fmla="*/ 165743 w 333390"/>
                <a:gd name="connsiteY2" fmla="*/ 0 h 231149"/>
                <a:gd name="connsiteX3" fmla="*/ 333391 w 333390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149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62" name="Freeform: Shape 5961">
              <a:extLst>
                <a:ext uri="{FF2B5EF4-FFF2-40B4-BE49-F238E27FC236}">
                  <a16:creationId xmlns:a16="http://schemas.microsoft.com/office/drawing/2014/main" id="{F0DFCA31-93A1-4D94-855B-FDD991E6BD87}"/>
                </a:ext>
              </a:extLst>
            </p:cNvPr>
            <p:cNvSpPr/>
            <p:nvPr/>
          </p:nvSpPr>
          <p:spPr>
            <a:xfrm>
              <a:off x="10140075" y="1062397"/>
              <a:ext cx="333390" cy="463568"/>
            </a:xfrm>
            <a:custGeom>
              <a:avLst/>
              <a:gdLst>
                <a:gd name="connsiteX0" fmla="*/ 166378 w 333390"/>
                <a:gd name="connsiteY0" fmla="*/ 230514 h 463568"/>
                <a:gd name="connsiteX1" fmla="*/ 165743 w 333390"/>
                <a:gd name="connsiteY1" fmla="*/ 231149 h 463568"/>
                <a:gd name="connsiteX2" fmla="*/ 165743 w 333390"/>
                <a:gd name="connsiteY2" fmla="*/ 463569 h 463568"/>
                <a:gd name="connsiteX3" fmla="*/ 0 w 333390"/>
                <a:gd name="connsiteY3" fmla="*/ 348629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6378" y="230514"/>
                  </a:moveTo>
                  <a:lnTo>
                    <a:pt x="165743" y="231149"/>
                  </a:lnTo>
                  <a:lnTo>
                    <a:pt x="165743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63" name="Freeform: Shape 5962">
              <a:extLst>
                <a:ext uri="{FF2B5EF4-FFF2-40B4-BE49-F238E27FC236}">
                  <a16:creationId xmlns:a16="http://schemas.microsoft.com/office/drawing/2014/main" id="{3ED0BA7A-8A45-4A81-B607-AC492F198077}"/>
                </a:ext>
              </a:extLst>
            </p:cNvPr>
            <p:cNvSpPr/>
            <p:nvPr/>
          </p:nvSpPr>
          <p:spPr>
            <a:xfrm>
              <a:off x="9628876" y="1298626"/>
              <a:ext cx="336565" cy="465473"/>
            </a:xfrm>
            <a:custGeom>
              <a:avLst/>
              <a:gdLst>
                <a:gd name="connsiteX0" fmla="*/ 336566 w 336565"/>
                <a:gd name="connsiteY0" fmla="*/ 231784 h 465473"/>
                <a:gd name="connsiteX1" fmla="*/ 0 w 336565"/>
                <a:gd name="connsiteY1" fmla="*/ 465474 h 465473"/>
                <a:gd name="connsiteX2" fmla="*/ 0 w 336565"/>
                <a:gd name="connsiteY2" fmla="*/ 231784 h 465473"/>
                <a:gd name="connsiteX3" fmla="*/ 336566 w 336565"/>
                <a:gd name="connsiteY3" fmla="*/ 0 h 46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5473">
                  <a:moveTo>
                    <a:pt x="336566" y="231784"/>
                  </a:moveTo>
                  <a:lnTo>
                    <a:pt x="0" y="465474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64" name="Freeform: Shape 5963">
              <a:extLst>
                <a:ext uri="{FF2B5EF4-FFF2-40B4-BE49-F238E27FC236}">
                  <a16:creationId xmlns:a16="http://schemas.microsoft.com/office/drawing/2014/main" id="{310CD7C5-2701-4594-9BB1-3C50390DC1E3}"/>
                </a:ext>
              </a:extLst>
            </p:cNvPr>
            <p:cNvSpPr/>
            <p:nvPr/>
          </p:nvSpPr>
          <p:spPr>
            <a:xfrm>
              <a:off x="9630146" y="1179242"/>
              <a:ext cx="333390" cy="231149"/>
            </a:xfrm>
            <a:custGeom>
              <a:avLst/>
              <a:gdLst>
                <a:gd name="connsiteX0" fmla="*/ 165743 w 333390"/>
                <a:gd name="connsiteY0" fmla="*/ 231149 h 231149"/>
                <a:gd name="connsiteX1" fmla="*/ 0 w 333390"/>
                <a:gd name="connsiteY1" fmla="*/ 115575 h 231149"/>
                <a:gd name="connsiteX2" fmla="*/ 165743 w 333390"/>
                <a:gd name="connsiteY2" fmla="*/ 0 h 231149"/>
                <a:gd name="connsiteX3" fmla="*/ 333391 w 333390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149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65" name="Freeform: Shape 5964">
              <a:extLst>
                <a:ext uri="{FF2B5EF4-FFF2-40B4-BE49-F238E27FC236}">
                  <a16:creationId xmlns:a16="http://schemas.microsoft.com/office/drawing/2014/main" id="{A9D1E82F-3554-4BC8-AF6B-441E0BF844ED}"/>
                </a:ext>
              </a:extLst>
            </p:cNvPr>
            <p:cNvSpPr/>
            <p:nvPr/>
          </p:nvSpPr>
          <p:spPr>
            <a:xfrm>
              <a:off x="9459958" y="1062397"/>
              <a:ext cx="332755" cy="463568"/>
            </a:xfrm>
            <a:custGeom>
              <a:avLst/>
              <a:gdLst>
                <a:gd name="connsiteX0" fmla="*/ 165743 w 332755"/>
                <a:gd name="connsiteY0" fmla="*/ 230514 h 463568"/>
                <a:gd name="connsiteX1" fmla="*/ 165108 w 332755"/>
                <a:gd name="connsiteY1" fmla="*/ 231149 h 463568"/>
                <a:gd name="connsiteX2" fmla="*/ 165108 w 332755"/>
                <a:gd name="connsiteY2" fmla="*/ 463569 h 463568"/>
                <a:gd name="connsiteX3" fmla="*/ 0 w 332755"/>
                <a:gd name="connsiteY3" fmla="*/ 348629 h 463568"/>
                <a:gd name="connsiteX4" fmla="*/ 0 w 332755"/>
                <a:gd name="connsiteY4" fmla="*/ 116210 h 463568"/>
                <a:gd name="connsiteX5" fmla="*/ 167013 w 332755"/>
                <a:gd name="connsiteY5" fmla="*/ 0 h 463568"/>
                <a:gd name="connsiteX6" fmla="*/ 332756 w 332755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3568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30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66" name="Freeform: Shape 5965">
              <a:extLst>
                <a:ext uri="{FF2B5EF4-FFF2-40B4-BE49-F238E27FC236}">
                  <a16:creationId xmlns:a16="http://schemas.microsoft.com/office/drawing/2014/main" id="{1A7CFDB1-C446-4D3C-B531-451312E6267F}"/>
                </a:ext>
              </a:extLst>
            </p:cNvPr>
            <p:cNvSpPr/>
            <p:nvPr/>
          </p:nvSpPr>
          <p:spPr>
            <a:xfrm>
              <a:off x="8948124" y="1297991"/>
              <a:ext cx="336565" cy="466108"/>
            </a:xfrm>
            <a:custGeom>
              <a:avLst/>
              <a:gdLst>
                <a:gd name="connsiteX0" fmla="*/ 336566 w 336565"/>
                <a:gd name="connsiteY0" fmla="*/ 232419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67" name="Freeform: Shape 5966">
              <a:extLst>
                <a:ext uri="{FF2B5EF4-FFF2-40B4-BE49-F238E27FC236}">
                  <a16:creationId xmlns:a16="http://schemas.microsoft.com/office/drawing/2014/main" id="{5D0FA2E7-1A21-43EF-BB3F-39816EC4C373}"/>
                </a:ext>
              </a:extLst>
            </p:cNvPr>
            <p:cNvSpPr/>
            <p:nvPr/>
          </p:nvSpPr>
          <p:spPr>
            <a:xfrm>
              <a:off x="8949395" y="1179242"/>
              <a:ext cx="334025" cy="231149"/>
            </a:xfrm>
            <a:custGeom>
              <a:avLst/>
              <a:gdLst>
                <a:gd name="connsiteX0" fmla="*/ 165743 w 334025"/>
                <a:gd name="connsiteY0" fmla="*/ 231149 h 231149"/>
                <a:gd name="connsiteX1" fmla="*/ 0 w 334025"/>
                <a:gd name="connsiteY1" fmla="*/ 115575 h 231149"/>
                <a:gd name="connsiteX2" fmla="*/ 165743 w 334025"/>
                <a:gd name="connsiteY2" fmla="*/ 0 h 231149"/>
                <a:gd name="connsiteX3" fmla="*/ 334025 w 334025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68" name="Freeform: Shape 5967">
              <a:extLst>
                <a:ext uri="{FF2B5EF4-FFF2-40B4-BE49-F238E27FC236}">
                  <a16:creationId xmlns:a16="http://schemas.microsoft.com/office/drawing/2014/main" id="{A8D9350F-A6B5-4423-9CF7-1F55202B2FA2}"/>
                </a:ext>
              </a:extLst>
            </p:cNvPr>
            <p:cNvSpPr/>
            <p:nvPr/>
          </p:nvSpPr>
          <p:spPr>
            <a:xfrm>
              <a:off x="8779207" y="1062397"/>
              <a:ext cx="332755" cy="463568"/>
            </a:xfrm>
            <a:custGeom>
              <a:avLst/>
              <a:gdLst>
                <a:gd name="connsiteX0" fmla="*/ 165743 w 332755"/>
                <a:gd name="connsiteY0" fmla="*/ 230514 h 463568"/>
                <a:gd name="connsiteX1" fmla="*/ 165108 w 332755"/>
                <a:gd name="connsiteY1" fmla="*/ 231149 h 463568"/>
                <a:gd name="connsiteX2" fmla="*/ 165108 w 332755"/>
                <a:gd name="connsiteY2" fmla="*/ 463569 h 463568"/>
                <a:gd name="connsiteX3" fmla="*/ 0 w 332755"/>
                <a:gd name="connsiteY3" fmla="*/ 348629 h 463568"/>
                <a:gd name="connsiteX4" fmla="*/ 0 w 332755"/>
                <a:gd name="connsiteY4" fmla="*/ 116210 h 463568"/>
                <a:gd name="connsiteX5" fmla="*/ 167013 w 332755"/>
                <a:gd name="connsiteY5" fmla="*/ 0 h 463568"/>
                <a:gd name="connsiteX6" fmla="*/ 332755 w 332755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3568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30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69" name="Freeform: Shape 5968">
              <a:extLst>
                <a:ext uri="{FF2B5EF4-FFF2-40B4-BE49-F238E27FC236}">
                  <a16:creationId xmlns:a16="http://schemas.microsoft.com/office/drawing/2014/main" id="{0D064EBB-CFA0-4F93-B615-EA4F060FB074}"/>
                </a:ext>
              </a:extLst>
            </p:cNvPr>
            <p:cNvSpPr/>
            <p:nvPr/>
          </p:nvSpPr>
          <p:spPr>
            <a:xfrm>
              <a:off x="8267372" y="1298626"/>
              <a:ext cx="336565" cy="465473"/>
            </a:xfrm>
            <a:custGeom>
              <a:avLst/>
              <a:gdLst>
                <a:gd name="connsiteX0" fmla="*/ 336566 w 336565"/>
                <a:gd name="connsiteY0" fmla="*/ 231784 h 465473"/>
                <a:gd name="connsiteX1" fmla="*/ 0 w 336565"/>
                <a:gd name="connsiteY1" fmla="*/ 465474 h 465473"/>
                <a:gd name="connsiteX2" fmla="*/ 0 w 336565"/>
                <a:gd name="connsiteY2" fmla="*/ 231784 h 465473"/>
                <a:gd name="connsiteX3" fmla="*/ 336566 w 336565"/>
                <a:gd name="connsiteY3" fmla="*/ 0 h 46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5473">
                  <a:moveTo>
                    <a:pt x="336566" y="231784"/>
                  </a:moveTo>
                  <a:lnTo>
                    <a:pt x="0" y="465474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70" name="Freeform: Shape 5969">
              <a:extLst>
                <a:ext uri="{FF2B5EF4-FFF2-40B4-BE49-F238E27FC236}">
                  <a16:creationId xmlns:a16="http://schemas.microsoft.com/office/drawing/2014/main" id="{13992E27-02BE-4C23-B906-D02A909B8C3C}"/>
                </a:ext>
              </a:extLst>
            </p:cNvPr>
            <p:cNvSpPr/>
            <p:nvPr/>
          </p:nvSpPr>
          <p:spPr>
            <a:xfrm>
              <a:off x="8268643" y="1179242"/>
              <a:ext cx="334025" cy="231149"/>
            </a:xfrm>
            <a:custGeom>
              <a:avLst/>
              <a:gdLst>
                <a:gd name="connsiteX0" fmla="*/ 166378 w 334025"/>
                <a:gd name="connsiteY0" fmla="*/ 231149 h 231149"/>
                <a:gd name="connsiteX1" fmla="*/ 0 w 334025"/>
                <a:gd name="connsiteY1" fmla="*/ 115575 h 231149"/>
                <a:gd name="connsiteX2" fmla="*/ 166378 w 334025"/>
                <a:gd name="connsiteY2" fmla="*/ 0 h 231149"/>
                <a:gd name="connsiteX3" fmla="*/ 334025 w 334025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71" name="Freeform: Shape 5970">
              <a:extLst>
                <a:ext uri="{FF2B5EF4-FFF2-40B4-BE49-F238E27FC236}">
                  <a16:creationId xmlns:a16="http://schemas.microsoft.com/office/drawing/2014/main" id="{7278560D-9D39-49FA-9DAA-E13CB75EB32C}"/>
                </a:ext>
              </a:extLst>
            </p:cNvPr>
            <p:cNvSpPr/>
            <p:nvPr/>
          </p:nvSpPr>
          <p:spPr>
            <a:xfrm>
              <a:off x="8098455" y="1062397"/>
              <a:ext cx="332755" cy="463568"/>
            </a:xfrm>
            <a:custGeom>
              <a:avLst/>
              <a:gdLst>
                <a:gd name="connsiteX0" fmla="*/ 165743 w 332755"/>
                <a:gd name="connsiteY0" fmla="*/ 230514 h 463568"/>
                <a:gd name="connsiteX1" fmla="*/ 165108 w 332755"/>
                <a:gd name="connsiteY1" fmla="*/ 231149 h 463568"/>
                <a:gd name="connsiteX2" fmla="*/ 165108 w 332755"/>
                <a:gd name="connsiteY2" fmla="*/ 463569 h 463568"/>
                <a:gd name="connsiteX3" fmla="*/ 0 w 332755"/>
                <a:gd name="connsiteY3" fmla="*/ 348629 h 463568"/>
                <a:gd name="connsiteX4" fmla="*/ 0 w 332755"/>
                <a:gd name="connsiteY4" fmla="*/ 116210 h 463568"/>
                <a:gd name="connsiteX5" fmla="*/ 167013 w 332755"/>
                <a:gd name="connsiteY5" fmla="*/ 0 h 463568"/>
                <a:gd name="connsiteX6" fmla="*/ 332755 w 332755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3568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30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72" name="Freeform: Shape 5971">
              <a:extLst>
                <a:ext uri="{FF2B5EF4-FFF2-40B4-BE49-F238E27FC236}">
                  <a16:creationId xmlns:a16="http://schemas.microsoft.com/office/drawing/2014/main" id="{85CE4E2B-3893-406A-A7B3-6A3EEAA5EE22}"/>
                </a:ext>
              </a:extLst>
            </p:cNvPr>
            <p:cNvSpPr/>
            <p:nvPr/>
          </p:nvSpPr>
          <p:spPr>
            <a:xfrm>
              <a:off x="7586621" y="1297991"/>
              <a:ext cx="336565" cy="466108"/>
            </a:xfrm>
            <a:custGeom>
              <a:avLst/>
              <a:gdLst>
                <a:gd name="connsiteX0" fmla="*/ 336566 w 336565"/>
                <a:gd name="connsiteY0" fmla="*/ 232419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73" name="Freeform: Shape 5972">
              <a:extLst>
                <a:ext uri="{FF2B5EF4-FFF2-40B4-BE49-F238E27FC236}">
                  <a16:creationId xmlns:a16="http://schemas.microsoft.com/office/drawing/2014/main" id="{2CB6E9E2-D9AE-4402-AEC9-6DEDAADDACA9}"/>
                </a:ext>
              </a:extLst>
            </p:cNvPr>
            <p:cNvSpPr/>
            <p:nvPr/>
          </p:nvSpPr>
          <p:spPr>
            <a:xfrm>
              <a:off x="7587891" y="1179242"/>
              <a:ext cx="334025" cy="231149"/>
            </a:xfrm>
            <a:custGeom>
              <a:avLst/>
              <a:gdLst>
                <a:gd name="connsiteX0" fmla="*/ 166378 w 334025"/>
                <a:gd name="connsiteY0" fmla="*/ 231149 h 231149"/>
                <a:gd name="connsiteX1" fmla="*/ 0 w 334025"/>
                <a:gd name="connsiteY1" fmla="*/ 115575 h 231149"/>
                <a:gd name="connsiteX2" fmla="*/ 166378 w 334025"/>
                <a:gd name="connsiteY2" fmla="*/ 0 h 231149"/>
                <a:gd name="connsiteX3" fmla="*/ 334026 w 334025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74" name="Freeform: Shape 5973">
              <a:extLst>
                <a:ext uri="{FF2B5EF4-FFF2-40B4-BE49-F238E27FC236}">
                  <a16:creationId xmlns:a16="http://schemas.microsoft.com/office/drawing/2014/main" id="{C481D198-2CA7-4CAF-BC2D-64B9B8EA9CB9}"/>
                </a:ext>
              </a:extLst>
            </p:cNvPr>
            <p:cNvSpPr/>
            <p:nvPr/>
          </p:nvSpPr>
          <p:spPr>
            <a:xfrm>
              <a:off x="7417703" y="1062397"/>
              <a:ext cx="333390" cy="463568"/>
            </a:xfrm>
            <a:custGeom>
              <a:avLst/>
              <a:gdLst>
                <a:gd name="connsiteX0" fmla="*/ 165743 w 333390"/>
                <a:gd name="connsiteY0" fmla="*/ 230514 h 463568"/>
                <a:gd name="connsiteX1" fmla="*/ 165108 w 333390"/>
                <a:gd name="connsiteY1" fmla="*/ 231149 h 463568"/>
                <a:gd name="connsiteX2" fmla="*/ 165108 w 333390"/>
                <a:gd name="connsiteY2" fmla="*/ 463569 h 463568"/>
                <a:gd name="connsiteX3" fmla="*/ 0 w 333390"/>
                <a:gd name="connsiteY3" fmla="*/ 348629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75" name="Freeform: Shape 5974">
              <a:extLst>
                <a:ext uri="{FF2B5EF4-FFF2-40B4-BE49-F238E27FC236}">
                  <a16:creationId xmlns:a16="http://schemas.microsoft.com/office/drawing/2014/main" id="{ABE8AC4C-69D7-4696-B914-A7EBB9167836}"/>
                </a:ext>
              </a:extLst>
            </p:cNvPr>
            <p:cNvSpPr/>
            <p:nvPr/>
          </p:nvSpPr>
          <p:spPr>
            <a:xfrm>
              <a:off x="6905869" y="1297991"/>
              <a:ext cx="336565" cy="466108"/>
            </a:xfrm>
            <a:custGeom>
              <a:avLst/>
              <a:gdLst>
                <a:gd name="connsiteX0" fmla="*/ 336566 w 336565"/>
                <a:gd name="connsiteY0" fmla="*/ 232419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76" name="Freeform: Shape 5975">
              <a:extLst>
                <a:ext uri="{FF2B5EF4-FFF2-40B4-BE49-F238E27FC236}">
                  <a16:creationId xmlns:a16="http://schemas.microsoft.com/office/drawing/2014/main" id="{0C9BD9BD-F735-42BA-827D-DD31EFECBB55}"/>
                </a:ext>
              </a:extLst>
            </p:cNvPr>
            <p:cNvSpPr/>
            <p:nvPr/>
          </p:nvSpPr>
          <p:spPr>
            <a:xfrm>
              <a:off x="6907139" y="1179242"/>
              <a:ext cx="334025" cy="231149"/>
            </a:xfrm>
            <a:custGeom>
              <a:avLst/>
              <a:gdLst>
                <a:gd name="connsiteX0" fmla="*/ 166378 w 334025"/>
                <a:gd name="connsiteY0" fmla="*/ 231149 h 231149"/>
                <a:gd name="connsiteX1" fmla="*/ 0 w 334025"/>
                <a:gd name="connsiteY1" fmla="*/ 115575 h 231149"/>
                <a:gd name="connsiteX2" fmla="*/ 166378 w 334025"/>
                <a:gd name="connsiteY2" fmla="*/ 0 h 231149"/>
                <a:gd name="connsiteX3" fmla="*/ 334026 w 334025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77" name="Freeform: Shape 5976">
              <a:extLst>
                <a:ext uri="{FF2B5EF4-FFF2-40B4-BE49-F238E27FC236}">
                  <a16:creationId xmlns:a16="http://schemas.microsoft.com/office/drawing/2014/main" id="{0A354C01-CC5C-4A8B-BDED-AC6513522824}"/>
                </a:ext>
              </a:extLst>
            </p:cNvPr>
            <p:cNvSpPr/>
            <p:nvPr/>
          </p:nvSpPr>
          <p:spPr>
            <a:xfrm>
              <a:off x="6736951" y="1062397"/>
              <a:ext cx="333390" cy="463568"/>
            </a:xfrm>
            <a:custGeom>
              <a:avLst/>
              <a:gdLst>
                <a:gd name="connsiteX0" fmla="*/ 165743 w 333390"/>
                <a:gd name="connsiteY0" fmla="*/ 230514 h 463568"/>
                <a:gd name="connsiteX1" fmla="*/ 165108 w 333390"/>
                <a:gd name="connsiteY1" fmla="*/ 231149 h 463568"/>
                <a:gd name="connsiteX2" fmla="*/ 165108 w 333390"/>
                <a:gd name="connsiteY2" fmla="*/ 463569 h 463568"/>
                <a:gd name="connsiteX3" fmla="*/ 0 w 333390"/>
                <a:gd name="connsiteY3" fmla="*/ 348629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78" name="Freeform: Shape 5977">
              <a:extLst>
                <a:ext uri="{FF2B5EF4-FFF2-40B4-BE49-F238E27FC236}">
                  <a16:creationId xmlns:a16="http://schemas.microsoft.com/office/drawing/2014/main" id="{35FEDFB6-6024-48E1-81AD-2B5E3C69F4D0}"/>
                </a:ext>
              </a:extLst>
            </p:cNvPr>
            <p:cNvSpPr/>
            <p:nvPr/>
          </p:nvSpPr>
          <p:spPr>
            <a:xfrm>
              <a:off x="6225117" y="1297991"/>
              <a:ext cx="336565" cy="466108"/>
            </a:xfrm>
            <a:custGeom>
              <a:avLst/>
              <a:gdLst>
                <a:gd name="connsiteX0" fmla="*/ 336566 w 336565"/>
                <a:gd name="connsiteY0" fmla="*/ 232419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79" name="Freeform: Shape 5978">
              <a:extLst>
                <a:ext uri="{FF2B5EF4-FFF2-40B4-BE49-F238E27FC236}">
                  <a16:creationId xmlns:a16="http://schemas.microsoft.com/office/drawing/2014/main" id="{16C14ADC-B1DC-4429-A8CE-979293479FEE}"/>
                </a:ext>
              </a:extLst>
            </p:cNvPr>
            <p:cNvSpPr/>
            <p:nvPr/>
          </p:nvSpPr>
          <p:spPr>
            <a:xfrm>
              <a:off x="6226387" y="1179242"/>
              <a:ext cx="334025" cy="231149"/>
            </a:xfrm>
            <a:custGeom>
              <a:avLst/>
              <a:gdLst>
                <a:gd name="connsiteX0" fmla="*/ 166378 w 334025"/>
                <a:gd name="connsiteY0" fmla="*/ 231149 h 231149"/>
                <a:gd name="connsiteX1" fmla="*/ 0 w 334025"/>
                <a:gd name="connsiteY1" fmla="*/ 115575 h 231149"/>
                <a:gd name="connsiteX2" fmla="*/ 166378 w 334025"/>
                <a:gd name="connsiteY2" fmla="*/ 0 h 231149"/>
                <a:gd name="connsiteX3" fmla="*/ 334026 w 334025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80" name="Freeform: Shape 5979">
              <a:extLst>
                <a:ext uri="{FF2B5EF4-FFF2-40B4-BE49-F238E27FC236}">
                  <a16:creationId xmlns:a16="http://schemas.microsoft.com/office/drawing/2014/main" id="{F0C3F27D-DD45-4CF8-9237-03C6140DA311}"/>
                </a:ext>
              </a:extLst>
            </p:cNvPr>
            <p:cNvSpPr/>
            <p:nvPr/>
          </p:nvSpPr>
          <p:spPr>
            <a:xfrm>
              <a:off x="6056199" y="1062397"/>
              <a:ext cx="333390" cy="463568"/>
            </a:xfrm>
            <a:custGeom>
              <a:avLst/>
              <a:gdLst>
                <a:gd name="connsiteX0" fmla="*/ 165743 w 333390"/>
                <a:gd name="connsiteY0" fmla="*/ 230514 h 463568"/>
                <a:gd name="connsiteX1" fmla="*/ 165108 w 333390"/>
                <a:gd name="connsiteY1" fmla="*/ 231149 h 463568"/>
                <a:gd name="connsiteX2" fmla="*/ 165108 w 333390"/>
                <a:gd name="connsiteY2" fmla="*/ 463569 h 463568"/>
                <a:gd name="connsiteX3" fmla="*/ 0 w 333390"/>
                <a:gd name="connsiteY3" fmla="*/ 348629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89" name="Freeform: Shape 5988">
              <a:extLst>
                <a:ext uri="{FF2B5EF4-FFF2-40B4-BE49-F238E27FC236}">
                  <a16:creationId xmlns:a16="http://schemas.microsoft.com/office/drawing/2014/main" id="{01A9B494-006D-49AF-8A6A-7B1FBFC59713}"/>
                </a:ext>
              </a:extLst>
            </p:cNvPr>
            <p:cNvSpPr/>
            <p:nvPr userDrawn="1"/>
          </p:nvSpPr>
          <p:spPr>
            <a:xfrm>
              <a:off x="10989745" y="3190367"/>
              <a:ext cx="337200" cy="702973"/>
            </a:xfrm>
            <a:custGeom>
              <a:avLst/>
              <a:gdLst>
                <a:gd name="connsiteX0" fmla="*/ 0 w 337200"/>
                <a:gd name="connsiteY0" fmla="*/ 468649 h 702973"/>
                <a:gd name="connsiteX1" fmla="*/ 0 w 337200"/>
                <a:gd name="connsiteY1" fmla="*/ 0 h 702973"/>
                <a:gd name="connsiteX2" fmla="*/ 168283 w 337200"/>
                <a:gd name="connsiteY2" fmla="*/ 116845 h 702973"/>
                <a:gd name="connsiteX3" fmla="*/ 168283 w 337200"/>
                <a:gd name="connsiteY3" fmla="*/ 351804 h 702973"/>
                <a:gd name="connsiteX4" fmla="*/ 337201 w 337200"/>
                <a:gd name="connsiteY4" fmla="*/ 468649 h 702973"/>
                <a:gd name="connsiteX5" fmla="*/ 337201 w 337200"/>
                <a:gd name="connsiteY5" fmla="*/ 702973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200" h="702973">
                  <a:moveTo>
                    <a:pt x="0" y="468649"/>
                  </a:moveTo>
                  <a:lnTo>
                    <a:pt x="0" y="0"/>
                  </a:lnTo>
                  <a:lnTo>
                    <a:pt x="168283" y="116845"/>
                  </a:lnTo>
                  <a:lnTo>
                    <a:pt x="168283" y="351804"/>
                  </a:lnTo>
                  <a:lnTo>
                    <a:pt x="337201" y="468649"/>
                  </a:lnTo>
                  <a:lnTo>
                    <a:pt x="337201" y="702973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90" name="Freeform: Shape 5989">
              <a:extLst>
                <a:ext uri="{FF2B5EF4-FFF2-40B4-BE49-F238E27FC236}">
                  <a16:creationId xmlns:a16="http://schemas.microsoft.com/office/drawing/2014/main" id="{9D918A84-7150-438A-B788-BC347454EBF5}"/>
                </a:ext>
              </a:extLst>
            </p:cNvPr>
            <p:cNvSpPr/>
            <p:nvPr/>
          </p:nvSpPr>
          <p:spPr>
            <a:xfrm>
              <a:off x="11330121" y="3427232"/>
              <a:ext cx="164472" cy="227339"/>
            </a:xfrm>
            <a:custGeom>
              <a:avLst/>
              <a:gdLst>
                <a:gd name="connsiteX0" fmla="*/ 0 w 164472"/>
                <a:gd name="connsiteY0" fmla="*/ 0 h 227339"/>
                <a:gd name="connsiteX1" fmla="*/ 164473 w 164472"/>
                <a:gd name="connsiteY1" fmla="*/ 114305 h 227339"/>
                <a:gd name="connsiteX2" fmla="*/ 0 w 164472"/>
                <a:gd name="connsiteY2" fmla="*/ 227339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339">
                  <a:moveTo>
                    <a:pt x="0" y="0"/>
                  </a:moveTo>
                  <a:lnTo>
                    <a:pt x="164473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91" name="Freeform: Shape 5990">
              <a:extLst>
                <a:ext uri="{FF2B5EF4-FFF2-40B4-BE49-F238E27FC236}">
                  <a16:creationId xmlns:a16="http://schemas.microsoft.com/office/drawing/2014/main" id="{50E6A391-726D-404C-BCA3-146D1F1B4111}"/>
                </a:ext>
              </a:extLst>
            </p:cNvPr>
            <p:cNvSpPr/>
            <p:nvPr/>
          </p:nvSpPr>
          <p:spPr>
            <a:xfrm>
              <a:off x="11331391" y="3307847"/>
              <a:ext cx="334025" cy="231149"/>
            </a:xfrm>
            <a:custGeom>
              <a:avLst/>
              <a:gdLst>
                <a:gd name="connsiteX0" fmla="*/ 166377 w 334025"/>
                <a:gd name="connsiteY0" fmla="*/ 231149 h 231149"/>
                <a:gd name="connsiteX1" fmla="*/ 0 w 334025"/>
                <a:gd name="connsiteY1" fmla="*/ 115574 h 231149"/>
                <a:gd name="connsiteX2" fmla="*/ 166377 w 334025"/>
                <a:gd name="connsiteY2" fmla="*/ 0 h 231149"/>
                <a:gd name="connsiteX3" fmla="*/ 334025 w 334025"/>
                <a:gd name="connsiteY3" fmla="*/ 115574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7" y="231149"/>
                  </a:moveTo>
                  <a:lnTo>
                    <a:pt x="0" y="115574"/>
                  </a:lnTo>
                  <a:lnTo>
                    <a:pt x="166377" y="0"/>
                  </a:lnTo>
                  <a:lnTo>
                    <a:pt x="334025" y="1155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92" name="Freeform: Shape 5991">
              <a:extLst>
                <a:ext uri="{FF2B5EF4-FFF2-40B4-BE49-F238E27FC236}">
                  <a16:creationId xmlns:a16="http://schemas.microsoft.com/office/drawing/2014/main" id="{4F2E2155-79CA-4840-A087-2785C91749C1}"/>
                </a:ext>
              </a:extLst>
            </p:cNvPr>
            <p:cNvSpPr/>
            <p:nvPr/>
          </p:nvSpPr>
          <p:spPr>
            <a:xfrm>
              <a:off x="11161203" y="3191002"/>
              <a:ext cx="333390" cy="463568"/>
            </a:xfrm>
            <a:custGeom>
              <a:avLst/>
              <a:gdLst>
                <a:gd name="connsiteX0" fmla="*/ 166377 w 333390"/>
                <a:gd name="connsiteY0" fmla="*/ 231149 h 463568"/>
                <a:gd name="connsiteX1" fmla="*/ 165743 w 333390"/>
                <a:gd name="connsiteY1" fmla="*/ 231784 h 463568"/>
                <a:gd name="connsiteX2" fmla="*/ 165743 w 333390"/>
                <a:gd name="connsiteY2" fmla="*/ 463569 h 463568"/>
                <a:gd name="connsiteX3" fmla="*/ 0 w 333390"/>
                <a:gd name="connsiteY3" fmla="*/ 349264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939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6377" y="231149"/>
                  </a:moveTo>
                  <a:lnTo>
                    <a:pt x="165743" y="231784"/>
                  </a:lnTo>
                  <a:lnTo>
                    <a:pt x="165743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3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93" name="Freeform: Shape 5992">
              <a:extLst>
                <a:ext uri="{FF2B5EF4-FFF2-40B4-BE49-F238E27FC236}">
                  <a16:creationId xmlns:a16="http://schemas.microsoft.com/office/drawing/2014/main" id="{C9942550-FAC6-48CB-874D-B10455113231}"/>
                </a:ext>
              </a:extLst>
            </p:cNvPr>
            <p:cNvSpPr/>
            <p:nvPr userDrawn="1"/>
          </p:nvSpPr>
          <p:spPr>
            <a:xfrm>
              <a:off x="10991650" y="2952868"/>
              <a:ext cx="673766" cy="351168"/>
            </a:xfrm>
            <a:custGeom>
              <a:avLst/>
              <a:gdLst>
                <a:gd name="connsiteX0" fmla="*/ 337836 w 673766"/>
                <a:gd name="connsiteY0" fmla="*/ 234324 h 351168"/>
                <a:gd name="connsiteX1" fmla="*/ 336566 w 673766"/>
                <a:gd name="connsiteY1" fmla="*/ 233689 h 351168"/>
                <a:gd name="connsiteX2" fmla="*/ 167647 w 673766"/>
                <a:gd name="connsiteY2" fmla="*/ 351169 h 351168"/>
                <a:gd name="connsiteX3" fmla="*/ 0 w 673766"/>
                <a:gd name="connsiteY3" fmla="*/ 234324 h 351168"/>
                <a:gd name="connsiteX4" fmla="*/ 336566 w 673766"/>
                <a:gd name="connsiteY4" fmla="*/ 0 h 351168"/>
                <a:gd name="connsiteX5" fmla="*/ 673766 w 673766"/>
                <a:gd name="connsiteY5" fmla="*/ 234324 h 351168"/>
                <a:gd name="connsiteX6" fmla="*/ 506118 w 673766"/>
                <a:gd name="connsiteY6" fmla="*/ 35053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8">
                  <a:moveTo>
                    <a:pt x="337836" y="234324"/>
                  </a:moveTo>
                  <a:lnTo>
                    <a:pt x="336566" y="233689"/>
                  </a:lnTo>
                  <a:lnTo>
                    <a:pt x="167647" y="351169"/>
                  </a:lnTo>
                  <a:lnTo>
                    <a:pt x="0" y="234324"/>
                  </a:lnTo>
                  <a:lnTo>
                    <a:pt x="336566" y="0"/>
                  </a:lnTo>
                  <a:lnTo>
                    <a:pt x="673766" y="234324"/>
                  </a:lnTo>
                  <a:lnTo>
                    <a:pt x="506118" y="35053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94" name="Freeform: Shape 5993">
              <a:extLst>
                <a:ext uri="{FF2B5EF4-FFF2-40B4-BE49-F238E27FC236}">
                  <a16:creationId xmlns:a16="http://schemas.microsoft.com/office/drawing/2014/main" id="{CA686A97-0AAD-493D-88C9-F422E53AAA7B}"/>
                </a:ext>
              </a:extLst>
            </p:cNvPr>
            <p:cNvSpPr/>
            <p:nvPr/>
          </p:nvSpPr>
          <p:spPr>
            <a:xfrm>
              <a:off x="11160568" y="2481044"/>
              <a:ext cx="165742" cy="229244"/>
            </a:xfrm>
            <a:custGeom>
              <a:avLst/>
              <a:gdLst>
                <a:gd name="connsiteX0" fmla="*/ 0 w 165742"/>
                <a:gd name="connsiteY0" fmla="*/ 114939 h 229244"/>
                <a:gd name="connsiteX1" fmla="*/ 165743 w 165742"/>
                <a:gd name="connsiteY1" fmla="*/ 0 h 229244"/>
                <a:gd name="connsiteX2" fmla="*/ 165743 w 165742"/>
                <a:gd name="connsiteY2" fmla="*/ 229244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0" y="114939"/>
                  </a:moveTo>
                  <a:lnTo>
                    <a:pt x="165743" y="0"/>
                  </a:lnTo>
                  <a:lnTo>
                    <a:pt x="165743" y="22924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95" name="Freeform: Shape 5994">
              <a:extLst>
                <a:ext uri="{FF2B5EF4-FFF2-40B4-BE49-F238E27FC236}">
                  <a16:creationId xmlns:a16="http://schemas.microsoft.com/office/drawing/2014/main" id="{CD4190F4-E22B-4D54-A194-7EA4AD6C048C}"/>
                </a:ext>
              </a:extLst>
            </p:cNvPr>
            <p:cNvSpPr/>
            <p:nvPr/>
          </p:nvSpPr>
          <p:spPr>
            <a:xfrm>
              <a:off x="10989745" y="1771720"/>
              <a:ext cx="337200" cy="702338"/>
            </a:xfrm>
            <a:custGeom>
              <a:avLst/>
              <a:gdLst>
                <a:gd name="connsiteX0" fmla="*/ 0 w 337200"/>
                <a:gd name="connsiteY0" fmla="*/ 468014 h 702338"/>
                <a:gd name="connsiteX1" fmla="*/ 0 w 337200"/>
                <a:gd name="connsiteY1" fmla="*/ 0 h 702338"/>
                <a:gd name="connsiteX2" fmla="*/ 168283 w 337200"/>
                <a:gd name="connsiteY2" fmla="*/ 116210 h 702338"/>
                <a:gd name="connsiteX3" fmla="*/ 168283 w 337200"/>
                <a:gd name="connsiteY3" fmla="*/ 351169 h 702338"/>
                <a:gd name="connsiteX4" fmla="*/ 337201 w 337200"/>
                <a:gd name="connsiteY4" fmla="*/ 468649 h 702338"/>
                <a:gd name="connsiteX5" fmla="*/ 337201 w 337200"/>
                <a:gd name="connsiteY5" fmla="*/ 702338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200" h="702338">
                  <a:moveTo>
                    <a:pt x="0" y="468014"/>
                  </a:moveTo>
                  <a:lnTo>
                    <a:pt x="0" y="0"/>
                  </a:lnTo>
                  <a:lnTo>
                    <a:pt x="168283" y="116210"/>
                  </a:ln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96" name="Freeform: Shape 5995">
              <a:extLst>
                <a:ext uri="{FF2B5EF4-FFF2-40B4-BE49-F238E27FC236}">
                  <a16:creationId xmlns:a16="http://schemas.microsoft.com/office/drawing/2014/main" id="{E39D5096-C831-422A-ABE4-E3990ED30DAC}"/>
                </a:ext>
              </a:extLst>
            </p:cNvPr>
            <p:cNvSpPr/>
            <p:nvPr/>
          </p:nvSpPr>
          <p:spPr>
            <a:xfrm>
              <a:off x="11330121" y="2007950"/>
              <a:ext cx="164472" cy="227339"/>
            </a:xfrm>
            <a:custGeom>
              <a:avLst/>
              <a:gdLst>
                <a:gd name="connsiteX0" fmla="*/ 0 w 164472"/>
                <a:gd name="connsiteY0" fmla="*/ 0 h 227339"/>
                <a:gd name="connsiteX1" fmla="*/ 164473 w 164472"/>
                <a:gd name="connsiteY1" fmla="*/ 114305 h 227339"/>
                <a:gd name="connsiteX2" fmla="*/ 0 w 164472"/>
                <a:gd name="connsiteY2" fmla="*/ 227339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339">
                  <a:moveTo>
                    <a:pt x="0" y="0"/>
                  </a:moveTo>
                  <a:lnTo>
                    <a:pt x="164473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97" name="Freeform: Shape 5996">
              <a:extLst>
                <a:ext uri="{FF2B5EF4-FFF2-40B4-BE49-F238E27FC236}">
                  <a16:creationId xmlns:a16="http://schemas.microsoft.com/office/drawing/2014/main" id="{32CC9D16-67B9-43E4-8BF1-C852BCCC2AD0}"/>
                </a:ext>
              </a:extLst>
            </p:cNvPr>
            <p:cNvSpPr/>
            <p:nvPr/>
          </p:nvSpPr>
          <p:spPr>
            <a:xfrm>
              <a:off x="11332026" y="1888565"/>
              <a:ext cx="333390" cy="231784"/>
            </a:xfrm>
            <a:custGeom>
              <a:avLst/>
              <a:gdLst>
                <a:gd name="connsiteX0" fmla="*/ 165743 w 333390"/>
                <a:gd name="connsiteY0" fmla="*/ 231784 h 231784"/>
                <a:gd name="connsiteX1" fmla="*/ 0 w 333390"/>
                <a:gd name="connsiteY1" fmla="*/ 115575 h 231784"/>
                <a:gd name="connsiteX2" fmla="*/ 165743 w 333390"/>
                <a:gd name="connsiteY2" fmla="*/ 0 h 231784"/>
                <a:gd name="connsiteX3" fmla="*/ 333391 w 333390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784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98" name="Freeform: Shape 5997">
              <a:extLst>
                <a:ext uri="{FF2B5EF4-FFF2-40B4-BE49-F238E27FC236}">
                  <a16:creationId xmlns:a16="http://schemas.microsoft.com/office/drawing/2014/main" id="{E191DCF6-8C3B-4092-B821-7B906F1BB08F}"/>
                </a:ext>
              </a:extLst>
            </p:cNvPr>
            <p:cNvSpPr/>
            <p:nvPr/>
          </p:nvSpPr>
          <p:spPr>
            <a:xfrm>
              <a:off x="11161203" y="1771720"/>
              <a:ext cx="333390" cy="463568"/>
            </a:xfrm>
            <a:custGeom>
              <a:avLst/>
              <a:gdLst>
                <a:gd name="connsiteX0" fmla="*/ 166377 w 333390"/>
                <a:gd name="connsiteY0" fmla="*/ 231149 h 463568"/>
                <a:gd name="connsiteX1" fmla="*/ 165743 w 333390"/>
                <a:gd name="connsiteY1" fmla="*/ 231784 h 463568"/>
                <a:gd name="connsiteX2" fmla="*/ 165743 w 333390"/>
                <a:gd name="connsiteY2" fmla="*/ 463569 h 463568"/>
                <a:gd name="connsiteX3" fmla="*/ 0 w 333390"/>
                <a:gd name="connsiteY3" fmla="*/ 349264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940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6377" y="231149"/>
                  </a:moveTo>
                  <a:lnTo>
                    <a:pt x="165743" y="231784"/>
                  </a:lnTo>
                  <a:lnTo>
                    <a:pt x="165743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99" name="Freeform: Shape 5998">
              <a:extLst>
                <a:ext uri="{FF2B5EF4-FFF2-40B4-BE49-F238E27FC236}">
                  <a16:creationId xmlns:a16="http://schemas.microsoft.com/office/drawing/2014/main" id="{D47FFBDD-B6F2-4FAE-ABBA-7F53BE30036A}"/>
                </a:ext>
              </a:extLst>
            </p:cNvPr>
            <p:cNvSpPr/>
            <p:nvPr/>
          </p:nvSpPr>
          <p:spPr>
            <a:xfrm>
              <a:off x="10991650" y="1533586"/>
              <a:ext cx="673766" cy="351168"/>
            </a:xfrm>
            <a:custGeom>
              <a:avLst/>
              <a:gdLst>
                <a:gd name="connsiteX0" fmla="*/ 337836 w 673766"/>
                <a:gd name="connsiteY0" fmla="*/ 234324 h 351168"/>
                <a:gd name="connsiteX1" fmla="*/ 336566 w 673766"/>
                <a:gd name="connsiteY1" fmla="*/ 233689 h 351168"/>
                <a:gd name="connsiteX2" fmla="*/ 167647 w 673766"/>
                <a:gd name="connsiteY2" fmla="*/ 351169 h 351168"/>
                <a:gd name="connsiteX3" fmla="*/ 0 w 673766"/>
                <a:gd name="connsiteY3" fmla="*/ 234324 h 351168"/>
                <a:gd name="connsiteX4" fmla="*/ 336566 w 673766"/>
                <a:gd name="connsiteY4" fmla="*/ 0 h 351168"/>
                <a:gd name="connsiteX5" fmla="*/ 673766 w 673766"/>
                <a:gd name="connsiteY5" fmla="*/ 234324 h 351168"/>
                <a:gd name="connsiteX6" fmla="*/ 506118 w 673766"/>
                <a:gd name="connsiteY6" fmla="*/ 35053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8">
                  <a:moveTo>
                    <a:pt x="337836" y="234324"/>
                  </a:moveTo>
                  <a:lnTo>
                    <a:pt x="336566" y="233689"/>
                  </a:lnTo>
                  <a:lnTo>
                    <a:pt x="167647" y="351169"/>
                  </a:lnTo>
                  <a:lnTo>
                    <a:pt x="0" y="234324"/>
                  </a:lnTo>
                  <a:lnTo>
                    <a:pt x="336566" y="0"/>
                  </a:lnTo>
                  <a:lnTo>
                    <a:pt x="673766" y="234324"/>
                  </a:lnTo>
                  <a:lnTo>
                    <a:pt x="506118" y="35053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00" name="Freeform: Shape 5999">
              <a:extLst>
                <a:ext uri="{FF2B5EF4-FFF2-40B4-BE49-F238E27FC236}">
                  <a16:creationId xmlns:a16="http://schemas.microsoft.com/office/drawing/2014/main" id="{B0DA4D2B-766A-4957-AE1F-D1F5EB7D008E}"/>
                </a:ext>
              </a:extLst>
            </p:cNvPr>
            <p:cNvSpPr/>
            <p:nvPr/>
          </p:nvSpPr>
          <p:spPr>
            <a:xfrm>
              <a:off x="11160568" y="1061762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40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01" name="Freeform: Shape 6000">
              <a:extLst>
                <a:ext uri="{FF2B5EF4-FFF2-40B4-BE49-F238E27FC236}">
                  <a16:creationId xmlns:a16="http://schemas.microsoft.com/office/drawing/2014/main" id="{9EF84306-45E7-4EE2-A00F-4082C07C8535}"/>
                </a:ext>
              </a:extLst>
            </p:cNvPr>
            <p:cNvSpPr/>
            <p:nvPr/>
          </p:nvSpPr>
          <p:spPr>
            <a:xfrm>
              <a:off x="10479816" y="1061762"/>
              <a:ext cx="166377" cy="229244"/>
            </a:xfrm>
            <a:custGeom>
              <a:avLst/>
              <a:gdLst>
                <a:gd name="connsiteX0" fmla="*/ 166378 w 166377"/>
                <a:gd name="connsiteY0" fmla="*/ 229244 h 229244"/>
                <a:gd name="connsiteX1" fmla="*/ 0 w 166377"/>
                <a:gd name="connsiteY1" fmla="*/ 114940 h 229244"/>
                <a:gd name="connsiteX2" fmla="*/ 166378 w 166377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377" h="229244">
                  <a:moveTo>
                    <a:pt x="166378" y="229244"/>
                  </a:moveTo>
                  <a:lnTo>
                    <a:pt x="0" y="114940"/>
                  </a:lnTo>
                  <a:lnTo>
                    <a:pt x="166378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02" name="Freeform: Shape 6001">
              <a:extLst>
                <a:ext uri="{FF2B5EF4-FFF2-40B4-BE49-F238E27FC236}">
                  <a16:creationId xmlns:a16="http://schemas.microsoft.com/office/drawing/2014/main" id="{86969285-8239-4E2D-BFD2-980D6D4515A5}"/>
                </a:ext>
              </a:extLst>
            </p:cNvPr>
            <p:cNvSpPr/>
            <p:nvPr/>
          </p:nvSpPr>
          <p:spPr>
            <a:xfrm>
              <a:off x="9799699" y="1061762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40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03" name="Freeform: Shape 6002">
              <a:extLst>
                <a:ext uri="{FF2B5EF4-FFF2-40B4-BE49-F238E27FC236}">
                  <a16:creationId xmlns:a16="http://schemas.microsoft.com/office/drawing/2014/main" id="{D1FB6FFA-5114-4C3F-8B34-E9AE3C882633}"/>
                </a:ext>
              </a:extLst>
            </p:cNvPr>
            <p:cNvSpPr/>
            <p:nvPr/>
          </p:nvSpPr>
          <p:spPr>
            <a:xfrm>
              <a:off x="9118948" y="1061762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40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04" name="Freeform: Shape 6003">
              <a:extLst>
                <a:ext uri="{FF2B5EF4-FFF2-40B4-BE49-F238E27FC236}">
                  <a16:creationId xmlns:a16="http://schemas.microsoft.com/office/drawing/2014/main" id="{125CE7D0-F695-4568-A29F-B9A25D89087D}"/>
                </a:ext>
              </a:extLst>
            </p:cNvPr>
            <p:cNvSpPr/>
            <p:nvPr/>
          </p:nvSpPr>
          <p:spPr>
            <a:xfrm>
              <a:off x="8438196" y="1061762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40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05" name="Freeform: Shape 6004">
              <a:extLst>
                <a:ext uri="{FF2B5EF4-FFF2-40B4-BE49-F238E27FC236}">
                  <a16:creationId xmlns:a16="http://schemas.microsoft.com/office/drawing/2014/main" id="{FA5DD16A-1BEA-483A-B0DA-5A3564E9F572}"/>
                </a:ext>
              </a:extLst>
            </p:cNvPr>
            <p:cNvSpPr/>
            <p:nvPr/>
          </p:nvSpPr>
          <p:spPr>
            <a:xfrm>
              <a:off x="7757444" y="1061762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40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06" name="Freeform: Shape 6005">
              <a:extLst>
                <a:ext uri="{FF2B5EF4-FFF2-40B4-BE49-F238E27FC236}">
                  <a16:creationId xmlns:a16="http://schemas.microsoft.com/office/drawing/2014/main" id="{0599B442-CC33-47EB-83B9-8B869675B28A}"/>
                </a:ext>
              </a:extLst>
            </p:cNvPr>
            <p:cNvSpPr/>
            <p:nvPr/>
          </p:nvSpPr>
          <p:spPr>
            <a:xfrm>
              <a:off x="7076692" y="1061762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40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07" name="Freeform: Shape 6006">
              <a:extLst>
                <a:ext uri="{FF2B5EF4-FFF2-40B4-BE49-F238E27FC236}">
                  <a16:creationId xmlns:a16="http://schemas.microsoft.com/office/drawing/2014/main" id="{14C32CCB-D60B-4850-B55C-F262C9D13CC0}"/>
                </a:ext>
              </a:extLst>
            </p:cNvPr>
            <p:cNvSpPr/>
            <p:nvPr/>
          </p:nvSpPr>
          <p:spPr>
            <a:xfrm>
              <a:off x="6395940" y="1061762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40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08" name="Freeform: Shape 6007">
              <a:extLst>
                <a:ext uri="{FF2B5EF4-FFF2-40B4-BE49-F238E27FC236}">
                  <a16:creationId xmlns:a16="http://schemas.microsoft.com/office/drawing/2014/main" id="{65585FFD-1C2C-4B4F-852A-2C6B3725C804}"/>
                </a:ext>
              </a:extLst>
            </p:cNvPr>
            <p:cNvSpPr/>
            <p:nvPr/>
          </p:nvSpPr>
          <p:spPr>
            <a:xfrm>
              <a:off x="5715188" y="1061762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40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11" name="Freeform: Shape 6010">
              <a:extLst>
                <a:ext uri="{FF2B5EF4-FFF2-40B4-BE49-F238E27FC236}">
                  <a16:creationId xmlns:a16="http://schemas.microsoft.com/office/drawing/2014/main" id="{01E56364-D0DF-4336-8463-0A76292F57DE}"/>
                </a:ext>
              </a:extLst>
            </p:cNvPr>
            <p:cNvSpPr/>
            <p:nvPr/>
          </p:nvSpPr>
          <p:spPr>
            <a:xfrm>
              <a:off x="11500944" y="3190367"/>
              <a:ext cx="165742" cy="229879"/>
            </a:xfrm>
            <a:custGeom>
              <a:avLst/>
              <a:gdLst>
                <a:gd name="connsiteX0" fmla="*/ 0 w 165742"/>
                <a:gd name="connsiteY0" fmla="*/ 115575 h 229879"/>
                <a:gd name="connsiteX1" fmla="*/ 165743 w 165742"/>
                <a:gd name="connsiteY1" fmla="*/ 0 h 229879"/>
                <a:gd name="connsiteX2" fmla="*/ 165743 w 165742"/>
                <a:gd name="connsiteY2" fmla="*/ 229879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0" y="115575"/>
                  </a:moveTo>
                  <a:lnTo>
                    <a:pt x="165743" y="0"/>
                  </a:lnTo>
                  <a:lnTo>
                    <a:pt x="165743" y="22987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12" name="Freeform: Shape 6011">
              <a:extLst>
                <a:ext uri="{FF2B5EF4-FFF2-40B4-BE49-F238E27FC236}">
                  <a16:creationId xmlns:a16="http://schemas.microsoft.com/office/drawing/2014/main" id="{19E10344-862D-408E-8597-3EFD1F467A79}"/>
                </a:ext>
              </a:extLst>
            </p:cNvPr>
            <p:cNvSpPr/>
            <p:nvPr/>
          </p:nvSpPr>
          <p:spPr>
            <a:xfrm>
              <a:off x="11500944" y="1771085"/>
              <a:ext cx="165742" cy="229879"/>
            </a:xfrm>
            <a:custGeom>
              <a:avLst/>
              <a:gdLst>
                <a:gd name="connsiteX0" fmla="*/ 0 w 165742"/>
                <a:gd name="connsiteY0" fmla="*/ 115575 h 229879"/>
                <a:gd name="connsiteX1" fmla="*/ 165743 w 165742"/>
                <a:gd name="connsiteY1" fmla="*/ 0 h 229879"/>
                <a:gd name="connsiteX2" fmla="*/ 165743 w 165742"/>
                <a:gd name="connsiteY2" fmla="*/ 229879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0" y="115575"/>
                  </a:moveTo>
                  <a:lnTo>
                    <a:pt x="165743" y="0"/>
                  </a:lnTo>
                  <a:lnTo>
                    <a:pt x="165743" y="22987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13" name="Freeform: Shape 6012">
              <a:extLst>
                <a:ext uri="{FF2B5EF4-FFF2-40B4-BE49-F238E27FC236}">
                  <a16:creationId xmlns:a16="http://schemas.microsoft.com/office/drawing/2014/main" id="{C0B1D4A9-8DF8-47C8-9E87-C9A0288AE2D0}"/>
                </a:ext>
              </a:extLst>
            </p:cNvPr>
            <p:cNvSpPr/>
            <p:nvPr/>
          </p:nvSpPr>
          <p:spPr>
            <a:xfrm>
              <a:off x="11671767" y="1179242"/>
              <a:ext cx="334025" cy="231149"/>
            </a:xfrm>
            <a:custGeom>
              <a:avLst/>
              <a:gdLst>
                <a:gd name="connsiteX0" fmla="*/ 166377 w 334025"/>
                <a:gd name="connsiteY0" fmla="*/ 231149 h 231149"/>
                <a:gd name="connsiteX1" fmla="*/ 0 w 334025"/>
                <a:gd name="connsiteY1" fmla="*/ 115575 h 231149"/>
                <a:gd name="connsiteX2" fmla="*/ 166377 w 334025"/>
                <a:gd name="connsiteY2" fmla="*/ 0 h 231149"/>
                <a:gd name="connsiteX3" fmla="*/ 334025 w 334025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7" y="231149"/>
                  </a:moveTo>
                  <a:lnTo>
                    <a:pt x="0" y="115575"/>
                  </a:lnTo>
                  <a:lnTo>
                    <a:pt x="166377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14" name="Freeform: Shape 6013">
              <a:extLst>
                <a:ext uri="{FF2B5EF4-FFF2-40B4-BE49-F238E27FC236}">
                  <a16:creationId xmlns:a16="http://schemas.microsoft.com/office/drawing/2014/main" id="{C2EADAB1-F41C-43BC-9D56-CCC683797767}"/>
                </a:ext>
              </a:extLst>
            </p:cNvPr>
            <p:cNvSpPr/>
            <p:nvPr/>
          </p:nvSpPr>
          <p:spPr>
            <a:xfrm>
              <a:off x="11501579" y="1062397"/>
              <a:ext cx="333390" cy="463568"/>
            </a:xfrm>
            <a:custGeom>
              <a:avLst/>
              <a:gdLst>
                <a:gd name="connsiteX0" fmla="*/ 166378 w 333390"/>
                <a:gd name="connsiteY0" fmla="*/ 230514 h 463568"/>
                <a:gd name="connsiteX1" fmla="*/ 165108 w 333390"/>
                <a:gd name="connsiteY1" fmla="*/ 231149 h 463568"/>
                <a:gd name="connsiteX2" fmla="*/ 165108 w 333390"/>
                <a:gd name="connsiteY2" fmla="*/ 463569 h 463568"/>
                <a:gd name="connsiteX3" fmla="*/ 0 w 333390"/>
                <a:gd name="connsiteY3" fmla="*/ 348629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6378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15" name="Freeform: Shape 6014">
              <a:extLst>
                <a:ext uri="{FF2B5EF4-FFF2-40B4-BE49-F238E27FC236}">
                  <a16:creationId xmlns:a16="http://schemas.microsoft.com/office/drawing/2014/main" id="{889F3766-43D5-4547-809F-7FE154DC750F}"/>
                </a:ext>
              </a:extLst>
            </p:cNvPr>
            <p:cNvSpPr/>
            <p:nvPr/>
          </p:nvSpPr>
          <p:spPr>
            <a:xfrm>
              <a:off x="11331391" y="824262"/>
              <a:ext cx="674401" cy="351169"/>
            </a:xfrm>
            <a:custGeom>
              <a:avLst/>
              <a:gdLst>
                <a:gd name="connsiteX0" fmla="*/ 338470 w 674401"/>
                <a:gd name="connsiteY0" fmla="*/ 234324 h 351169"/>
                <a:gd name="connsiteX1" fmla="*/ 337201 w 674401"/>
                <a:gd name="connsiteY1" fmla="*/ 233689 h 351169"/>
                <a:gd name="connsiteX2" fmla="*/ 168283 w 674401"/>
                <a:gd name="connsiteY2" fmla="*/ 351169 h 351169"/>
                <a:gd name="connsiteX3" fmla="*/ 0 w 674401"/>
                <a:gd name="connsiteY3" fmla="*/ 233689 h 351169"/>
                <a:gd name="connsiteX4" fmla="*/ 337201 w 674401"/>
                <a:gd name="connsiteY4" fmla="*/ 0 h 351169"/>
                <a:gd name="connsiteX5" fmla="*/ 674401 w 674401"/>
                <a:gd name="connsiteY5" fmla="*/ 233689 h 351169"/>
                <a:gd name="connsiteX6" fmla="*/ 506753 w 674401"/>
                <a:gd name="connsiteY6" fmla="*/ 350534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9">
                  <a:moveTo>
                    <a:pt x="338470" y="234324"/>
                  </a:move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lnTo>
                    <a:pt x="337201" y="0"/>
                  </a:lnTo>
                  <a:lnTo>
                    <a:pt x="674401" y="233689"/>
                  </a:lnTo>
                  <a:lnTo>
                    <a:pt x="506753" y="35053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16" name="Freeform: Shape 6015">
              <a:extLst>
                <a:ext uri="{FF2B5EF4-FFF2-40B4-BE49-F238E27FC236}">
                  <a16:creationId xmlns:a16="http://schemas.microsoft.com/office/drawing/2014/main" id="{B2F3EC37-F6D5-4E0A-837D-616D7B5257FC}"/>
                </a:ext>
              </a:extLst>
            </p:cNvPr>
            <p:cNvSpPr/>
            <p:nvPr/>
          </p:nvSpPr>
          <p:spPr>
            <a:xfrm>
              <a:off x="11330121" y="588668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17" name="Freeform: Shape 6016">
              <a:extLst>
                <a:ext uri="{FF2B5EF4-FFF2-40B4-BE49-F238E27FC236}">
                  <a16:creationId xmlns:a16="http://schemas.microsoft.com/office/drawing/2014/main" id="{A5C6BD2F-03DF-4EEE-926C-F7F79985952A}"/>
                </a:ext>
              </a:extLst>
            </p:cNvPr>
            <p:cNvSpPr/>
            <p:nvPr/>
          </p:nvSpPr>
          <p:spPr>
            <a:xfrm>
              <a:off x="11331391" y="469283"/>
              <a:ext cx="334025" cy="231784"/>
            </a:xfrm>
            <a:custGeom>
              <a:avLst/>
              <a:gdLst>
                <a:gd name="connsiteX0" fmla="*/ 166377 w 334025"/>
                <a:gd name="connsiteY0" fmla="*/ 231784 h 231784"/>
                <a:gd name="connsiteX1" fmla="*/ 0 w 334025"/>
                <a:gd name="connsiteY1" fmla="*/ 115575 h 231784"/>
                <a:gd name="connsiteX2" fmla="*/ 166377 w 334025"/>
                <a:gd name="connsiteY2" fmla="*/ 0 h 231784"/>
                <a:gd name="connsiteX3" fmla="*/ 334025 w 334025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784">
                  <a:moveTo>
                    <a:pt x="166377" y="231784"/>
                  </a:moveTo>
                  <a:lnTo>
                    <a:pt x="0" y="115575"/>
                  </a:lnTo>
                  <a:lnTo>
                    <a:pt x="166377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18" name="Freeform: Shape 6017">
              <a:extLst>
                <a:ext uri="{FF2B5EF4-FFF2-40B4-BE49-F238E27FC236}">
                  <a16:creationId xmlns:a16="http://schemas.microsoft.com/office/drawing/2014/main" id="{78BAE951-4D0E-468E-A60E-ED8D478A8CB0}"/>
                </a:ext>
              </a:extLst>
            </p:cNvPr>
            <p:cNvSpPr/>
            <p:nvPr/>
          </p:nvSpPr>
          <p:spPr>
            <a:xfrm>
              <a:off x="11161203" y="352439"/>
              <a:ext cx="333390" cy="464203"/>
            </a:xfrm>
            <a:custGeom>
              <a:avLst/>
              <a:gdLst>
                <a:gd name="connsiteX0" fmla="*/ 166377 w 333390"/>
                <a:gd name="connsiteY0" fmla="*/ 231149 h 464203"/>
                <a:gd name="connsiteX1" fmla="*/ 165743 w 333390"/>
                <a:gd name="connsiteY1" fmla="*/ 231784 h 464203"/>
                <a:gd name="connsiteX2" fmla="*/ 165743 w 333390"/>
                <a:gd name="connsiteY2" fmla="*/ 464204 h 464203"/>
                <a:gd name="connsiteX3" fmla="*/ 0 w 333390"/>
                <a:gd name="connsiteY3" fmla="*/ 349264 h 464203"/>
                <a:gd name="connsiteX4" fmla="*/ 0 w 333390"/>
                <a:gd name="connsiteY4" fmla="*/ 116210 h 464203"/>
                <a:gd name="connsiteX5" fmla="*/ 167013 w 333390"/>
                <a:gd name="connsiteY5" fmla="*/ 0 h 464203"/>
                <a:gd name="connsiteX6" fmla="*/ 333391 w 333390"/>
                <a:gd name="connsiteY6" fmla="*/ 114940 h 46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4203">
                  <a:moveTo>
                    <a:pt x="166377" y="231149"/>
                  </a:moveTo>
                  <a:lnTo>
                    <a:pt x="165743" y="231784"/>
                  </a:lnTo>
                  <a:lnTo>
                    <a:pt x="165743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19" name="Freeform: Shape 6018">
              <a:extLst>
                <a:ext uri="{FF2B5EF4-FFF2-40B4-BE49-F238E27FC236}">
                  <a16:creationId xmlns:a16="http://schemas.microsoft.com/office/drawing/2014/main" id="{5651C561-8E94-43CE-B3E7-E2D881BFD66E}"/>
                </a:ext>
              </a:extLst>
            </p:cNvPr>
            <p:cNvSpPr/>
            <p:nvPr/>
          </p:nvSpPr>
          <p:spPr>
            <a:xfrm>
              <a:off x="10649369" y="588668"/>
              <a:ext cx="337200" cy="466108"/>
            </a:xfrm>
            <a:custGeom>
              <a:avLst/>
              <a:gdLst>
                <a:gd name="connsiteX0" fmla="*/ 337201 w 337200"/>
                <a:gd name="connsiteY0" fmla="*/ 231784 h 466108"/>
                <a:gd name="connsiteX1" fmla="*/ 0 w 337200"/>
                <a:gd name="connsiteY1" fmla="*/ 466109 h 466108"/>
                <a:gd name="connsiteX2" fmla="*/ 0 w 337200"/>
                <a:gd name="connsiteY2" fmla="*/ 232419 h 466108"/>
                <a:gd name="connsiteX3" fmla="*/ 337201 w 337200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00" h="466108">
                  <a:moveTo>
                    <a:pt x="337201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20" name="Freeform: Shape 6019">
              <a:extLst>
                <a:ext uri="{FF2B5EF4-FFF2-40B4-BE49-F238E27FC236}">
                  <a16:creationId xmlns:a16="http://schemas.microsoft.com/office/drawing/2014/main" id="{31A5ABF3-FFBD-49DF-8342-DD99FE8A6498}"/>
                </a:ext>
              </a:extLst>
            </p:cNvPr>
            <p:cNvSpPr/>
            <p:nvPr/>
          </p:nvSpPr>
          <p:spPr>
            <a:xfrm>
              <a:off x="10651274" y="469283"/>
              <a:ext cx="333390" cy="231784"/>
            </a:xfrm>
            <a:custGeom>
              <a:avLst/>
              <a:gdLst>
                <a:gd name="connsiteX0" fmla="*/ 165743 w 333390"/>
                <a:gd name="connsiteY0" fmla="*/ 231784 h 231784"/>
                <a:gd name="connsiteX1" fmla="*/ 0 w 333390"/>
                <a:gd name="connsiteY1" fmla="*/ 115575 h 231784"/>
                <a:gd name="connsiteX2" fmla="*/ 165743 w 333390"/>
                <a:gd name="connsiteY2" fmla="*/ 0 h 231784"/>
                <a:gd name="connsiteX3" fmla="*/ 333390 w 333390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784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0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21" name="Freeform: Shape 6020">
              <a:extLst>
                <a:ext uri="{FF2B5EF4-FFF2-40B4-BE49-F238E27FC236}">
                  <a16:creationId xmlns:a16="http://schemas.microsoft.com/office/drawing/2014/main" id="{30B149BB-0A57-4F7A-93A5-0642870B2064}"/>
                </a:ext>
              </a:extLst>
            </p:cNvPr>
            <p:cNvSpPr/>
            <p:nvPr/>
          </p:nvSpPr>
          <p:spPr>
            <a:xfrm>
              <a:off x="10480451" y="352439"/>
              <a:ext cx="333390" cy="464203"/>
            </a:xfrm>
            <a:custGeom>
              <a:avLst/>
              <a:gdLst>
                <a:gd name="connsiteX0" fmla="*/ 166378 w 333390"/>
                <a:gd name="connsiteY0" fmla="*/ 231149 h 464203"/>
                <a:gd name="connsiteX1" fmla="*/ 165743 w 333390"/>
                <a:gd name="connsiteY1" fmla="*/ 231784 h 464203"/>
                <a:gd name="connsiteX2" fmla="*/ 165743 w 333390"/>
                <a:gd name="connsiteY2" fmla="*/ 464204 h 464203"/>
                <a:gd name="connsiteX3" fmla="*/ 0 w 333390"/>
                <a:gd name="connsiteY3" fmla="*/ 349264 h 464203"/>
                <a:gd name="connsiteX4" fmla="*/ 0 w 333390"/>
                <a:gd name="connsiteY4" fmla="*/ 116210 h 464203"/>
                <a:gd name="connsiteX5" fmla="*/ 167013 w 333390"/>
                <a:gd name="connsiteY5" fmla="*/ 0 h 464203"/>
                <a:gd name="connsiteX6" fmla="*/ 333391 w 333390"/>
                <a:gd name="connsiteY6" fmla="*/ 114940 h 46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4203">
                  <a:moveTo>
                    <a:pt x="166378" y="231149"/>
                  </a:moveTo>
                  <a:lnTo>
                    <a:pt x="165743" y="231784"/>
                  </a:lnTo>
                  <a:lnTo>
                    <a:pt x="165743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22" name="Freeform: Shape 6021">
              <a:extLst>
                <a:ext uri="{FF2B5EF4-FFF2-40B4-BE49-F238E27FC236}">
                  <a16:creationId xmlns:a16="http://schemas.microsoft.com/office/drawing/2014/main" id="{9617A699-948E-430B-9AA9-5D77B9B0B5E9}"/>
                </a:ext>
              </a:extLst>
            </p:cNvPr>
            <p:cNvSpPr/>
            <p:nvPr/>
          </p:nvSpPr>
          <p:spPr>
            <a:xfrm>
              <a:off x="9968617" y="588668"/>
              <a:ext cx="337200" cy="466108"/>
            </a:xfrm>
            <a:custGeom>
              <a:avLst/>
              <a:gdLst>
                <a:gd name="connsiteX0" fmla="*/ 337201 w 337200"/>
                <a:gd name="connsiteY0" fmla="*/ 231784 h 466108"/>
                <a:gd name="connsiteX1" fmla="*/ 635 w 337200"/>
                <a:gd name="connsiteY1" fmla="*/ 466109 h 466108"/>
                <a:gd name="connsiteX2" fmla="*/ 0 w 337200"/>
                <a:gd name="connsiteY2" fmla="*/ 232419 h 466108"/>
                <a:gd name="connsiteX3" fmla="*/ 337201 w 337200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00" h="466108">
                  <a:moveTo>
                    <a:pt x="337201" y="231784"/>
                  </a:moveTo>
                  <a:lnTo>
                    <a:pt x="635" y="466109"/>
                  </a:lnTo>
                  <a:lnTo>
                    <a:pt x="0" y="232419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23" name="Freeform: Shape 6022">
              <a:extLst>
                <a:ext uri="{FF2B5EF4-FFF2-40B4-BE49-F238E27FC236}">
                  <a16:creationId xmlns:a16="http://schemas.microsoft.com/office/drawing/2014/main" id="{91A453BC-7A1A-4604-80A8-21C80705048A}"/>
                </a:ext>
              </a:extLst>
            </p:cNvPr>
            <p:cNvSpPr/>
            <p:nvPr/>
          </p:nvSpPr>
          <p:spPr>
            <a:xfrm>
              <a:off x="9970522" y="469283"/>
              <a:ext cx="333390" cy="231784"/>
            </a:xfrm>
            <a:custGeom>
              <a:avLst/>
              <a:gdLst>
                <a:gd name="connsiteX0" fmla="*/ 165743 w 333390"/>
                <a:gd name="connsiteY0" fmla="*/ 231784 h 231784"/>
                <a:gd name="connsiteX1" fmla="*/ 0 w 333390"/>
                <a:gd name="connsiteY1" fmla="*/ 115575 h 231784"/>
                <a:gd name="connsiteX2" fmla="*/ 165743 w 333390"/>
                <a:gd name="connsiteY2" fmla="*/ 0 h 231784"/>
                <a:gd name="connsiteX3" fmla="*/ 333391 w 333390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784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24" name="Freeform: Shape 6023">
              <a:extLst>
                <a:ext uri="{FF2B5EF4-FFF2-40B4-BE49-F238E27FC236}">
                  <a16:creationId xmlns:a16="http://schemas.microsoft.com/office/drawing/2014/main" id="{A0E46CB1-6A0A-422F-B4D5-A9FF7380D2D6}"/>
                </a:ext>
              </a:extLst>
            </p:cNvPr>
            <p:cNvSpPr/>
            <p:nvPr/>
          </p:nvSpPr>
          <p:spPr>
            <a:xfrm>
              <a:off x="9800334" y="352439"/>
              <a:ext cx="332755" cy="464203"/>
            </a:xfrm>
            <a:custGeom>
              <a:avLst/>
              <a:gdLst>
                <a:gd name="connsiteX0" fmla="*/ 165743 w 332755"/>
                <a:gd name="connsiteY0" fmla="*/ 231149 h 464203"/>
                <a:gd name="connsiteX1" fmla="*/ 165108 w 332755"/>
                <a:gd name="connsiteY1" fmla="*/ 231784 h 464203"/>
                <a:gd name="connsiteX2" fmla="*/ 165108 w 332755"/>
                <a:gd name="connsiteY2" fmla="*/ 464204 h 464203"/>
                <a:gd name="connsiteX3" fmla="*/ 0 w 332755"/>
                <a:gd name="connsiteY3" fmla="*/ 349264 h 464203"/>
                <a:gd name="connsiteX4" fmla="*/ 0 w 332755"/>
                <a:gd name="connsiteY4" fmla="*/ 116210 h 464203"/>
                <a:gd name="connsiteX5" fmla="*/ 167013 w 332755"/>
                <a:gd name="connsiteY5" fmla="*/ 0 h 464203"/>
                <a:gd name="connsiteX6" fmla="*/ 332755 w 332755"/>
                <a:gd name="connsiteY6" fmla="*/ 114940 h 46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4203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94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25" name="Freeform: Shape 6024">
              <a:extLst>
                <a:ext uri="{FF2B5EF4-FFF2-40B4-BE49-F238E27FC236}">
                  <a16:creationId xmlns:a16="http://schemas.microsoft.com/office/drawing/2014/main" id="{6B80B394-E623-4F39-AAB2-7EFAB2A77CBE}"/>
                </a:ext>
              </a:extLst>
            </p:cNvPr>
            <p:cNvSpPr/>
            <p:nvPr/>
          </p:nvSpPr>
          <p:spPr>
            <a:xfrm>
              <a:off x="9288500" y="588668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26" name="Freeform: Shape 6025">
              <a:extLst>
                <a:ext uri="{FF2B5EF4-FFF2-40B4-BE49-F238E27FC236}">
                  <a16:creationId xmlns:a16="http://schemas.microsoft.com/office/drawing/2014/main" id="{3568909A-0B8B-4C44-842E-D2F27A36C1CE}"/>
                </a:ext>
              </a:extLst>
            </p:cNvPr>
            <p:cNvSpPr/>
            <p:nvPr/>
          </p:nvSpPr>
          <p:spPr>
            <a:xfrm>
              <a:off x="9289770" y="469283"/>
              <a:ext cx="333390" cy="231784"/>
            </a:xfrm>
            <a:custGeom>
              <a:avLst/>
              <a:gdLst>
                <a:gd name="connsiteX0" fmla="*/ 165743 w 333390"/>
                <a:gd name="connsiteY0" fmla="*/ 231784 h 231784"/>
                <a:gd name="connsiteX1" fmla="*/ 0 w 333390"/>
                <a:gd name="connsiteY1" fmla="*/ 115575 h 231784"/>
                <a:gd name="connsiteX2" fmla="*/ 165743 w 333390"/>
                <a:gd name="connsiteY2" fmla="*/ 0 h 231784"/>
                <a:gd name="connsiteX3" fmla="*/ 333391 w 333390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784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27" name="Freeform: Shape 6026">
              <a:extLst>
                <a:ext uri="{FF2B5EF4-FFF2-40B4-BE49-F238E27FC236}">
                  <a16:creationId xmlns:a16="http://schemas.microsoft.com/office/drawing/2014/main" id="{91AFCD36-115B-4095-9919-DF2E1CCD188E}"/>
                </a:ext>
              </a:extLst>
            </p:cNvPr>
            <p:cNvSpPr/>
            <p:nvPr/>
          </p:nvSpPr>
          <p:spPr>
            <a:xfrm>
              <a:off x="9119582" y="352439"/>
              <a:ext cx="332755" cy="464203"/>
            </a:xfrm>
            <a:custGeom>
              <a:avLst/>
              <a:gdLst>
                <a:gd name="connsiteX0" fmla="*/ 165743 w 332755"/>
                <a:gd name="connsiteY0" fmla="*/ 231149 h 464203"/>
                <a:gd name="connsiteX1" fmla="*/ 165108 w 332755"/>
                <a:gd name="connsiteY1" fmla="*/ 231784 h 464203"/>
                <a:gd name="connsiteX2" fmla="*/ 165108 w 332755"/>
                <a:gd name="connsiteY2" fmla="*/ 464204 h 464203"/>
                <a:gd name="connsiteX3" fmla="*/ 0 w 332755"/>
                <a:gd name="connsiteY3" fmla="*/ 349264 h 464203"/>
                <a:gd name="connsiteX4" fmla="*/ 0 w 332755"/>
                <a:gd name="connsiteY4" fmla="*/ 116210 h 464203"/>
                <a:gd name="connsiteX5" fmla="*/ 167013 w 332755"/>
                <a:gd name="connsiteY5" fmla="*/ 0 h 464203"/>
                <a:gd name="connsiteX6" fmla="*/ 332756 w 332755"/>
                <a:gd name="connsiteY6" fmla="*/ 114940 h 46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4203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4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28" name="Freeform: Shape 6027">
              <a:extLst>
                <a:ext uri="{FF2B5EF4-FFF2-40B4-BE49-F238E27FC236}">
                  <a16:creationId xmlns:a16="http://schemas.microsoft.com/office/drawing/2014/main" id="{0D43F81E-AC02-4A3A-8614-5E5FBA44E6BF}"/>
                </a:ext>
              </a:extLst>
            </p:cNvPr>
            <p:cNvSpPr/>
            <p:nvPr/>
          </p:nvSpPr>
          <p:spPr>
            <a:xfrm>
              <a:off x="8607749" y="588668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29" name="Freeform: Shape 6028">
              <a:extLst>
                <a:ext uri="{FF2B5EF4-FFF2-40B4-BE49-F238E27FC236}">
                  <a16:creationId xmlns:a16="http://schemas.microsoft.com/office/drawing/2014/main" id="{2B1531FF-F85D-4A4A-8937-A5FA9DC868B2}"/>
                </a:ext>
              </a:extLst>
            </p:cNvPr>
            <p:cNvSpPr/>
            <p:nvPr/>
          </p:nvSpPr>
          <p:spPr>
            <a:xfrm>
              <a:off x="8609018" y="469283"/>
              <a:ext cx="334025" cy="231784"/>
            </a:xfrm>
            <a:custGeom>
              <a:avLst/>
              <a:gdLst>
                <a:gd name="connsiteX0" fmla="*/ 166378 w 334025"/>
                <a:gd name="connsiteY0" fmla="*/ 231784 h 231784"/>
                <a:gd name="connsiteX1" fmla="*/ 0 w 334025"/>
                <a:gd name="connsiteY1" fmla="*/ 115575 h 231784"/>
                <a:gd name="connsiteX2" fmla="*/ 166378 w 334025"/>
                <a:gd name="connsiteY2" fmla="*/ 0 h 231784"/>
                <a:gd name="connsiteX3" fmla="*/ 334026 w 334025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784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30" name="Freeform: Shape 6029">
              <a:extLst>
                <a:ext uri="{FF2B5EF4-FFF2-40B4-BE49-F238E27FC236}">
                  <a16:creationId xmlns:a16="http://schemas.microsoft.com/office/drawing/2014/main" id="{5C9A17AD-FBD6-4208-B94F-BCB2F0C240F9}"/>
                </a:ext>
              </a:extLst>
            </p:cNvPr>
            <p:cNvSpPr/>
            <p:nvPr/>
          </p:nvSpPr>
          <p:spPr>
            <a:xfrm>
              <a:off x="8438830" y="352439"/>
              <a:ext cx="332755" cy="464203"/>
            </a:xfrm>
            <a:custGeom>
              <a:avLst/>
              <a:gdLst>
                <a:gd name="connsiteX0" fmla="*/ 165743 w 332755"/>
                <a:gd name="connsiteY0" fmla="*/ 231149 h 464203"/>
                <a:gd name="connsiteX1" fmla="*/ 165108 w 332755"/>
                <a:gd name="connsiteY1" fmla="*/ 231784 h 464203"/>
                <a:gd name="connsiteX2" fmla="*/ 165108 w 332755"/>
                <a:gd name="connsiteY2" fmla="*/ 464204 h 464203"/>
                <a:gd name="connsiteX3" fmla="*/ 0 w 332755"/>
                <a:gd name="connsiteY3" fmla="*/ 349264 h 464203"/>
                <a:gd name="connsiteX4" fmla="*/ 0 w 332755"/>
                <a:gd name="connsiteY4" fmla="*/ 116210 h 464203"/>
                <a:gd name="connsiteX5" fmla="*/ 167013 w 332755"/>
                <a:gd name="connsiteY5" fmla="*/ 0 h 464203"/>
                <a:gd name="connsiteX6" fmla="*/ 332756 w 332755"/>
                <a:gd name="connsiteY6" fmla="*/ 114940 h 46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4203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4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31" name="Freeform: Shape 6030">
              <a:extLst>
                <a:ext uri="{FF2B5EF4-FFF2-40B4-BE49-F238E27FC236}">
                  <a16:creationId xmlns:a16="http://schemas.microsoft.com/office/drawing/2014/main" id="{5D8CBCF4-9E48-4714-A1DA-11F6A18334D0}"/>
                </a:ext>
              </a:extLst>
            </p:cNvPr>
            <p:cNvSpPr/>
            <p:nvPr/>
          </p:nvSpPr>
          <p:spPr>
            <a:xfrm>
              <a:off x="7926997" y="588668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32" name="Freeform: Shape 6031">
              <a:extLst>
                <a:ext uri="{FF2B5EF4-FFF2-40B4-BE49-F238E27FC236}">
                  <a16:creationId xmlns:a16="http://schemas.microsoft.com/office/drawing/2014/main" id="{63CCCA92-C952-4A6E-961D-69421EE6C537}"/>
                </a:ext>
              </a:extLst>
            </p:cNvPr>
            <p:cNvSpPr/>
            <p:nvPr/>
          </p:nvSpPr>
          <p:spPr>
            <a:xfrm>
              <a:off x="7928267" y="469283"/>
              <a:ext cx="334025" cy="231784"/>
            </a:xfrm>
            <a:custGeom>
              <a:avLst/>
              <a:gdLst>
                <a:gd name="connsiteX0" fmla="*/ 166377 w 334025"/>
                <a:gd name="connsiteY0" fmla="*/ 231784 h 231784"/>
                <a:gd name="connsiteX1" fmla="*/ 0 w 334025"/>
                <a:gd name="connsiteY1" fmla="*/ 115575 h 231784"/>
                <a:gd name="connsiteX2" fmla="*/ 166377 w 334025"/>
                <a:gd name="connsiteY2" fmla="*/ 0 h 231784"/>
                <a:gd name="connsiteX3" fmla="*/ 334025 w 334025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784">
                  <a:moveTo>
                    <a:pt x="166377" y="231784"/>
                  </a:moveTo>
                  <a:lnTo>
                    <a:pt x="0" y="115575"/>
                  </a:lnTo>
                  <a:lnTo>
                    <a:pt x="166377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33" name="Freeform: Shape 6032">
              <a:extLst>
                <a:ext uri="{FF2B5EF4-FFF2-40B4-BE49-F238E27FC236}">
                  <a16:creationId xmlns:a16="http://schemas.microsoft.com/office/drawing/2014/main" id="{8634DE76-B16D-4094-AD7C-868D2F75E3FD}"/>
                </a:ext>
              </a:extLst>
            </p:cNvPr>
            <p:cNvSpPr/>
            <p:nvPr/>
          </p:nvSpPr>
          <p:spPr>
            <a:xfrm>
              <a:off x="7758079" y="352439"/>
              <a:ext cx="333390" cy="464203"/>
            </a:xfrm>
            <a:custGeom>
              <a:avLst/>
              <a:gdLst>
                <a:gd name="connsiteX0" fmla="*/ 165743 w 333390"/>
                <a:gd name="connsiteY0" fmla="*/ 231149 h 464203"/>
                <a:gd name="connsiteX1" fmla="*/ 165108 w 333390"/>
                <a:gd name="connsiteY1" fmla="*/ 231784 h 464203"/>
                <a:gd name="connsiteX2" fmla="*/ 165108 w 333390"/>
                <a:gd name="connsiteY2" fmla="*/ 464204 h 464203"/>
                <a:gd name="connsiteX3" fmla="*/ 0 w 333390"/>
                <a:gd name="connsiteY3" fmla="*/ 349264 h 464203"/>
                <a:gd name="connsiteX4" fmla="*/ 0 w 333390"/>
                <a:gd name="connsiteY4" fmla="*/ 116210 h 464203"/>
                <a:gd name="connsiteX5" fmla="*/ 167013 w 333390"/>
                <a:gd name="connsiteY5" fmla="*/ 0 h 464203"/>
                <a:gd name="connsiteX6" fmla="*/ 333391 w 333390"/>
                <a:gd name="connsiteY6" fmla="*/ 114940 h 46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4203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34" name="Freeform: Shape 6033">
              <a:extLst>
                <a:ext uri="{FF2B5EF4-FFF2-40B4-BE49-F238E27FC236}">
                  <a16:creationId xmlns:a16="http://schemas.microsoft.com/office/drawing/2014/main" id="{4B32054D-AF7C-476C-A5CC-25CEC8FA07F8}"/>
                </a:ext>
              </a:extLst>
            </p:cNvPr>
            <p:cNvSpPr/>
            <p:nvPr/>
          </p:nvSpPr>
          <p:spPr>
            <a:xfrm>
              <a:off x="7246245" y="588668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35" name="Freeform: Shape 6034">
              <a:extLst>
                <a:ext uri="{FF2B5EF4-FFF2-40B4-BE49-F238E27FC236}">
                  <a16:creationId xmlns:a16="http://schemas.microsoft.com/office/drawing/2014/main" id="{7AAEF9F6-51E4-462A-92A7-B339908F273C}"/>
                </a:ext>
              </a:extLst>
            </p:cNvPr>
            <p:cNvSpPr/>
            <p:nvPr/>
          </p:nvSpPr>
          <p:spPr>
            <a:xfrm>
              <a:off x="7247515" y="469283"/>
              <a:ext cx="334025" cy="231784"/>
            </a:xfrm>
            <a:custGeom>
              <a:avLst/>
              <a:gdLst>
                <a:gd name="connsiteX0" fmla="*/ 166378 w 334025"/>
                <a:gd name="connsiteY0" fmla="*/ 231784 h 231784"/>
                <a:gd name="connsiteX1" fmla="*/ 0 w 334025"/>
                <a:gd name="connsiteY1" fmla="*/ 115575 h 231784"/>
                <a:gd name="connsiteX2" fmla="*/ 166378 w 334025"/>
                <a:gd name="connsiteY2" fmla="*/ 0 h 231784"/>
                <a:gd name="connsiteX3" fmla="*/ 334025 w 334025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784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36" name="Freeform: Shape 6035">
              <a:extLst>
                <a:ext uri="{FF2B5EF4-FFF2-40B4-BE49-F238E27FC236}">
                  <a16:creationId xmlns:a16="http://schemas.microsoft.com/office/drawing/2014/main" id="{F11579B8-40F8-4615-8122-0A891D9079C1}"/>
                </a:ext>
              </a:extLst>
            </p:cNvPr>
            <p:cNvSpPr/>
            <p:nvPr/>
          </p:nvSpPr>
          <p:spPr>
            <a:xfrm>
              <a:off x="7077327" y="352439"/>
              <a:ext cx="333390" cy="464203"/>
            </a:xfrm>
            <a:custGeom>
              <a:avLst/>
              <a:gdLst>
                <a:gd name="connsiteX0" fmla="*/ 165743 w 333390"/>
                <a:gd name="connsiteY0" fmla="*/ 231149 h 464203"/>
                <a:gd name="connsiteX1" fmla="*/ 165108 w 333390"/>
                <a:gd name="connsiteY1" fmla="*/ 231784 h 464203"/>
                <a:gd name="connsiteX2" fmla="*/ 165108 w 333390"/>
                <a:gd name="connsiteY2" fmla="*/ 464204 h 464203"/>
                <a:gd name="connsiteX3" fmla="*/ 0 w 333390"/>
                <a:gd name="connsiteY3" fmla="*/ 349264 h 464203"/>
                <a:gd name="connsiteX4" fmla="*/ 0 w 333390"/>
                <a:gd name="connsiteY4" fmla="*/ 116210 h 464203"/>
                <a:gd name="connsiteX5" fmla="*/ 167013 w 333390"/>
                <a:gd name="connsiteY5" fmla="*/ 0 h 464203"/>
                <a:gd name="connsiteX6" fmla="*/ 333391 w 333390"/>
                <a:gd name="connsiteY6" fmla="*/ 114940 h 46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4203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37" name="Freeform: Shape 6036">
              <a:extLst>
                <a:ext uri="{FF2B5EF4-FFF2-40B4-BE49-F238E27FC236}">
                  <a16:creationId xmlns:a16="http://schemas.microsoft.com/office/drawing/2014/main" id="{1FFE4C94-0684-43A2-AE54-7906DCAE05C3}"/>
                </a:ext>
              </a:extLst>
            </p:cNvPr>
            <p:cNvSpPr/>
            <p:nvPr/>
          </p:nvSpPr>
          <p:spPr>
            <a:xfrm>
              <a:off x="6565493" y="588668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38" name="Freeform: Shape 6037">
              <a:extLst>
                <a:ext uri="{FF2B5EF4-FFF2-40B4-BE49-F238E27FC236}">
                  <a16:creationId xmlns:a16="http://schemas.microsoft.com/office/drawing/2014/main" id="{EA98FA32-0A9B-40E4-BCC4-F4F94455E326}"/>
                </a:ext>
              </a:extLst>
            </p:cNvPr>
            <p:cNvSpPr/>
            <p:nvPr/>
          </p:nvSpPr>
          <p:spPr>
            <a:xfrm>
              <a:off x="6566763" y="469283"/>
              <a:ext cx="334025" cy="231784"/>
            </a:xfrm>
            <a:custGeom>
              <a:avLst/>
              <a:gdLst>
                <a:gd name="connsiteX0" fmla="*/ 166378 w 334025"/>
                <a:gd name="connsiteY0" fmla="*/ 231784 h 231784"/>
                <a:gd name="connsiteX1" fmla="*/ 0 w 334025"/>
                <a:gd name="connsiteY1" fmla="*/ 115575 h 231784"/>
                <a:gd name="connsiteX2" fmla="*/ 166378 w 334025"/>
                <a:gd name="connsiteY2" fmla="*/ 0 h 231784"/>
                <a:gd name="connsiteX3" fmla="*/ 334026 w 334025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784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39" name="Freeform: Shape 6038">
              <a:extLst>
                <a:ext uri="{FF2B5EF4-FFF2-40B4-BE49-F238E27FC236}">
                  <a16:creationId xmlns:a16="http://schemas.microsoft.com/office/drawing/2014/main" id="{42E4D641-F786-4473-ACE5-E5B964E41BB1}"/>
                </a:ext>
              </a:extLst>
            </p:cNvPr>
            <p:cNvSpPr/>
            <p:nvPr/>
          </p:nvSpPr>
          <p:spPr>
            <a:xfrm>
              <a:off x="6396575" y="352439"/>
              <a:ext cx="333390" cy="464203"/>
            </a:xfrm>
            <a:custGeom>
              <a:avLst/>
              <a:gdLst>
                <a:gd name="connsiteX0" fmla="*/ 165743 w 333390"/>
                <a:gd name="connsiteY0" fmla="*/ 231149 h 464203"/>
                <a:gd name="connsiteX1" fmla="*/ 165108 w 333390"/>
                <a:gd name="connsiteY1" fmla="*/ 231784 h 464203"/>
                <a:gd name="connsiteX2" fmla="*/ 165108 w 333390"/>
                <a:gd name="connsiteY2" fmla="*/ 464204 h 464203"/>
                <a:gd name="connsiteX3" fmla="*/ 0 w 333390"/>
                <a:gd name="connsiteY3" fmla="*/ 349264 h 464203"/>
                <a:gd name="connsiteX4" fmla="*/ 0 w 333390"/>
                <a:gd name="connsiteY4" fmla="*/ 116210 h 464203"/>
                <a:gd name="connsiteX5" fmla="*/ 167013 w 333390"/>
                <a:gd name="connsiteY5" fmla="*/ 0 h 464203"/>
                <a:gd name="connsiteX6" fmla="*/ 333391 w 333390"/>
                <a:gd name="connsiteY6" fmla="*/ 114940 h 46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4203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40" name="Freeform: Shape 6039">
              <a:extLst>
                <a:ext uri="{FF2B5EF4-FFF2-40B4-BE49-F238E27FC236}">
                  <a16:creationId xmlns:a16="http://schemas.microsoft.com/office/drawing/2014/main" id="{AA96AC35-B7DE-4992-A967-787F092CC21F}"/>
                </a:ext>
              </a:extLst>
            </p:cNvPr>
            <p:cNvSpPr/>
            <p:nvPr/>
          </p:nvSpPr>
          <p:spPr>
            <a:xfrm>
              <a:off x="5884741" y="588668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41" name="Freeform: Shape 6040">
              <a:extLst>
                <a:ext uri="{FF2B5EF4-FFF2-40B4-BE49-F238E27FC236}">
                  <a16:creationId xmlns:a16="http://schemas.microsoft.com/office/drawing/2014/main" id="{0E91BF33-86C0-4D62-9F4C-5A51305A6CC5}"/>
                </a:ext>
              </a:extLst>
            </p:cNvPr>
            <p:cNvSpPr/>
            <p:nvPr/>
          </p:nvSpPr>
          <p:spPr>
            <a:xfrm>
              <a:off x="5886011" y="469283"/>
              <a:ext cx="334025" cy="231784"/>
            </a:xfrm>
            <a:custGeom>
              <a:avLst/>
              <a:gdLst>
                <a:gd name="connsiteX0" fmla="*/ 166378 w 334025"/>
                <a:gd name="connsiteY0" fmla="*/ 231784 h 231784"/>
                <a:gd name="connsiteX1" fmla="*/ 0 w 334025"/>
                <a:gd name="connsiteY1" fmla="*/ 115575 h 231784"/>
                <a:gd name="connsiteX2" fmla="*/ 166378 w 334025"/>
                <a:gd name="connsiteY2" fmla="*/ 0 h 231784"/>
                <a:gd name="connsiteX3" fmla="*/ 334026 w 334025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784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42" name="Freeform: Shape 6041">
              <a:extLst>
                <a:ext uri="{FF2B5EF4-FFF2-40B4-BE49-F238E27FC236}">
                  <a16:creationId xmlns:a16="http://schemas.microsoft.com/office/drawing/2014/main" id="{FEAD7B5E-56B9-4586-9E5D-3405377B5D9F}"/>
                </a:ext>
              </a:extLst>
            </p:cNvPr>
            <p:cNvSpPr/>
            <p:nvPr/>
          </p:nvSpPr>
          <p:spPr>
            <a:xfrm>
              <a:off x="5715823" y="352439"/>
              <a:ext cx="333390" cy="464203"/>
            </a:xfrm>
            <a:custGeom>
              <a:avLst/>
              <a:gdLst>
                <a:gd name="connsiteX0" fmla="*/ 165743 w 333390"/>
                <a:gd name="connsiteY0" fmla="*/ 231149 h 464203"/>
                <a:gd name="connsiteX1" fmla="*/ 165108 w 333390"/>
                <a:gd name="connsiteY1" fmla="*/ 231784 h 464203"/>
                <a:gd name="connsiteX2" fmla="*/ 165108 w 333390"/>
                <a:gd name="connsiteY2" fmla="*/ 464204 h 464203"/>
                <a:gd name="connsiteX3" fmla="*/ 0 w 333390"/>
                <a:gd name="connsiteY3" fmla="*/ 349264 h 464203"/>
                <a:gd name="connsiteX4" fmla="*/ 0 w 333390"/>
                <a:gd name="connsiteY4" fmla="*/ 116210 h 464203"/>
                <a:gd name="connsiteX5" fmla="*/ 167013 w 333390"/>
                <a:gd name="connsiteY5" fmla="*/ 0 h 464203"/>
                <a:gd name="connsiteX6" fmla="*/ 333391 w 333390"/>
                <a:gd name="connsiteY6" fmla="*/ 114940 h 46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4203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49" name="Freeform: Shape 6048">
              <a:extLst>
                <a:ext uri="{FF2B5EF4-FFF2-40B4-BE49-F238E27FC236}">
                  <a16:creationId xmlns:a16="http://schemas.microsoft.com/office/drawing/2014/main" id="{F8DB796C-ECF7-4B65-BF6F-3C35CC94F476}"/>
                </a:ext>
              </a:extLst>
            </p:cNvPr>
            <p:cNvSpPr/>
            <p:nvPr/>
          </p:nvSpPr>
          <p:spPr>
            <a:xfrm>
              <a:off x="11331391" y="3662191"/>
              <a:ext cx="674401" cy="351168"/>
            </a:xfrm>
            <a:custGeom>
              <a:avLst/>
              <a:gdLst>
                <a:gd name="connsiteX0" fmla="*/ 338470 w 674401"/>
                <a:gd name="connsiteY0" fmla="*/ 234959 h 351168"/>
                <a:gd name="connsiteX1" fmla="*/ 337201 w 674401"/>
                <a:gd name="connsiteY1" fmla="*/ 234324 h 351168"/>
                <a:gd name="connsiteX2" fmla="*/ 168283 w 674401"/>
                <a:gd name="connsiteY2" fmla="*/ 351169 h 351168"/>
                <a:gd name="connsiteX3" fmla="*/ 0 w 674401"/>
                <a:gd name="connsiteY3" fmla="*/ 234324 h 351168"/>
                <a:gd name="connsiteX4" fmla="*/ 337201 w 674401"/>
                <a:gd name="connsiteY4" fmla="*/ 0 h 351168"/>
                <a:gd name="connsiteX5" fmla="*/ 674401 w 674401"/>
                <a:gd name="connsiteY5" fmla="*/ 234324 h 351168"/>
                <a:gd name="connsiteX6" fmla="*/ 506753 w 674401"/>
                <a:gd name="connsiteY6" fmla="*/ 351169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8">
                  <a:moveTo>
                    <a:pt x="338470" y="234959"/>
                  </a:move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4401" y="234324"/>
                  </a:lnTo>
                  <a:lnTo>
                    <a:pt x="506753" y="35116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50" name="Freeform: Shape 6049">
              <a:extLst>
                <a:ext uri="{FF2B5EF4-FFF2-40B4-BE49-F238E27FC236}">
                  <a16:creationId xmlns:a16="http://schemas.microsoft.com/office/drawing/2014/main" id="{E5818F16-FF5F-4845-8946-FF147C55E237}"/>
                </a:ext>
              </a:extLst>
            </p:cNvPr>
            <p:cNvSpPr/>
            <p:nvPr/>
          </p:nvSpPr>
          <p:spPr>
            <a:xfrm>
              <a:off x="11671767" y="2598524"/>
              <a:ext cx="334025" cy="231149"/>
            </a:xfrm>
            <a:custGeom>
              <a:avLst/>
              <a:gdLst>
                <a:gd name="connsiteX0" fmla="*/ 166377 w 334025"/>
                <a:gd name="connsiteY0" fmla="*/ 231149 h 231149"/>
                <a:gd name="connsiteX1" fmla="*/ 0 w 334025"/>
                <a:gd name="connsiteY1" fmla="*/ 115575 h 231149"/>
                <a:gd name="connsiteX2" fmla="*/ 166377 w 334025"/>
                <a:gd name="connsiteY2" fmla="*/ 0 h 231149"/>
                <a:gd name="connsiteX3" fmla="*/ 334025 w 334025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7" y="231149"/>
                  </a:moveTo>
                  <a:lnTo>
                    <a:pt x="0" y="115575"/>
                  </a:lnTo>
                  <a:lnTo>
                    <a:pt x="166377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51" name="Freeform: Shape 6050">
              <a:extLst>
                <a:ext uri="{FF2B5EF4-FFF2-40B4-BE49-F238E27FC236}">
                  <a16:creationId xmlns:a16="http://schemas.microsoft.com/office/drawing/2014/main" id="{BC75E73C-5DF0-4D1C-8CCC-0C0083B4A355}"/>
                </a:ext>
              </a:extLst>
            </p:cNvPr>
            <p:cNvSpPr/>
            <p:nvPr/>
          </p:nvSpPr>
          <p:spPr>
            <a:xfrm>
              <a:off x="11501579" y="2481679"/>
              <a:ext cx="333390" cy="463568"/>
            </a:xfrm>
            <a:custGeom>
              <a:avLst/>
              <a:gdLst>
                <a:gd name="connsiteX0" fmla="*/ 166378 w 333390"/>
                <a:gd name="connsiteY0" fmla="*/ 230514 h 463568"/>
                <a:gd name="connsiteX1" fmla="*/ 165108 w 333390"/>
                <a:gd name="connsiteY1" fmla="*/ 231149 h 463568"/>
                <a:gd name="connsiteX2" fmla="*/ 165108 w 333390"/>
                <a:gd name="connsiteY2" fmla="*/ 463569 h 463568"/>
                <a:gd name="connsiteX3" fmla="*/ 0 w 333390"/>
                <a:gd name="connsiteY3" fmla="*/ 348629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6378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52" name="Freeform: Shape 6051">
              <a:extLst>
                <a:ext uri="{FF2B5EF4-FFF2-40B4-BE49-F238E27FC236}">
                  <a16:creationId xmlns:a16="http://schemas.microsoft.com/office/drawing/2014/main" id="{61B105E7-9A1B-4D09-8D32-DCCD423B44DB}"/>
                </a:ext>
              </a:extLst>
            </p:cNvPr>
            <p:cNvSpPr/>
            <p:nvPr/>
          </p:nvSpPr>
          <p:spPr>
            <a:xfrm>
              <a:off x="11331391" y="2242909"/>
              <a:ext cx="674401" cy="351804"/>
            </a:xfrm>
            <a:custGeom>
              <a:avLst/>
              <a:gdLst>
                <a:gd name="connsiteX0" fmla="*/ 338470 w 674401"/>
                <a:gd name="connsiteY0" fmla="*/ 234959 h 351804"/>
                <a:gd name="connsiteX1" fmla="*/ 337201 w 674401"/>
                <a:gd name="connsiteY1" fmla="*/ 234324 h 351804"/>
                <a:gd name="connsiteX2" fmla="*/ 168283 w 674401"/>
                <a:gd name="connsiteY2" fmla="*/ 351804 h 351804"/>
                <a:gd name="connsiteX3" fmla="*/ 0 w 674401"/>
                <a:gd name="connsiteY3" fmla="*/ 234324 h 351804"/>
                <a:gd name="connsiteX4" fmla="*/ 337201 w 674401"/>
                <a:gd name="connsiteY4" fmla="*/ 0 h 351804"/>
                <a:gd name="connsiteX5" fmla="*/ 674401 w 674401"/>
                <a:gd name="connsiteY5" fmla="*/ 234324 h 351804"/>
                <a:gd name="connsiteX6" fmla="*/ 506753 w 674401"/>
                <a:gd name="connsiteY6" fmla="*/ 351169 h 35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804">
                  <a:moveTo>
                    <a:pt x="338470" y="234959"/>
                  </a:move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4401" y="234324"/>
                  </a:lnTo>
                  <a:lnTo>
                    <a:pt x="506753" y="35116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53" name="Freeform: Shape 6052">
              <a:extLst>
                <a:ext uri="{FF2B5EF4-FFF2-40B4-BE49-F238E27FC236}">
                  <a16:creationId xmlns:a16="http://schemas.microsoft.com/office/drawing/2014/main" id="{0097CB24-AC7F-4F73-BDDE-DF2FB7EB6F26}"/>
                </a:ext>
              </a:extLst>
            </p:cNvPr>
            <p:cNvSpPr/>
            <p:nvPr/>
          </p:nvSpPr>
          <p:spPr>
            <a:xfrm>
              <a:off x="11841320" y="1061762"/>
              <a:ext cx="165742" cy="229244"/>
            </a:xfrm>
            <a:custGeom>
              <a:avLst/>
              <a:gdLst>
                <a:gd name="connsiteX0" fmla="*/ 0 w 165742"/>
                <a:gd name="connsiteY0" fmla="*/ 114940 h 229244"/>
                <a:gd name="connsiteX1" fmla="*/ 165743 w 165742"/>
                <a:gd name="connsiteY1" fmla="*/ 0 h 229244"/>
                <a:gd name="connsiteX2" fmla="*/ 165743 w 165742"/>
                <a:gd name="connsiteY2" fmla="*/ 229244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0" y="114940"/>
                  </a:moveTo>
                  <a:lnTo>
                    <a:pt x="165743" y="0"/>
                  </a:lnTo>
                  <a:lnTo>
                    <a:pt x="165743" y="22924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54" name="Freeform: Shape 6053">
              <a:extLst>
                <a:ext uri="{FF2B5EF4-FFF2-40B4-BE49-F238E27FC236}">
                  <a16:creationId xmlns:a16="http://schemas.microsoft.com/office/drawing/2014/main" id="{21264816-CE5A-4713-9F2B-9390C94A743F}"/>
                </a:ext>
              </a:extLst>
            </p:cNvPr>
            <p:cNvSpPr/>
            <p:nvPr/>
          </p:nvSpPr>
          <p:spPr>
            <a:xfrm>
              <a:off x="11670497" y="352439"/>
              <a:ext cx="336565" cy="702338"/>
            </a:xfrm>
            <a:custGeom>
              <a:avLst/>
              <a:gdLst>
                <a:gd name="connsiteX0" fmla="*/ 0 w 336565"/>
                <a:gd name="connsiteY0" fmla="*/ 468014 h 702338"/>
                <a:gd name="connsiteX1" fmla="*/ 0 w 336565"/>
                <a:gd name="connsiteY1" fmla="*/ 0 h 702338"/>
                <a:gd name="connsiteX2" fmla="*/ 167648 w 336565"/>
                <a:gd name="connsiteY2" fmla="*/ 116210 h 702338"/>
                <a:gd name="connsiteX3" fmla="*/ 167648 w 336565"/>
                <a:gd name="connsiteY3" fmla="*/ 351169 h 702338"/>
                <a:gd name="connsiteX4" fmla="*/ 336566 w 336565"/>
                <a:gd name="connsiteY4" fmla="*/ 468649 h 702338"/>
                <a:gd name="connsiteX5" fmla="*/ 336566 w 336565"/>
                <a:gd name="connsiteY5" fmla="*/ 702338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0" y="468014"/>
                  </a:moveTo>
                  <a:lnTo>
                    <a:pt x="0" y="0"/>
                  </a:lnTo>
                  <a:lnTo>
                    <a:pt x="167648" y="116210"/>
                  </a:ln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55" name="Freeform: Shape 6054">
              <a:extLst>
                <a:ext uri="{FF2B5EF4-FFF2-40B4-BE49-F238E27FC236}">
                  <a16:creationId xmlns:a16="http://schemas.microsoft.com/office/drawing/2014/main" id="{DF45B732-416B-4250-9213-C55B8CF87EF6}"/>
                </a:ext>
              </a:extLst>
            </p:cNvPr>
            <p:cNvSpPr/>
            <p:nvPr/>
          </p:nvSpPr>
          <p:spPr>
            <a:xfrm>
              <a:off x="11841955" y="352439"/>
              <a:ext cx="333390" cy="464203"/>
            </a:xfrm>
            <a:custGeom>
              <a:avLst/>
              <a:gdLst>
                <a:gd name="connsiteX0" fmla="*/ 166378 w 333390"/>
                <a:gd name="connsiteY0" fmla="*/ 231149 h 464203"/>
                <a:gd name="connsiteX1" fmla="*/ 165108 w 333390"/>
                <a:gd name="connsiteY1" fmla="*/ 231784 h 464203"/>
                <a:gd name="connsiteX2" fmla="*/ 165108 w 333390"/>
                <a:gd name="connsiteY2" fmla="*/ 464204 h 464203"/>
                <a:gd name="connsiteX3" fmla="*/ 0 w 333390"/>
                <a:gd name="connsiteY3" fmla="*/ 349264 h 464203"/>
                <a:gd name="connsiteX4" fmla="*/ 0 w 333390"/>
                <a:gd name="connsiteY4" fmla="*/ 116210 h 464203"/>
                <a:gd name="connsiteX5" fmla="*/ 167013 w 333390"/>
                <a:gd name="connsiteY5" fmla="*/ 0 h 464203"/>
                <a:gd name="connsiteX6" fmla="*/ 333391 w 333390"/>
                <a:gd name="connsiteY6" fmla="*/ 114940 h 46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4203">
                  <a:moveTo>
                    <a:pt x="166378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56" name="Freeform: Shape 6055">
              <a:extLst>
                <a:ext uri="{FF2B5EF4-FFF2-40B4-BE49-F238E27FC236}">
                  <a16:creationId xmlns:a16="http://schemas.microsoft.com/office/drawing/2014/main" id="{ECE8C531-9427-432F-B989-FB23BB7CFE6C}"/>
                </a:ext>
              </a:extLst>
            </p:cNvPr>
            <p:cNvSpPr/>
            <p:nvPr/>
          </p:nvSpPr>
          <p:spPr>
            <a:xfrm>
              <a:off x="12010873" y="588668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2 w 164472"/>
                <a:gd name="connsiteY1" fmla="*/ 114305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2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27" name="Freeform: Shape 6226">
              <a:extLst>
                <a:ext uri="{FF2B5EF4-FFF2-40B4-BE49-F238E27FC236}">
                  <a16:creationId xmlns:a16="http://schemas.microsoft.com/office/drawing/2014/main" id="{302D691F-8847-4F79-BAA3-4D227C47C6A6}"/>
                </a:ext>
              </a:extLst>
            </p:cNvPr>
            <p:cNvSpPr/>
            <p:nvPr/>
          </p:nvSpPr>
          <p:spPr>
            <a:xfrm>
              <a:off x="12012143" y="469283"/>
              <a:ext cx="179857" cy="231784"/>
            </a:xfrm>
            <a:custGeom>
              <a:avLst/>
              <a:gdLst>
                <a:gd name="connsiteX0" fmla="*/ 166377 w 179857"/>
                <a:gd name="connsiteY0" fmla="*/ 0 h 231784"/>
                <a:gd name="connsiteX1" fmla="*/ 179857 w 179857"/>
                <a:gd name="connsiteY1" fmla="*/ 9293 h 231784"/>
                <a:gd name="connsiteX2" fmla="*/ 179857 w 179857"/>
                <a:gd name="connsiteY2" fmla="*/ 222440 h 231784"/>
                <a:gd name="connsiteX3" fmla="*/ 166377 w 179857"/>
                <a:gd name="connsiteY3" fmla="*/ 231784 h 231784"/>
                <a:gd name="connsiteX4" fmla="*/ 0 w 179857"/>
                <a:gd name="connsiteY4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857" h="231784">
                  <a:moveTo>
                    <a:pt x="166377" y="0"/>
                  </a:moveTo>
                  <a:lnTo>
                    <a:pt x="179857" y="9293"/>
                  </a:lnTo>
                  <a:lnTo>
                    <a:pt x="179857" y="222440"/>
                  </a:lnTo>
                  <a:lnTo>
                    <a:pt x="166377" y="231784"/>
                  </a:lnTo>
                  <a:lnTo>
                    <a:pt x="0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25" name="Freeform: Shape 6224">
              <a:extLst>
                <a:ext uri="{FF2B5EF4-FFF2-40B4-BE49-F238E27FC236}">
                  <a16:creationId xmlns:a16="http://schemas.microsoft.com/office/drawing/2014/main" id="{F4749F23-A9F9-4427-A110-493A3CB1822C}"/>
                </a:ext>
              </a:extLst>
            </p:cNvPr>
            <p:cNvSpPr/>
            <p:nvPr/>
          </p:nvSpPr>
          <p:spPr>
            <a:xfrm>
              <a:off x="11671767" y="114304"/>
              <a:ext cx="520233" cy="351169"/>
            </a:xfrm>
            <a:custGeom>
              <a:avLst/>
              <a:gdLst>
                <a:gd name="connsiteX0" fmla="*/ 337201 w 520233"/>
                <a:gd name="connsiteY0" fmla="*/ 0 h 351169"/>
                <a:gd name="connsiteX1" fmla="*/ 520233 w 520233"/>
                <a:gd name="connsiteY1" fmla="*/ 127191 h 351169"/>
                <a:gd name="connsiteX2" fmla="*/ 520233 w 520233"/>
                <a:gd name="connsiteY2" fmla="*/ 341190 h 351169"/>
                <a:gd name="connsiteX3" fmla="*/ 506753 w 520233"/>
                <a:gd name="connsiteY3" fmla="*/ 350534 h 351169"/>
                <a:gd name="connsiteX4" fmla="*/ 338470 w 520233"/>
                <a:gd name="connsiteY4" fmla="*/ 234959 h 351169"/>
                <a:gd name="connsiteX5" fmla="*/ 337201 w 520233"/>
                <a:gd name="connsiteY5" fmla="*/ 233689 h 351169"/>
                <a:gd name="connsiteX6" fmla="*/ 168283 w 520233"/>
                <a:gd name="connsiteY6" fmla="*/ 351169 h 351169"/>
                <a:gd name="connsiteX7" fmla="*/ 0 w 520233"/>
                <a:gd name="connsiteY7" fmla="*/ 234324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0233" h="351169">
                  <a:moveTo>
                    <a:pt x="337201" y="0"/>
                  </a:moveTo>
                  <a:lnTo>
                    <a:pt x="520233" y="127191"/>
                  </a:lnTo>
                  <a:lnTo>
                    <a:pt x="520233" y="341190"/>
                  </a:lnTo>
                  <a:lnTo>
                    <a:pt x="506753" y="350534"/>
                  </a:lnTo>
                  <a:lnTo>
                    <a:pt x="338470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19" name="Freeform: Shape 6218">
              <a:extLst>
                <a:ext uri="{FF2B5EF4-FFF2-40B4-BE49-F238E27FC236}">
                  <a16:creationId xmlns:a16="http://schemas.microsoft.com/office/drawing/2014/main" id="{2D47EBE1-4063-4026-BD93-79DEB5C617F0}"/>
                </a:ext>
              </a:extLst>
            </p:cNvPr>
            <p:cNvSpPr/>
            <p:nvPr/>
          </p:nvSpPr>
          <p:spPr>
            <a:xfrm>
              <a:off x="11670496" y="0"/>
              <a:ext cx="336566" cy="344820"/>
            </a:xfrm>
            <a:custGeom>
              <a:avLst/>
              <a:gdLst>
                <a:gd name="connsiteX0" fmla="*/ 161368 w 336566"/>
                <a:gd name="connsiteY0" fmla="*/ 0 h 344820"/>
                <a:gd name="connsiteX1" fmla="*/ 336566 w 336566"/>
                <a:gd name="connsiteY1" fmla="*/ 0 h 344820"/>
                <a:gd name="connsiteX2" fmla="*/ 336566 w 336566"/>
                <a:gd name="connsiteY2" fmla="*/ 111130 h 344820"/>
                <a:gd name="connsiteX3" fmla="*/ 0 w 336566"/>
                <a:gd name="connsiteY3" fmla="*/ 344820 h 344820"/>
                <a:gd name="connsiteX4" fmla="*/ 0 w 336566"/>
                <a:gd name="connsiteY4" fmla="*/ 111130 h 34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66" h="344820">
                  <a:moveTo>
                    <a:pt x="161368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62" name="Freeform: Shape 6061">
              <a:extLst>
                <a:ext uri="{FF2B5EF4-FFF2-40B4-BE49-F238E27FC236}">
                  <a16:creationId xmlns:a16="http://schemas.microsoft.com/office/drawing/2014/main" id="{3AA55624-AAA9-44F0-96BB-49F6441A168A}"/>
                </a:ext>
              </a:extLst>
            </p:cNvPr>
            <p:cNvSpPr/>
            <p:nvPr/>
          </p:nvSpPr>
          <p:spPr>
            <a:xfrm>
              <a:off x="11500944" y="351804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63" name="Freeform: Shape 6062">
              <a:extLst>
                <a:ext uri="{FF2B5EF4-FFF2-40B4-BE49-F238E27FC236}">
                  <a16:creationId xmlns:a16="http://schemas.microsoft.com/office/drawing/2014/main" id="{C078428A-E6EE-4AD3-8242-1BB548CBB8D8}"/>
                </a:ext>
              </a:extLst>
            </p:cNvPr>
            <p:cNvSpPr/>
            <p:nvPr/>
          </p:nvSpPr>
          <p:spPr>
            <a:xfrm>
              <a:off x="10991650" y="114304"/>
              <a:ext cx="673766" cy="351169"/>
            </a:xfrm>
            <a:custGeom>
              <a:avLst/>
              <a:gdLst>
                <a:gd name="connsiteX0" fmla="*/ 506118 w 673766"/>
                <a:gd name="connsiteY0" fmla="*/ 350534 h 351169"/>
                <a:gd name="connsiteX1" fmla="*/ 337836 w 673766"/>
                <a:gd name="connsiteY1" fmla="*/ 234959 h 351169"/>
                <a:gd name="connsiteX2" fmla="*/ 336566 w 673766"/>
                <a:gd name="connsiteY2" fmla="*/ 233689 h 351169"/>
                <a:gd name="connsiteX3" fmla="*/ 167647 w 673766"/>
                <a:gd name="connsiteY3" fmla="*/ 351169 h 351169"/>
                <a:gd name="connsiteX4" fmla="*/ 0 w 673766"/>
                <a:gd name="connsiteY4" fmla="*/ 234324 h 351169"/>
                <a:gd name="connsiteX5" fmla="*/ 336566 w 673766"/>
                <a:gd name="connsiteY5" fmla="*/ 0 h 351169"/>
                <a:gd name="connsiteX6" fmla="*/ 673766 w 673766"/>
                <a:gd name="connsiteY6" fmla="*/ 234324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9">
                  <a:moveTo>
                    <a:pt x="506118" y="350534"/>
                  </a:moveTo>
                  <a:lnTo>
                    <a:pt x="337836" y="234959"/>
                  </a:lnTo>
                  <a:lnTo>
                    <a:pt x="336566" y="233689"/>
                  </a:lnTo>
                  <a:lnTo>
                    <a:pt x="167647" y="351169"/>
                  </a:lnTo>
                  <a:lnTo>
                    <a:pt x="0" y="234324"/>
                  </a:lnTo>
                  <a:lnTo>
                    <a:pt x="336566" y="0"/>
                  </a:lnTo>
                  <a:lnTo>
                    <a:pt x="673766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15" name="Freeform: Shape 6214">
              <a:extLst>
                <a:ext uri="{FF2B5EF4-FFF2-40B4-BE49-F238E27FC236}">
                  <a16:creationId xmlns:a16="http://schemas.microsoft.com/office/drawing/2014/main" id="{0661690A-424B-4D60-93DA-2B1FFCA85856}"/>
                </a:ext>
              </a:extLst>
            </p:cNvPr>
            <p:cNvSpPr/>
            <p:nvPr/>
          </p:nvSpPr>
          <p:spPr>
            <a:xfrm>
              <a:off x="10989744" y="0"/>
              <a:ext cx="336566" cy="344820"/>
            </a:xfrm>
            <a:custGeom>
              <a:avLst/>
              <a:gdLst>
                <a:gd name="connsiteX0" fmla="*/ 161368 w 336566"/>
                <a:gd name="connsiteY0" fmla="*/ 0 h 344820"/>
                <a:gd name="connsiteX1" fmla="*/ 336566 w 336566"/>
                <a:gd name="connsiteY1" fmla="*/ 0 h 344820"/>
                <a:gd name="connsiteX2" fmla="*/ 336566 w 336566"/>
                <a:gd name="connsiteY2" fmla="*/ 111130 h 344820"/>
                <a:gd name="connsiteX3" fmla="*/ 0 w 336566"/>
                <a:gd name="connsiteY3" fmla="*/ 344820 h 344820"/>
                <a:gd name="connsiteX4" fmla="*/ 0 w 336566"/>
                <a:gd name="connsiteY4" fmla="*/ 111130 h 34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66" h="344820">
                  <a:moveTo>
                    <a:pt x="161368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66" name="Freeform: Shape 6065">
              <a:extLst>
                <a:ext uri="{FF2B5EF4-FFF2-40B4-BE49-F238E27FC236}">
                  <a16:creationId xmlns:a16="http://schemas.microsoft.com/office/drawing/2014/main" id="{D8F45ED1-20F4-487E-9D95-6854A85EF2F0}"/>
                </a:ext>
              </a:extLst>
            </p:cNvPr>
            <p:cNvSpPr/>
            <p:nvPr/>
          </p:nvSpPr>
          <p:spPr>
            <a:xfrm>
              <a:off x="10820192" y="351804"/>
              <a:ext cx="166377" cy="229879"/>
            </a:xfrm>
            <a:custGeom>
              <a:avLst/>
              <a:gdLst>
                <a:gd name="connsiteX0" fmla="*/ 166378 w 166377"/>
                <a:gd name="connsiteY0" fmla="*/ 229879 h 229879"/>
                <a:gd name="connsiteX1" fmla="*/ 0 w 166377"/>
                <a:gd name="connsiteY1" fmla="*/ 115575 h 229879"/>
                <a:gd name="connsiteX2" fmla="*/ 166378 w 166377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377" h="229879">
                  <a:moveTo>
                    <a:pt x="166378" y="229879"/>
                  </a:moveTo>
                  <a:lnTo>
                    <a:pt x="0" y="115575"/>
                  </a:lnTo>
                  <a:lnTo>
                    <a:pt x="166378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67" name="Freeform: Shape 6066">
              <a:extLst>
                <a:ext uri="{FF2B5EF4-FFF2-40B4-BE49-F238E27FC236}">
                  <a16:creationId xmlns:a16="http://schemas.microsoft.com/office/drawing/2014/main" id="{CEF22C28-5C6B-431A-B9D0-FCDF6342530E}"/>
                </a:ext>
              </a:extLst>
            </p:cNvPr>
            <p:cNvSpPr/>
            <p:nvPr/>
          </p:nvSpPr>
          <p:spPr>
            <a:xfrm>
              <a:off x="10310898" y="114304"/>
              <a:ext cx="673766" cy="351169"/>
            </a:xfrm>
            <a:custGeom>
              <a:avLst/>
              <a:gdLst>
                <a:gd name="connsiteX0" fmla="*/ 506119 w 673766"/>
                <a:gd name="connsiteY0" fmla="*/ 350534 h 351169"/>
                <a:gd name="connsiteX1" fmla="*/ 337836 w 673766"/>
                <a:gd name="connsiteY1" fmla="*/ 234959 h 351169"/>
                <a:gd name="connsiteX2" fmla="*/ 336566 w 673766"/>
                <a:gd name="connsiteY2" fmla="*/ 233689 h 351169"/>
                <a:gd name="connsiteX3" fmla="*/ 168283 w 673766"/>
                <a:gd name="connsiteY3" fmla="*/ 351169 h 351169"/>
                <a:gd name="connsiteX4" fmla="*/ 0 w 673766"/>
                <a:gd name="connsiteY4" fmla="*/ 234324 h 351169"/>
                <a:gd name="connsiteX5" fmla="*/ 336566 w 673766"/>
                <a:gd name="connsiteY5" fmla="*/ 0 h 351169"/>
                <a:gd name="connsiteX6" fmla="*/ 673766 w 673766"/>
                <a:gd name="connsiteY6" fmla="*/ 234324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9">
                  <a:moveTo>
                    <a:pt x="506119" y="350534"/>
                  </a:moveTo>
                  <a:lnTo>
                    <a:pt x="337836" y="234959"/>
                  </a:lnTo>
                  <a:lnTo>
                    <a:pt x="336566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6566" y="0"/>
                  </a:lnTo>
                  <a:lnTo>
                    <a:pt x="673766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11" name="Freeform: Shape 6210">
              <a:extLst>
                <a:ext uri="{FF2B5EF4-FFF2-40B4-BE49-F238E27FC236}">
                  <a16:creationId xmlns:a16="http://schemas.microsoft.com/office/drawing/2014/main" id="{70FC858E-1A8E-4AAB-9E89-5A8A2D917A21}"/>
                </a:ext>
              </a:extLst>
            </p:cNvPr>
            <p:cNvSpPr/>
            <p:nvPr/>
          </p:nvSpPr>
          <p:spPr>
            <a:xfrm>
              <a:off x="10308993" y="0"/>
              <a:ext cx="337201" cy="344820"/>
            </a:xfrm>
            <a:custGeom>
              <a:avLst/>
              <a:gdLst>
                <a:gd name="connsiteX0" fmla="*/ 161673 w 337201"/>
                <a:gd name="connsiteY0" fmla="*/ 0 h 344820"/>
                <a:gd name="connsiteX1" fmla="*/ 337201 w 337201"/>
                <a:gd name="connsiteY1" fmla="*/ 0 h 344820"/>
                <a:gd name="connsiteX2" fmla="*/ 337201 w 337201"/>
                <a:gd name="connsiteY2" fmla="*/ 111130 h 344820"/>
                <a:gd name="connsiteX3" fmla="*/ 0 w 337201"/>
                <a:gd name="connsiteY3" fmla="*/ 344820 h 344820"/>
                <a:gd name="connsiteX4" fmla="*/ 0 w 337201"/>
                <a:gd name="connsiteY4" fmla="*/ 111130 h 34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201" h="344820">
                  <a:moveTo>
                    <a:pt x="161673" y="0"/>
                  </a:moveTo>
                  <a:lnTo>
                    <a:pt x="337201" y="0"/>
                  </a:lnTo>
                  <a:lnTo>
                    <a:pt x="337201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70" name="Freeform: Shape 6069">
              <a:extLst>
                <a:ext uri="{FF2B5EF4-FFF2-40B4-BE49-F238E27FC236}">
                  <a16:creationId xmlns:a16="http://schemas.microsoft.com/office/drawing/2014/main" id="{DAC269F9-6D99-4D7E-BEF6-FA4FC4E905AA}"/>
                </a:ext>
              </a:extLst>
            </p:cNvPr>
            <p:cNvSpPr/>
            <p:nvPr/>
          </p:nvSpPr>
          <p:spPr>
            <a:xfrm>
              <a:off x="10139440" y="351804"/>
              <a:ext cx="166377" cy="229879"/>
            </a:xfrm>
            <a:custGeom>
              <a:avLst/>
              <a:gdLst>
                <a:gd name="connsiteX0" fmla="*/ 166378 w 166377"/>
                <a:gd name="connsiteY0" fmla="*/ 229879 h 229879"/>
                <a:gd name="connsiteX1" fmla="*/ 0 w 166377"/>
                <a:gd name="connsiteY1" fmla="*/ 115575 h 229879"/>
                <a:gd name="connsiteX2" fmla="*/ 166378 w 166377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377" h="229879">
                  <a:moveTo>
                    <a:pt x="166378" y="229879"/>
                  </a:moveTo>
                  <a:lnTo>
                    <a:pt x="0" y="115575"/>
                  </a:lnTo>
                  <a:lnTo>
                    <a:pt x="166378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71" name="Freeform: Shape 6070">
              <a:extLst>
                <a:ext uri="{FF2B5EF4-FFF2-40B4-BE49-F238E27FC236}">
                  <a16:creationId xmlns:a16="http://schemas.microsoft.com/office/drawing/2014/main" id="{B4E545F9-CB87-4786-B4BA-E4955850764A}"/>
                </a:ext>
              </a:extLst>
            </p:cNvPr>
            <p:cNvSpPr/>
            <p:nvPr/>
          </p:nvSpPr>
          <p:spPr>
            <a:xfrm>
              <a:off x="9630146" y="114304"/>
              <a:ext cx="673766" cy="351169"/>
            </a:xfrm>
            <a:custGeom>
              <a:avLst/>
              <a:gdLst>
                <a:gd name="connsiteX0" fmla="*/ 506118 w 673766"/>
                <a:gd name="connsiteY0" fmla="*/ 350534 h 351169"/>
                <a:gd name="connsiteX1" fmla="*/ 337836 w 673766"/>
                <a:gd name="connsiteY1" fmla="*/ 234959 h 351169"/>
                <a:gd name="connsiteX2" fmla="*/ 337201 w 673766"/>
                <a:gd name="connsiteY2" fmla="*/ 233689 h 351169"/>
                <a:gd name="connsiteX3" fmla="*/ 168283 w 673766"/>
                <a:gd name="connsiteY3" fmla="*/ 351169 h 351169"/>
                <a:gd name="connsiteX4" fmla="*/ 0 w 673766"/>
                <a:gd name="connsiteY4" fmla="*/ 234324 h 351169"/>
                <a:gd name="connsiteX5" fmla="*/ 337201 w 673766"/>
                <a:gd name="connsiteY5" fmla="*/ 0 h 351169"/>
                <a:gd name="connsiteX6" fmla="*/ 673766 w 673766"/>
                <a:gd name="connsiteY6" fmla="*/ 234324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9">
                  <a:moveTo>
                    <a:pt x="506118" y="350534"/>
                  </a:moveTo>
                  <a:lnTo>
                    <a:pt x="337836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3766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07" name="Freeform: Shape 6206">
              <a:extLst>
                <a:ext uri="{FF2B5EF4-FFF2-40B4-BE49-F238E27FC236}">
                  <a16:creationId xmlns:a16="http://schemas.microsoft.com/office/drawing/2014/main" id="{1F04B1FE-3B71-48AF-8466-33604C377097}"/>
                </a:ext>
              </a:extLst>
            </p:cNvPr>
            <p:cNvSpPr/>
            <p:nvPr userDrawn="1"/>
          </p:nvSpPr>
          <p:spPr>
            <a:xfrm>
              <a:off x="9628875" y="0"/>
              <a:ext cx="336566" cy="344820"/>
            </a:xfrm>
            <a:custGeom>
              <a:avLst/>
              <a:gdLst>
                <a:gd name="connsiteX0" fmla="*/ 161368 w 336566"/>
                <a:gd name="connsiteY0" fmla="*/ 0 h 344820"/>
                <a:gd name="connsiteX1" fmla="*/ 336566 w 336566"/>
                <a:gd name="connsiteY1" fmla="*/ 0 h 344820"/>
                <a:gd name="connsiteX2" fmla="*/ 336566 w 336566"/>
                <a:gd name="connsiteY2" fmla="*/ 111130 h 344820"/>
                <a:gd name="connsiteX3" fmla="*/ 0 w 336566"/>
                <a:gd name="connsiteY3" fmla="*/ 344820 h 344820"/>
                <a:gd name="connsiteX4" fmla="*/ 0 w 336566"/>
                <a:gd name="connsiteY4" fmla="*/ 111130 h 34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66" h="344820">
                  <a:moveTo>
                    <a:pt x="161368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74" name="Freeform: Shape 6073">
              <a:extLst>
                <a:ext uri="{FF2B5EF4-FFF2-40B4-BE49-F238E27FC236}">
                  <a16:creationId xmlns:a16="http://schemas.microsoft.com/office/drawing/2014/main" id="{7DAB9E22-AAEF-43DF-ABB9-BCF850152905}"/>
                </a:ext>
              </a:extLst>
            </p:cNvPr>
            <p:cNvSpPr/>
            <p:nvPr/>
          </p:nvSpPr>
          <p:spPr>
            <a:xfrm>
              <a:off x="9459323" y="351804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75" name="Freeform: Shape 6074">
              <a:extLst>
                <a:ext uri="{FF2B5EF4-FFF2-40B4-BE49-F238E27FC236}">
                  <a16:creationId xmlns:a16="http://schemas.microsoft.com/office/drawing/2014/main" id="{28D259C5-1295-4358-A2DD-445DFB5E7E00}"/>
                </a:ext>
              </a:extLst>
            </p:cNvPr>
            <p:cNvSpPr/>
            <p:nvPr userDrawn="1"/>
          </p:nvSpPr>
          <p:spPr>
            <a:xfrm>
              <a:off x="8949395" y="114304"/>
              <a:ext cx="673766" cy="351169"/>
            </a:xfrm>
            <a:custGeom>
              <a:avLst/>
              <a:gdLst>
                <a:gd name="connsiteX0" fmla="*/ 506119 w 673766"/>
                <a:gd name="connsiteY0" fmla="*/ 350534 h 351169"/>
                <a:gd name="connsiteX1" fmla="*/ 337836 w 673766"/>
                <a:gd name="connsiteY1" fmla="*/ 234959 h 351169"/>
                <a:gd name="connsiteX2" fmla="*/ 337201 w 673766"/>
                <a:gd name="connsiteY2" fmla="*/ 233689 h 351169"/>
                <a:gd name="connsiteX3" fmla="*/ 168283 w 673766"/>
                <a:gd name="connsiteY3" fmla="*/ 351169 h 351169"/>
                <a:gd name="connsiteX4" fmla="*/ 0 w 673766"/>
                <a:gd name="connsiteY4" fmla="*/ 234324 h 351169"/>
                <a:gd name="connsiteX5" fmla="*/ 337201 w 673766"/>
                <a:gd name="connsiteY5" fmla="*/ 0 h 351169"/>
                <a:gd name="connsiteX6" fmla="*/ 673766 w 673766"/>
                <a:gd name="connsiteY6" fmla="*/ 234324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9">
                  <a:moveTo>
                    <a:pt x="506119" y="350534"/>
                  </a:moveTo>
                  <a:lnTo>
                    <a:pt x="337836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3766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03" name="Freeform: Shape 6202">
              <a:extLst>
                <a:ext uri="{FF2B5EF4-FFF2-40B4-BE49-F238E27FC236}">
                  <a16:creationId xmlns:a16="http://schemas.microsoft.com/office/drawing/2014/main" id="{78D1F430-1475-493B-964A-DB9FEC3FCC05}"/>
                </a:ext>
              </a:extLst>
            </p:cNvPr>
            <p:cNvSpPr/>
            <p:nvPr/>
          </p:nvSpPr>
          <p:spPr>
            <a:xfrm>
              <a:off x="8948123" y="0"/>
              <a:ext cx="336566" cy="344820"/>
            </a:xfrm>
            <a:custGeom>
              <a:avLst/>
              <a:gdLst>
                <a:gd name="connsiteX0" fmla="*/ 161368 w 336566"/>
                <a:gd name="connsiteY0" fmla="*/ 0 h 344820"/>
                <a:gd name="connsiteX1" fmla="*/ 336566 w 336566"/>
                <a:gd name="connsiteY1" fmla="*/ 0 h 344820"/>
                <a:gd name="connsiteX2" fmla="*/ 336566 w 336566"/>
                <a:gd name="connsiteY2" fmla="*/ 111130 h 344820"/>
                <a:gd name="connsiteX3" fmla="*/ 0 w 336566"/>
                <a:gd name="connsiteY3" fmla="*/ 344820 h 344820"/>
                <a:gd name="connsiteX4" fmla="*/ 0 w 336566"/>
                <a:gd name="connsiteY4" fmla="*/ 111130 h 34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66" h="344820">
                  <a:moveTo>
                    <a:pt x="161368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78" name="Freeform: Shape 6077">
              <a:extLst>
                <a:ext uri="{FF2B5EF4-FFF2-40B4-BE49-F238E27FC236}">
                  <a16:creationId xmlns:a16="http://schemas.microsoft.com/office/drawing/2014/main" id="{FD3551E2-290B-4774-864D-AE30BAECFB95}"/>
                </a:ext>
              </a:extLst>
            </p:cNvPr>
            <p:cNvSpPr/>
            <p:nvPr/>
          </p:nvSpPr>
          <p:spPr>
            <a:xfrm>
              <a:off x="8778571" y="351804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79" name="Freeform: Shape 6078">
              <a:extLst>
                <a:ext uri="{FF2B5EF4-FFF2-40B4-BE49-F238E27FC236}">
                  <a16:creationId xmlns:a16="http://schemas.microsoft.com/office/drawing/2014/main" id="{1E2D30E6-E499-4F48-B3C8-761098108871}"/>
                </a:ext>
              </a:extLst>
            </p:cNvPr>
            <p:cNvSpPr/>
            <p:nvPr userDrawn="1"/>
          </p:nvSpPr>
          <p:spPr>
            <a:xfrm>
              <a:off x="8268643" y="114304"/>
              <a:ext cx="674401" cy="351169"/>
            </a:xfrm>
            <a:custGeom>
              <a:avLst/>
              <a:gdLst>
                <a:gd name="connsiteX0" fmla="*/ 506754 w 674401"/>
                <a:gd name="connsiteY0" fmla="*/ 350534 h 351169"/>
                <a:gd name="connsiteX1" fmla="*/ 337836 w 674401"/>
                <a:gd name="connsiteY1" fmla="*/ 234959 h 351169"/>
                <a:gd name="connsiteX2" fmla="*/ 337201 w 674401"/>
                <a:gd name="connsiteY2" fmla="*/ 233689 h 351169"/>
                <a:gd name="connsiteX3" fmla="*/ 168283 w 674401"/>
                <a:gd name="connsiteY3" fmla="*/ 351169 h 351169"/>
                <a:gd name="connsiteX4" fmla="*/ 0 w 674401"/>
                <a:gd name="connsiteY4" fmla="*/ 234324 h 351169"/>
                <a:gd name="connsiteX5" fmla="*/ 337201 w 674401"/>
                <a:gd name="connsiteY5" fmla="*/ 0 h 351169"/>
                <a:gd name="connsiteX6" fmla="*/ 674402 w 674401"/>
                <a:gd name="connsiteY6" fmla="*/ 234324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9">
                  <a:moveTo>
                    <a:pt x="506754" y="350534"/>
                  </a:moveTo>
                  <a:lnTo>
                    <a:pt x="337836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4402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99" name="Freeform: Shape 6198">
              <a:extLst>
                <a:ext uri="{FF2B5EF4-FFF2-40B4-BE49-F238E27FC236}">
                  <a16:creationId xmlns:a16="http://schemas.microsoft.com/office/drawing/2014/main" id="{A51ACEB4-3DBF-4F44-87F5-5C0E81068D7C}"/>
                </a:ext>
              </a:extLst>
            </p:cNvPr>
            <p:cNvSpPr/>
            <p:nvPr userDrawn="1"/>
          </p:nvSpPr>
          <p:spPr>
            <a:xfrm>
              <a:off x="8267371" y="0"/>
              <a:ext cx="336566" cy="344820"/>
            </a:xfrm>
            <a:custGeom>
              <a:avLst/>
              <a:gdLst>
                <a:gd name="connsiteX0" fmla="*/ 161368 w 336566"/>
                <a:gd name="connsiteY0" fmla="*/ 0 h 344820"/>
                <a:gd name="connsiteX1" fmla="*/ 336566 w 336566"/>
                <a:gd name="connsiteY1" fmla="*/ 0 h 344820"/>
                <a:gd name="connsiteX2" fmla="*/ 336566 w 336566"/>
                <a:gd name="connsiteY2" fmla="*/ 111130 h 344820"/>
                <a:gd name="connsiteX3" fmla="*/ 0 w 336566"/>
                <a:gd name="connsiteY3" fmla="*/ 344820 h 344820"/>
                <a:gd name="connsiteX4" fmla="*/ 0 w 336566"/>
                <a:gd name="connsiteY4" fmla="*/ 111130 h 34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66" h="344820">
                  <a:moveTo>
                    <a:pt x="161368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82" name="Freeform: Shape 6081">
              <a:extLst>
                <a:ext uri="{FF2B5EF4-FFF2-40B4-BE49-F238E27FC236}">
                  <a16:creationId xmlns:a16="http://schemas.microsoft.com/office/drawing/2014/main" id="{E694E014-5111-48ED-89A1-6F80ECC81E05}"/>
                </a:ext>
              </a:extLst>
            </p:cNvPr>
            <p:cNvSpPr/>
            <p:nvPr/>
          </p:nvSpPr>
          <p:spPr>
            <a:xfrm>
              <a:off x="8097819" y="351804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83" name="Freeform: Shape 6082">
              <a:extLst>
                <a:ext uri="{FF2B5EF4-FFF2-40B4-BE49-F238E27FC236}">
                  <a16:creationId xmlns:a16="http://schemas.microsoft.com/office/drawing/2014/main" id="{8EE84DF8-BD0C-4537-A8A9-27A1151F26DB}"/>
                </a:ext>
              </a:extLst>
            </p:cNvPr>
            <p:cNvSpPr/>
            <p:nvPr/>
          </p:nvSpPr>
          <p:spPr>
            <a:xfrm>
              <a:off x="7587891" y="114304"/>
              <a:ext cx="674401" cy="351169"/>
            </a:xfrm>
            <a:custGeom>
              <a:avLst/>
              <a:gdLst>
                <a:gd name="connsiteX0" fmla="*/ 506754 w 674401"/>
                <a:gd name="connsiteY0" fmla="*/ 350534 h 351169"/>
                <a:gd name="connsiteX1" fmla="*/ 337836 w 674401"/>
                <a:gd name="connsiteY1" fmla="*/ 234959 h 351169"/>
                <a:gd name="connsiteX2" fmla="*/ 337201 w 674401"/>
                <a:gd name="connsiteY2" fmla="*/ 233689 h 351169"/>
                <a:gd name="connsiteX3" fmla="*/ 168283 w 674401"/>
                <a:gd name="connsiteY3" fmla="*/ 351169 h 351169"/>
                <a:gd name="connsiteX4" fmla="*/ 0 w 674401"/>
                <a:gd name="connsiteY4" fmla="*/ 234324 h 351169"/>
                <a:gd name="connsiteX5" fmla="*/ 337201 w 674401"/>
                <a:gd name="connsiteY5" fmla="*/ 0 h 351169"/>
                <a:gd name="connsiteX6" fmla="*/ 674402 w 674401"/>
                <a:gd name="connsiteY6" fmla="*/ 234324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9">
                  <a:moveTo>
                    <a:pt x="506754" y="350534"/>
                  </a:moveTo>
                  <a:lnTo>
                    <a:pt x="337836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4402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95" name="Freeform: Shape 6194">
              <a:extLst>
                <a:ext uri="{FF2B5EF4-FFF2-40B4-BE49-F238E27FC236}">
                  <a16:creationId xmlns:a16="http://schemas.microsoft.com/office/drawing/2014/main" id="{503AEBC2-FDA4-46EF-9266-16A37A7D04D4}"/>
                </a:ext>
              </a:extLst>
            </p:cNvPr>
            <p:cNvSpPr/>
            <p:nvPr userDrawn="1"/>
          </p:nvSpPr>
          <p:spPr>
            <a:xfrm>
              <a:off x="7586620" y="0"/>
              <a:ext cx="336566" cy="344820"/>
            </a:xfrm>
            <a:custGeom>
              <a:avLst/>
              <a:gdLst>
                <a:gd name="connsiteX0" fmla="*/ 161369 w 336566"/>
                <a:gd name="connsiteY0" fmla="*/ 0 h 344820"/>
                <a:gd name="connsiteX1" fmla="*/ 336566 w 336566"/>
                <a:gd name="connsiteY1" fmla="*/ 0 h 344820"/>
                <a:gd name="connsiteX2" fmla="*/ 336566 w 336566"/>
                <a:gd name="connsiteY2" fmla="*/ 111130 h 344820"/>
                <a:gd name="connsiteX3" fmla="*/ 0 w 336566"/>
                <a:gd name="connsiteY3" fmla="*/ 344820 h 344820"/>
                <a:gd name="connsiteX4" fmla="*/ 0 w 336566"/>
                <a:gd name="connsiteY4" fmla="*/ 111130 h 34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66" h="344820">
                  <a:moveTo>
                    <a:pt x="161369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86" name="Freeform: Shape 6085">
              <a:extLst>
                <a:ext uri="{FF2B5EF4-FFF2-40B4-BE49-F238E27FC236}">
                  <a16:creationId xmlns:a16="http://schemas.microsoft.com/office/drawing/2014/main" id="{927F6B3B-D734-43EF-896F-06A06A8CA587}"/>
                </a:ext>
              </a:extLst>
            </p:cNvPr>
            <p:cNvSpPr/>
            <p:nvPr/>
          </p:nvSpPr>
          <p:spPr>
            <a:xfrm>
              <a:off x="7417068" y="351804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87" name="Freeform: Shape 6086">
              <a:extLst>
                <a:ext uri="{FF2B5EF4-FFF2-40B4-BE49-F238E27FC236}">
                  <a16:creationId xmlns:a16="http://schemas.microsoft.com/office/drawing/2014/main" id="{15BA32BC-4237-4A58-9108-797389A984A2}"/>
                </a:ext>
              </a:extLst>
            </p:cNvPr>
            <p:cNvSpPr/>
            <p:nvPr userDrawn="1"/>
          </p:nvSpPr>
          <p:spPr>
            <a:xfrm>
              <a:off x="6907139" y="114304"/>
              <a:ext cx="674401" cy="351169"/>
            </a:xfrm>
            <a:custGeom>
              <a:avLst/>
              <a:gdLst>
                <a:gd name="connsiteX0" fmla="*/ 506754 w 674401"/>
                <a:gd name="connsiteY0" fmla="*/ 350534 h 351169"/>
                <a:gd name="connsiteX1" fmla="*/ 337836 w 674401"/>
                <a:gd name="connsiteY1" fmla="*/ 234959 h 351169"/>
                <a:gd name="connsiteX2" fmla="*/ 337201 w 674401"/>
                <a:gd name="connsiteY2" fmla="*/ 233689 h 351169"/>
                <a:gd name="connsiteX3" fmla="*/ 168283 w 674401"/>
                <a:gd name="connsiteY3" fmla="*/ 351169 h 351169"/>
                <a:gd name="connsiteX4" fmla="*/ 0 w 674401"/>
                <a:gd name="connsiteY4" fmla="*/ 234324 h 351169"/>
                <a:gd name="connsiteX5" fmla="*/ 337201 w 674401"/>
                <a:gd name="connsiteY5" fmla="*/ 0 h 351169"/>
                <a:gd name="connsiteX6" fmla="*/ 674401 w 674401"/>
                <a:gd name="connsiteY6" fmla="*/ 234324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9">
                  <a:moveTo>
                    <a:pt x="506754" y="350534"/>
                  </a:moveTo>
                  <a:lnTo>
                    <a:pt x="337836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4401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90" name="Freeform: Shape 6189">
              <a:extLst>
                <a:ext uri="{FF2B5EF4-FFF2-40B4-BE49-F238E27FC236}">
                  <a16:creationId xmlns:a16="http://schemas.microsoft.com/office/drawing/2014/main" id="{57989565-F7A5-4B35-9DC9-6E0973ADE1B6}"/>
                </a:ext>
              </a:extLst>
            </p:cNvPr>
            <p:cNvSpPr/>
            <p:nvPr/>
          </p:nvSpPr>
          <p:spPr>
            <a:xfrm>
              <a:off x="6905868" y="0"/>
              <a:ext cx="336566" cy="344820"/>
            </a:xfrm>
            <a:custGeom>
              <a:avLst/>
              <a:gdLst>
                <a:gd name="connsiteX0" fmla="*/ 161369 w 336566"/>
                <a:gd name="connsiteY0" fmla="*/ 0 h 344820"/>
                <a:gd name="connsiteX1" fmla="*/ 336566 w 336566"/>
                <a:gd name="connsiteY1" fmla="*/ 0 h 344820"/>
                <a:gd name="connsiteX2" fmla="*/ 336566 w 336566"/>
                <a:gd name="connsiteY2" fmla="*/ 111130 h 344820"/>
                <a:gd name="connsiteX3" fmla="*/ 0 w 336566"/>
                <a:gd name="connsiteY3" fmla="*/ 344820 h 344820"/>
                <a:gd name="connsiteX4" fmla="*/ 0 w 336566"/>
                <a:gd name="connsiteY4" fmla="*/ 111130 h 34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66" h="344820">
                  <a:moveTo>
                    <a:pt x="161369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90" name="Freeform: Shape 6089">
              <a:extLst>
                <a:ext uri="{FF2B5EF4-FFF2-40B4-BE49-F238E27FC236}">
                  <a16:creationId xmlns:a16="http://schemas.microsoft.com/office/drawing/2014/main" id="{04F997EF-D1F1-4C99-886F-0CD86C65F19B}"/>
                </a:ext>
              </a:extLst>
            </p:cNvPr>
            <p:cNvSpPr/>
            <p:nvPr/>
          </p:nvSpPr>
          <p:spPr>
            <a:xfrm>
              <a:off x="6736316" y="351804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91" name="Freeform: Shape 6090">
              <a:extLst>
                <a:ext uri="{FF2B5EF4-FFF2-40B4-BE49-F238E27FC236}">
                  <a16:creationId xmlns:a16="http://schemas.microsoft.com/office/drawing/2014/main" id="{965C2FE1-75B4-4573-8B4D-A03D207676EE}"/>
                </a:ext>
              </a:extLst>
            </p:cNvPr>
            <p:cNvSpPr/>
            <p:nvPr/>
          </p:nvSpPr>
          <p:spPr>
            <a:xfrm>
              <a:off x="6226387" y="114304"/>
              <a:ext cx="674401" cy="351169"/>
            </a:xfrm>
            <a:custGeom>
              <a:avLst/>
              <a:gdLst>
                <a:gd name="connsiteX0" fmla="*/ 506754 w 674401"/>
                <a:gd name="connsiteY0" fmla="*/ 350534 h 351169"/>
                <a:gd name="connsiteX1" fmla="*/ 338471 w 674401"/>
                <a:gd name="connsiteY1" fmla="*/ 234959 h 351169"/>
                <a:gd name="connsiteX2" fmla="*/ 337201 w 674401"/>
                <a:gd name="connsiteY2" fmla="*/ 233689 h 351169"/>
                <a:gd name="connsiteX3" fmla="*/ 168283 w 674401"/>
                <a:gd name="connsiteY3" fmla="*/ 351169 h 351169"/>
                <a:gd name="connsiteX4" fmla="*/ 0 w 674401"/>
                <a:gd name="connsiteY4" fmla="*/ 234324 h 351169"/>
                <a:gd name="connsiteX5" fmla="*/ 337201 w 674401"/>
                <a:gd name="connsiteY5" fmla="*/ 0 h 351169"/>
                <a:gd name="connsiteX6" fmla="*/ 674402 w 674401"/>
                <a:gd name="connsiteY6" fmla="*/ 234324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9">
                  <a:moveTo>
                    <a:pt x="506754" y="350534"/>
                  </a:moveTo>
                  <a:lnTo>
                    <a:pt x="338471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4402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94" name="Freeform: Shape 6093">
              <a:extLst>
                <a:ext uri="{FF2B5EF4-FFF2-40B4-BE49-F238E27FC236}">
                  <a16:creationId xmlns:a16="http://schemas.microsoft.com/office/drawing/2014/main" id="{DF98B98F-D9D2-4AE9-81C4-2B056D3D7B12}"/>
                </a:ext>
              </a:extLst>
            </p:cNvPr>
            <p:cNvSpPr/>
            <p:nvPr/>
          </p:nvSpPr>
          <p:spPr>
            <a:xfrm>
              <a:off x="6055564" y="351804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05" name="Freeform: Shape 6104">
              <a:extLst>
                <a:ext uri="{FF2B5EF4-FFF2-40B4-BE49-F238E27FC236}">
                  <a16:creationId xmlns:a16="http://schemas.microsoft.com/office/drawing/2014/main" id="{CDC27170-C54B-45C0-BB99-A658D0E90FF5}"/>
                </a:ext>
              </a:extLst>
            </p:cNvPr>
            <p:cNvSpPr/>
            <p:nvPr/>
          </p:nvSpPr>
          <p:spPr>
            <a:xfrm>
              <a:off x="11670497" y="3190367"/>
              <a:ext cx="336565" cy="702973"/>
            </a:xfrm>
            <a:custGeom>
              <a:avLst/>
              <a:gdLst>
                <a:gd name="connsiteX0" fmla="*/ 0 w 336565"/>
                <a:gd name="connsiteY0" fmla="*/ 468649 h 702973"/>
                <a:gd name="connsiteX1" fmla="*/ 0 w 336565"/>
                <a:gd name="connsiteY1" fmla="*/ 0 h 702973"/>
                <a:gd name="connsiteX2" fmla="*/ 167648 w 336565"/>
                <a:gd name="connsiteY2" fmla="*/ 116845 h 702973"/>
                <a:gd name="connsiteX3" fmla="*/ 167648 w 336565"/>
                <a:gd name="connsiteY3" fmla="*/ 351804 h 702973"/>
                <a:gd name="connsiteX4" fmla="*/ 336566 w 336565"/>
                <a:gd name="connsiteY4" fmla="*/ 468649 h 702973"/>
                <a:gd name="connsiteX5" fmla="*/ 336566 w 336565"/>
                <a:gd name="connsiteY5" fmla="*/ 702973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0" y="468649"/>
                  </a:moveTo>
                  <a:lnTo>
                    <a:pt x="0" y="0"/>
                  </a:lnTo>
                  <a:lnTo>
                    <a:pt x="167648" y="116845"/>
                  </a:ln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06" name="Freeform: Shape 6105">
              <a:extLst>
                <a:ext uri="{FF2B5EF4-FFF2-40B4-BE49-F238E27FC236}">
                  <a16:creationId xmlns:a16="http://schemas.microsoft.com/office/drawing/2014/main" id="{2F0EEA33-5942-4224-9E55-E331F2152B2D}"/>
                </a:ext>
              </a:extLst>
            </p:cNvPr>
            <p:cNvSpPr/>
            <p:nvPr/>
          </p:nvSpPr>
          <p:spPr>
            <a:xfrm>
              <a:off x="11841955" y="3191002"/>
              <a:ext cx="333390" cy="463568"/>
            </a:xfrm>
            <a:custGeom>
              <a:avLst/>
              <a:gdLst>
                <a:gd name="connsiteX0" fmla="*/ 166378 w 333390"/>
                <a:gd name="connsiteY0" fmla="*/ 231149 h 463568"/>
                <a:gd name="connsiteX1" fmla="*/ 165108 w 333390"/>
                <a:gd name="connsiteY1" fmla="*/ 231784 h 463568"/>
                <a:gd name="connsiteX2" fmla="*/ 165108 w 333390"/>
                <a:gd name="connsiteY2" fmla="*/ 463569 h 463568"/>
                <a:gd name="connsiteX3" fmla="*/ 0 w 333390"/>
                <a:gd name="connsiteY3" fmla="*/ 349264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939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6378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3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07" name="Freeform: Shape 6106">
              <a:extLst>
                <a:ext uri="{FF2B5EF4-FFF2-40B4-BE49-F238E27FC236}">
                  <a16:creationId xmlns:a16="http://schemas.microsoft.com/office/drawing/2014/main" id="{8ACCE11B-66C2-4A43-8B3B-72A6BD519920}"/>
                </a:ext>
              </a:extLst>
            </p:cNvPr>
            <p:cNvSpPr/>
            <p:nvPr/>
          </p:nvSpPr>
          <p:spPr>
            <a:xfrm>
              <a:off x="12010873" y="3427232"/>
              <a:ext cx="164472" cy="227339"/>
            </a:xfrm>
            <a:custGeom>
              <a:avLst/>
              <a:gdLst>
                <a:gd name="connsiteX0" fmla="*/ 0 w 164472"/>
                <a:gd name="connsiteY0" fmla="*/ 0 h 227339"/>
                <a:gd name="connsiteX1" fmla="*/ 164472 w 164472"/>
                <a:gd name="connsiteY1" fmla="*/ 114305 h 227339"/>
                <a:gd name="connsiteX2" fmla="*/ 0 w 164472"/>
                <a:gd name="connsiteY2" fmla="*/ 227339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339">
                  <a:moveTo>
                    <a:pt x="0" y="0"/>
                  </a:moveTo>
                  <a:lnTo>
                    <a:pt x="164472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52" name="Freeform: Shape 6251">
              <a:extLst>
                <a:ext uri="{FF2B5EF4-FFF2-40B4-BE49-F238E27FC236}">
                  <a16:creationId xmlns:a16="http://schemas.microsoft.com/office/drawing/2014/main" id="{CD71727F-C0EB-42CF-9087-175F18D666C9}"/>
                </a:ext>
              </a:extLst>
            </p:cNvPr>
            <p:cNvSpPr/>
            <p:nvPr/>
          </p:nvSpPr>
          <p:spPr>
            <a:xfrm>
              <a:off x="12012143" y="3307847"/>
              <a:ext cx="179857" cy="231149"/>
            </a:xfrm>
            <a:custGeom>
              <a:avLst/>
              <a:gdLst>
                <a:gd name="connsiteX0" fmla="*/ 166377 w 179857"/>
                <a:gd name="connsiteY0" fmla="*/ 0 h 231149"/>
                <a:gd name="connsiteX1" fmla="*/ 179857 w 179857"/>
                <a:gd name="connsiteY1" fmla="*/ 9293 h 231149"/>
                <a:gd name="connsiteX2" fmla="*/ 179857 w 179857"/>
                <a:gd name="connsiteY2" fmla="*/ 221856 h 231149"/>
                <a:gd name="connsiteX3" fmla="*/ 166377 w 179857"/>
                <a:gd name="connsiteY3" fmla="*/ 231149 h 231149"/>
                <a:gd name="connsiteX4" fmla="*/ 0 w 179857"/>
                <a:gd name="connsiteY4" fmla="*/ 115574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857" h="231149">
                  <a:moveTo>
                    <a:pt x="166377" y="0"/>
                  </a:moveTo>
                  <a:lnTo>
                    <a:pt x="179857" y="9293"/>
                  </a:lnTo>
                  <a:lnTo>
                    <a:pt x="179857" y="221856"/>
                  </a:lnTo>
                  <a:lnTo>
                    <a:pt x="166377" y="231149"/>
                  </a:lnTo>
                  <a:lnTo>
                    <a:pt x="0" y="1155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50" name="Freeform: Shape 6249">
              <a:extLst>
                <a:ext uri="{FF2B5EF4-FFF2-40B4-BE49-F238E27FC236}">
                  <a16:creationId xmlns:a16="http://schemas.microsoft.com/office/drawing/2014/main" id="{BB77A140-CEBD-42E1-9F2F-9E4E1BA2DCBE}"/>
                </a:ext>
              </a:extLst>
            </p:cNvPr>
            <p:cNvSpPr/>
            <p:nvPr/>
          </p:nvSpPr>
          <p:spPr>
            <a:xfrm>
              <a:off x="11671767" y="2952868"/>
              <a:ext cx="520233" cy="351169"/>
            </a:xfrm>
            <a:custGeom>
              <a:avLst/>
              <a:gdLst>
                <a:gd name="connsiteX0" fmla="*/ 337201 w 520233"/>
                <a:gd name="connsiteY0" fmla="*/ 0 h 351169"/>
                <a:gd name="connsiteX1" fmla="*/ 520233 w 520233"/>
                <a:gd name="connsiteY1" fmla="*/ 127191 h 351169"/>
                <a:gd name="connsiteX2" fmla="*/ 520233 w 520233"/>
                <a:gd name="connsiteY2" fmla="*/ 341190 h 351169"/>
                <a:gd name="connsiteX3" fmla="*/ 506753 w 520233"/>
                <a:gd name="connsiteY3" fmla="*/ 350534 h 351169"/>
                <a:gd name="connsiteX4" fmla="*/ 338470 w 520233"/>
                <a:gd name="connsiteY4" fmla="*/ 234324 h 351169"/>
                <a:gd name="connsiteX5" fmla="*/ 337201 w 520233"/>
                <a:gd name="connsiteY5" fmla="*/ 233689 h 351169"/>
                <a:gd name="connsiteX6" fmla="*/ 168283 w 520233"/>
                <a:gd name="connsiteY6" fmla="*/ 351169 h 351169"/>
                <a:gd name="connsiteX7" fmla="*/ 0 w 520233"/>
                <a:gd name="connsiteY7" fmla="*/ 234324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0233" h="351169">
                  <a:moveTo>
                    <a:pt x="337201" y="0"/>
                  </a:moveTo>
                  <a:lnTo>
                    <a:pt x="520233" y="127191"/>
                  </a:lnTo>
                  <a:lnTo>
                    <a:pt x="520233" y="341190"/>
                  </a:lnTo>
                  <a:lnTo>
                    <a:pt x="506753" y="350534"/>
                  </a:lnTo>
                  <a:lnTo>
                    <a:pt x="338470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11" name="Freeform: Shape 6110">
              <a:extLst>
                <a:ext uri="{FF2B5EF4-FFF2-40B4-BE49-F238E27FC236}">
                  <a16:creationId xmlns:a16="http://schemas.microsoft.com/office/drawing/2014/main" id="{E5196603-AA95-4A48-A971-AAC9A7C19675}"/>
                </a:ext>
              </a:extLst>
            </p:cNvPr>
            <p:cNvSpPr/>
            <p:nvPr/>
          </p:nvSpPr>
          <p:spPr>
            <a:xfrm>
              <a:off x="11841320" y="2481044"/>
              <a:ext cx="165742" cy="229244"/>
            </a:xfrm>
            <a:custGeom>
              <a:avLst/>
              <a:gdLst>
                <a:gd name="connsiteX0" fmla="*/ 0 w 165742"/>
                <a:gd name="connsiteY0" fmla="*/ 114939 h 229244"/>
                <a:gd name="connsiteX1" fmla="*/ 165743 w 165742"/>
                <a:gd name="connsiteY1" fmla="*/ 0 h 229244"/>
                <a:gd name="connsiteX2" fmla="*/ 165743 w 165742"/>
                <a:gd name="connsiteY2" fmla="*/ 229244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0" y="114939"/>
                  </a:moveTo>
                  <a:lnTo>
                    <a:pt x="165743" y="0"/>
                  </a:lnTo>
                  <a:lnTo>
                    <a:pt x="165743" y="22924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12" name="Freeform: Shape 6111">
              <a:extLst>
                <a:ext uri="{FF2B5EF4-FFF2-40B4-BE49-F238E27FC236}">
                  <a16:creationId xmlns:a16="http://schemas.microsoft.com/office/drawing/2014/main" id="{03F74B98-BF8F-4B12-9E63-626D0005B6E3}"/>
                </a:ext>
              </a:extLst>
            </p:cNvPr>
            <p:cNvSpPr/>
            <p:nvPr/>
          </p:nvSpPr>
          <p:spPr>
            <a:xfrm>
              <a:off x="11670497" y="1771085"/>
              <a:ext cx="336565" cy="702973"/>
            </a:xfrm>
            <a:custGeom>
              <a:avLst/>
              <a:gdLst>
                <a:gd name="connsiteX0" fmla="*/ 0 w 336565"/>
                <a:gd name="connsiteY0" fmla="*/ 468649 h 702973"/>
                <a:gd name="connsiteX1" fmla="*/ 0 w 336565"/>
                <a:gd name="connsiteY1" fmla="*/ 0 h 702973"/>
                <a:gd name="connsiteX2" fmla="*/ 167648 w 336565"/>
                <a:gd name="connsiteY2" fmla="*/ 116845 h 702973"/>
                <a:gd name="connsiteX3" fmla="*/ 167648 w 336565"/>
                <a:gd name="connsiteY3" fmla="*/ 351804 h 702973"/>
                <a:gd name="connsiteX4" fmla="*/ 336566 w 336565"/>
                <a:gd name="connsiteY4" fmla="*/ 469284 h 702973"/>
                <a:gd name="connsiteX5" fmla="*/ 336566 w 336565"/>
                <a:gd name="connsiteY5" fmla="*/ 702973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0" y="468649"/>
                  </a:moveTo>
                  <a:lnTo>
                    <a:pt x="0" y="0"/>
                  </a:lnTo>
                  <a:lnTo>
                    <a:pt x="167648" y="116845"/>
                  </a:ln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13" name="Freeform: Shape 6112">
              <a:extLst>
                <a:ext uri="{FF2B5EF4-FFF2-40B4-BE49-F238E27FC236}">
                  <a16:creationId xmlns:a16="http://schemas.microsoft.com/office/drawing/2014/main" id="{EDFA05AE-24AC-43FA-BE13-5C09B282E511}"/>
                </a:ext>
              </a:extLst>
            </p:cNvPr>
            <p:cNvSpPr/>
            <p:nvPr/>
          </p:nvSpPr>
          <p:spPr>
            <a:xfrm>
              <a:off x="12010873" y="2007950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2 w 164472"/>
                <a:gd name="connsiteY1" fmla="*/ 114305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2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39" name="Freeform: Shape 6238">
              <a:extLst>
                <a:ext uri="{FF2B5EF4-FFF2-40B4-BE49-F238E27FC236}">
                  <a16:creationId xmlns:a16="http://schemas.microsoft.com/office/drawing/2014/main" id="{8A8CE69E-E591-4B55-ABF8-CC1A8B599F99}"/>
                </a:ext>
              </a:extLst>
            </p:cNvPr>
            <p:cNvSpPr/>
            <p:nvPr/>
          </p:nvSpPr>
          <p:spPr>
            <a:xfrm>
              <a:off x="12012143" y="1888565"/>
              <a:ext cx="179857" cy="231784"/>
            </a:xfrm>
            <a:custGeom>
              <a:avLst/>
              <a:gdLst>
                <a:gd name="connsiteX0" fmla="*/ 166377 w 179857"/>
                <a:gd name="connsiteY0" fmla="*/ 0 h 231784"/>
                <a:gd name="connsiteX1" fmla="*/ 179857 w 179857"/>
                <a:gd name="connsiteY1" fmla="*/ 9293 h 231784"/>
                <a:gd name="connsiteX2" fmla="*/ 179857 w 179857"/>
                <a:gd name="connsiteY2" fmla="*/ 222440 h 231784"/>
                <a:gd name="connsiteX3" fmla="*/ 166377 w 179857"/>
                <a:gd name="connsiteY3" fmla="*/ 231784 h 231784"/>
                <a:gd name="connsiteX4" fmla="*/ 0 w 179857"/>
                <a:gd name="connsiteY4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857" h="231784">
                  <a:moveTo>
                    <a:pt x="166377" y="0"/>
                  </a:moveTo>
                  <a:lnTo>
                    <a:pt x="179857" y="9293"/>
                  </a:lnTo>
                  <a:lnTo>
                    <a:pt x="179857" y="222440"/>
                  </a:lnTo>
                  <a:lnTo>
                    <a:pt x="166377" y="231784"/>
                  </a:lnTo>
                  <a:lnTo>
                    <a:pt x="0" y="11557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35" name="Freeform: Shape 6234">
              <a:extLst>
                <a:ext uri="{FF2B5EF4-FFF2-40B4-BE49-F238E27FC236}">
                  <a16:creationId xmlns:a16="http://schemas.microsoft.com/office/drawing/2014/main" id="{EDAB7616-B367-441B-806B-466208CCC705}"/>
                </a:ext>
              </a:extLst>
            </p:cNvPr>
            <p:cNvSpPr/>
            <p:nvPr/>
          </p:nvSpPr>
          <p:spPr>
            <a:xfrm>
              <a:off x="12182332" y="1171879"/>
              <a:ext cx="9669" cy="245878"/>
            </a:xfrm>
            <a:custGeom>
              <a:avLst/>
              <a:gdLst>
                <a:gd name="connsiteX0" fmla="*/ 9669 w 9669"/>
                <a:gd name="connsiteY0" fmla="*/ 0 h 245878"/>
                <a:gd name="connsiteX1" fmla="*/ 9669 w 9669"/>
                <a:gd name="connsiteY1" fmla="*/ 245878 h 245878"/>
                <a:gd name="connsiteX2" fmla="*/ 0 w 9669"/>
                <a:gd name="connsiteY2" fmla="*/ 239147 h 245878"/>
                <a:gd name="connsiteX3" fmla="*/ 0 w 9669"/>
                <a:gd name="connsiteY3" fmla="*/ 6728 h 24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9" h="245878">
                  <a:moveTo>
                    <a:pt x="9669" y="0"/>
                  </a:moveTo>
                  <a:lnTo>
                    <a:pt x="9669" y="245878"/>
                  </a:lnTo>
                  <a:lnTo>
                    <a:pt x="0" y="239147"/>
                  </a:lnTo>
                  <a:lnTo>
                    <a:pt x="0" y="6728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29" name="Freeform: Shape 6228">
              <a:extLst>
                <a:ext uri="{FF2B5EF4-FFF2-40B4-BE49-F238E27FC236}">
                  <a16:creationId xmlns:a16="http://schemas.microsoft.com/office/drawing/2014/main" id="{201447E7-D47A-4F8B-AAE7-87B41E2E122B}"/>
                </a:ext>
              </a:extLst>
            </p:cNvPr>
            <p:cNvSpPr/>
            <p:nvPr/>
          </p:nvSpPr>
          <p:spPr>
            <a:xfrm>
              <a:off x="12010873" y="696009"/>
              <a:ext cx="181127" cy="358769"/>
            </a:xfrm>
            <a:custGeom>
              <a:avLst/>
              <a:gdLst>
                <a:gd name="connsiteX0" fmla="*/ 181127 w 181127"/>
                <a:gd name="connsiteY0" fmla="*/ 0 h 358769"/>
                <a:gd name="connsiteX1" fmla="*/ 181127 w 181127"/>
                <a:gd name="connsiteY1" fmla="*/ 232664 h 358769"/>
                <a:gd name="connsiteX2" fmla="*/ 0 w 181127"/>
                <a:gd name="connsiteY2" fmla="*/ 358769 h 358769"/>
                <a:gd name="connsiteX3" fmla="*/ 0 w 181127"/>
                <a:gd name="connsiteY3" fmla="*/ 125079 h 3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127" h="358769">
                  <a:moveTo>
                    <a:pt x="181127" y="0"/>
                  </a:moveTo>
                  <a:lnTo>
                    <a:pt x="181127" y="232664"/>
                  </a:lnTo>
                  <a:lnTo>
                    <a:pt x="0" y="358769"/>
                  </a:lnTo>
                  <a:lnTo>
                    <a:pt x="0" y="12507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54" name="Freeform: Shape 6253">
              <a:extLst>
                <a:ext uri="{FF2B5EF4-FFF2-40B4-BE49-F238E27FC236}">
                  <a16:creationId xmlns:a16="http://schemas.microsoft.com/office/drawing/2014/main" id="{4E01BA32-3ADF-4F45-8B6C-61CC7A908E5F}"/>
                </a:ext>
              </a:extLst>
            </p:cNvPr>
            <p:cNvSpPr/>
            <p:nvPr/>
          </p:nvSpPr>
          <p:spPr>
            <a:xfrm>
              <a:off x="12010873" y="3534280"/>
              <a:ext cx="181127" cy="359061"/>
            </a:xfrm>
            <a:custGeom>
              <a:avLst/>
              <a:gdLst>
                <a:gd name="connsiteX0" fmla="*/ 181127 w 181127"/>
                <a:gd name="connsiteY0" fmla="*/ 0 h 359061"/>
                <a:gd name="connsiteX1" fmla="*/ 181127 w 181127"/>
                <a:gd name="connsiteY1" fmla="*/ 232957 h 359061"/>
                <a:gd name="connsiteX2" fmla="*/ 0 w 181127"/>
                <a:gd name="connsiteY2" fmla="*/ 359061 h 359061"/>
                <a:gd name="connsiteX3" fmla="*/ 0 w 181127"/>
                <a:gd name="connsiteY3" fmla="*/ 124737 h 3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127" h="359061">
                  <a:moveTo>
                    <a:pt x="181127" y="0"/>
                  </a:moveTo>
                  <a:lnTo>
                    <a:pt x="181127" y="232957"/>
                  </a:lnTo>
                  <a:lnTo>
                    <a:pt x="0" y="359061"/>
                  </a:lnTo>
                  <a:lnTo>
                    <a:pt x="0" y="124737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48" name="Freeform: Shape 6247">
              <a:extLst>
                <a:ext uri="{FF2B5EF4-FFF2-40B4-BE49-F238E27FC236}">
                  <a16:creationId xmlns:a16="http://schemas.microsoft.com/office/drawing/2014/main" id="{0D16455F-7D0F-4799-A10C-7AC54BB44A67}"/>
                </a:ext>
              </a:extLst>
            </p:cNvPr>
            <p:cNvSpPr/>
            <p:nvPr/>
          </p:nvSpPr>
          <p:spPr>
            <a:xfrm>
              <a:off x="12182332" y="2591161"/>
              <a:ext cx="9669" cy="245878"/>
            </a:xfrm>
            <a:custGeom>
              <a:avLst/>
              <a:gdLst>
                <a:gd name="connsiteX0" fmla="*/ 9669 w 9669"/>
                <a:gd name="connsiteY0" fmla="*/ 0 h 245878"/>
                <a:gd name="connsiteX1" fmla="*/ 9669 w 9669"/>
                <a:gd name="connsiteY1" fmla="*/ 245878 h 245878"/>
                <a:gd name="connsiteX2" fmla="*/ 0 w 9669"/>
                <a:gd name="connsiteY2" fmla="*/ 239147 h 245878"/>
                <a:gd name="connsiteX3" fmla="*/ 0 w 9669"/>
                <a:gd name="connsiteY3" fmla="*/ 6728 h 24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9" h="245878">
                  <a:moveTo>
                    <a:pt x="9669" y="0"/>
                  </a:moveTo>
                  <a:lnTo>
                    <a:pt x="9669" y="245878"/>
                  </a:lnTo>
                  <a:lnTo>
                    <a:pt x="0" y="239147"/>
                  </a:lnTo>
                  <a:lnTo>
                    <a:pt x="0" y="6728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42" name="Freeform: Shape 6241">
              <a:extLst>
                <a:ext uri="{FF2B5EF4-FFF2-40B4-BE49-F238E27FC236}">
                  <a16:creationId xmlns:a16="http://schemas.microsoft.com/office/drawing/2014/main" id="{94C4DA9F-11A6-446C-A1A4-CF0A6C625DC5}"/>
                </a:ext>
              </a:extLst>
            </p:cNvPr>
            <p:cNvSpPr/>
            <p:nvPr userDrawn="1"/>
          </p:nvSpPr>
          <p:spPr>
            <a:xfrm>
              <a:off x="12010873" y="2115291"/>
              <a:ext cx="181127" cy="358769"/>
            </a:xfrm>
            <a:custGeom>
              <a:avLst/>
              <a:gdLst>
                <a:gd name="connsiteX0" fmla="*/ 181127 w 181127"/>
                <a:gd name="connsiteY0" fmla="*/ 0 h 358769"/>
                <a:gd name="connsiteX1" fmla="*/ 181127 w 181127"/>
                <a:gd name="connsiteY1" fmla="*/ 232664 h 358769"/>
                <a:gd name="connsiteX2" fmla="*/ 0 w 181127"/>
                <a:gd name="connsiteY2" fmla="*/ 358769 h 358769"/>
                <a:gd name="connsiteX3" fmla="*/ 0 w 181127"/>
                <a:gd name="connsiteY3" fmla="*/ 125079 h 3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127" h="358769">
                  <a:moveTo>
                    <a:pt x="181127" y="0"/>
                  </a:moveTo>
                  <a:lnTo>
                    <a:pt x="181127" y="232664"/>
                  </a:lnTo>
                  <a:lnTo>
                    <a:pt x="0" y="358769"/>
                  </a:lnTo>
                  <a:lnTo>
                    <a:pt x="0" y="125079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31" name="Freeform: Shape 6230">
              <a:extLst>
                <a:ext uri="{FF2B5EF4-FFF2-40B4-BE49-F238E27FC236}">
                  <a16:creationId xmlns:a16="http://schemas.microsoft.com/office/drawing/2014/main" id="{9E7DA6B6-3AAB-4C2E-8943-F42742C6924F}"/>
                </a:ext>
              </a:extLst>
            </p:cNvPr>
            <p:cNvSpPr/>
            <p:nvPr/>
          </p:nvSpPr>
          <p:spPr>
            <a:xfrm>
              <a:off x="12012143" y="933306"/>
              <a:ext cx="179857" cy="242125"/>
            </a:xfrm>
            <a:custGeom>
              <a:avLst/>
              <a:gdLst>
                <a:gd name="connsiteX0" fmla="*/ 179857 w 179857"/>
                <a:gd name="connsiteY0" fmla="*/ 0 h 242125"/>
                <a:gd name="connsiteX1" fmla="*/ 179857 w 179857"/>
                <a:gd name="connsiteY1" fmla="*/ 234076 h 242125"/>
                <a:gd name="connsiteX2" fmla="*/ 168283 w 179857"/>
                <a:gd name="connsiteY2" fmla="*/ 242125 h 242125"/>
                <a:gd name="connsiteX3" fmla="*/ 0 w 179857"/>
                <a:gd name="connsiteY3" fmla="*/ 124645 h 2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57" h="242125">
                  <a:moveTo>
                    <a:pt x="179857" y="0"/>
                  </a:moveTo>
                  <a:lnTo>
                    <a:pt x="179857" y="234076"/>
                  </a:lnTo>
                  <a:lnTo>
                    <a:pt x="168283" y="242125"/>
                  </a:lnTo>
                  <a:lnTo>
                    <a:pt x="0" y="124645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44" name="Freeform: Shape 6243">
              <a:extLst>
                <a:ext uri="{FF2B5EF4-FFF2-40B4-BE49-F238E27FC236}">
                  <a16:creationId xmlns:a16="http://schemas.microsoft.com/office/drawing/2014/main" id="{1C08E3C9-34C6-4AED-862D-CD7A55573E96}"/>
                </a:ext>
              </a:extLst>
            </p:cNvPr>
            <p:cNvSpPr/>
            <p:nvPr userDrawn="1"/>
          </p:nvSpPr>
          <p:spPr>
            <a:xfrm>
              <a:off x="12012143" y="2352249"/>
              <a:ext cx="179857" cy="242464"/>
            </a:xfrm>
            <a:custGeom>
              <a:avLst/>
              <a:gdLst>
                <a:gd name="connsiteX0" fmla="*/ 179857 w 179857"/>
                <a:gd name="connsiteY0" fmla="*/ 0 h 242464"/>
                <a:gd name="connsiteX1" fmla="*/ 179857 w 179857"/>
                <a:gd name="connsiteY1" fmla="*/ 234415 h 242464"/>
                <a:gd name="connsiteX2" fmla="*/ 168283 w 179857"/>
                <a:gd name="connsiteY2" fmla="*/ 242464 h 242464"/>
                <a:gd name="connsiteX3" fmla="*/ 0 w 179857"/>
                <a:gd name="connsiteY3" fmla="*/ 124984 h 2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57" h="242464">
                  <a:moveTo>
                    <a:pt x="179857" y="0"/>
                  </a:moveTo>
                  <a:lnTo>
                    <a:pt x="179857" y="234415"/>
                  </a:lnTo>
                  <a:lnTo>
                    <a:pt x="168283" y="242464"/>
                  </a:lnTo>
                  <a:lnTo>
                    <a:pt x="0" y="124984"/>
                  </a:lnTo>
                  <a:close/>
                </a:path>
              </a:pathLst>
            </a:custGeom>
            <a:noFill/>
            <a:ln w="1013" cap="flat">
              <a:solidFill>
                <a:schemeClr val="tx2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54" name="Freeform: Shape 6153">
              <a:extLst>
                <a:ext uri="{FF2B5EF4-FFF2-40B4-BE49-F238E27FC236}">
                  <a16:creationId xmlns:a16="http://schemas.microsoft.com/office/drawing/2014/main" id="{3840DEE5-6285-442A-B214-5DA92FB786E3}"/>
                </a:ext>
              </a:extLst>
            </p:cNvPr>
            <p:cNvSpPr/>
            <p:nvPr userDrawn="1"/>
          </p:nvSpPr>
          <p:spPr>
            <a:xfrm>
              <a:off x="6769295" y="14261"/>
              <a:ext cx="132764" cy="92424"/>
            </a:xfrm>
            <a:custGeom>
              <a:avLst/>
              <a:gdLst>
                <a:gd name="connsiteX0" fmla="*/ 0 w 132764"/>
                <a:gd name="connsiteY0" fmla="*/ 0 h 92424"/>
                <a:gd name="connsiteX1" fmla="*/ 132764 w 132764"/>
                <a:gd name="connsiteY1" fmla="*/ 0 h 92424"/>
                <a:gd name="connsiteX2" fmla="*/ 132764 w 132764"/>
                <a:gd name="connsiteY2" fmla="*/ 92424 h 92424"/>
                <a:gd name="connsiteX3" fmla="*/ 0 w 132764"/>
                <a:gd name="connsiteY3" fmla="*/ 0 h 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764" h="92424">
                  <a:moveTo>
                    <a:pt x="0" y="0"/>
                  </a:moveTo>
                  <a:lnTo>
                    <a:pt x="132764" y="0"/>
                  </a:lnTo>
                  <a:lnTo>
                    <a:pt x="132764" y="92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153" name="Freeform: Shape 6152">
              <a:extLst>
                <a:ext uri="{FF2B5EF4-FFF2-40B4-BE49-F238E27FC236}">
                  <a16:creationId xmlns:a16="http://schemas.microsoft.com/office/drawing/2014/main" id="{628D250E-F49E-455B-8A7D-7A342342D9E3}"/>
                </a:ext>
              </a:extLst>
            </p:cNvPr>
            <p:cNvSpPr/>
            <p:nvPr userDrawn="1"/>
          </p:nvSpPr>
          <p:spPr>
            <a:xfrm>
              <a:off x="6905869" y="14261"/>
              <a:ext cx="134484" cy="92424"/>
            </a:xfrm>
            <a:custGeom>
              <a:avLst/>
              <a:gdLst>
                <a:gd name="connsiteX0" fmla="*/ 0 w 134484"/>
                <a:gd name="connsiteY0" fmla="*/ 0 h 92424"/>
                <a:gd name="connsiteX1" fmla="*/ 134484 w 134484"/>
                <a:gd name="connsiteY1" fmla="*/ 0 h 92424"/>
                <a:gd name="connsiteX2" fmla="*/ 0 w 134484"/>
                <a:gd name="connsiteY2" fmla="*/ 92424 h 92424"/>
                <a:gd name="connsiteX3" fmla="*/ 0 w 134484"/>
                <a:gd name="connsiteY3" fmla="*/ 0 h 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484" h="92424">
                  <a:moveTo>
                    <a:pt x="0" y="0"/>
                  </a:moveTo>
                  <a:lnTo>
                    <a:pt x="134484" y="0"/>
                  </a:lnTo>
                  <a:lnTo>
                    <a:pt x="0" y="92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152" name="Freeform: Shape 6151">
              <a:extLst>
                <a:ext uri="{FF2B5EF4-FFF2-40B4-BE49-F238E27FC236}">
                  <a16:creationId xmlns:a16="http://schemas.microsoft.com/office/drawing/2014/main" id="{22890B46-D6C2-47DB-A00B-3CB848F2E84E}"/>
                </a:ext>
              </a:extLst>
            </p:cNvPr>
            <p:cNvSpPr/>
            <p:nvPr userDrawn="1"/>
          </p:nvSpPr>
          <p:spPr>
            <a:xfrm>
              <a:off x="7450047" y="14261"/>
              <a:ext cx="132764" cy="92424"/>
            </a:xfrm>
            <a:custGeom>
              <a:avLst/>
              <a:gdLst>
                <a:gd name="connsiteX0" fmla="*/ 0 w 132764"/>
                <a:gd name="connsiteY0" fmla="*/ 0 h 92424"/>
                <a:gd name="connsiteX1" fmla="*/ 132764 w 132764"/>
                <a:gd name="connsiteY1" fmla="*/ 0 h 92424"/>
                <a:gd name="connsiteX2" fmla="*/ 132764 w 132764"/>
                <a:gd name="connsiteY2" fmla="*/ 92424 h 92424"/>
                <a:gd name="connsiteX3" fmla="*/ 0 w 132764"/>
                <a:gd name="connsiteY3" fmla="*/ 0 h 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764" h="92424">
                  <a:moveTo>
                    <a:pt x="0" y="0"/>
                  </a:moveTo>
                  <a:lnTo>
                    <a:pt x="132764" y="0"/>
                  </a:lnTo>
                  <a:lnTo>
                    <a:pt x="132764" y="92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151" name="Freeform: Shape 6150">
              <a:extLst>
                <a:ext uri="{FF2B5EF4-FFF2-40B4-BE49-F238E27FC236}">
                  <a16:creationId xmlns:a16="http://schemas.microsoft.com/office/drawing/2014/main" id="{34B5AF54-532D-4DC7-83C2-A1640D67EB95}"/>
                </a:ext>
              </a:extLst>
            </p:cNvPr>
            <p:cNvSpPr/>
            <p:nvPr userDrawn="1"/>
          </p:nvSpPr>
          <p:spPr>
            <a:xfrm>
              <a:off x="7586621" y="14261"/>
              <a:ext cx="134484" cy="92424"/>
            </a:xfrm>
            <a:custGeom>
              <a:avLst/>
              <a:gdLst>
                <a:gd name="connsiteX0" fmla="*/ 0 w 134484"/>
                <a:gd name="connsiteY0" fmla="*/ 0 h 92424"/>
                <a:gd name="connsiteX1" fmla="*/ 134484 w 134484"/>
                <a:gd name="connsiteY1" fmla="*/ 0 h 92424"/>
                <a:gd name="connsiteX2" fmla="*/ 0 w 134484"/>
                <a:gd name="connsiteY2" fmla="*/ 92424 h 92424"/>
                <a:gd name="connsiteX3" fmla="*/ 0 w 134484"/>
                <a:gd name="connsiteY3" fmla="*/ 0 h 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484" h="92424">
                  <a:moveTo>
                    <a:pt x="0" y="0"/>
                  </a:moveTo>
                  <a:lnTo>
                    <a:pt x="134484" y="0"/>
                  </a:lnTo>
                  <a:lnTo>
                    <a:pt x="0" y="92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150" name="Freeform: Shape 6149">
              <a:extLst>
                <a:ext uri="{FF2B5EF4-FFF2-40B4-BE49-F238E27FC236}">
                  <a16:creationId xmlns:a16="http://schemas.microsoft.com/office/drawing/2014/main" id="{5246199E-98E7-4BC7-817E-9FD623B9D2CE}"/>
                </a:ext>
              </a:extLst>
            </p:cNvPr>
            <p:cNvSpPr/>
            <p:nvPr userDrawn="1"/>
          </p:nvSpPr>
          <p:spPr>
            <a:xfrm>
              <a:off x="8130799" y="14261"/>
              <a:ext cx="132764" cy="92424"/>
            </a:xfrm>
            <a:custGeom>
              <a:avLst/>
              <a:gdLst>
                <a:gd name="connsiteX0" fmla="*/ 0 w 132764"/>
                <a:gd name="connsiteY0" fmla="*/ 0 h 92424"/>
                <a:gd name="connsiteX1" fmla="*/ 132764 w 132764"/>
                <a:gd name="connsiteY1" fmla="*/ 0 h 92424"/>
                <a:gd name="connsiteX2" fmla="*/ 132764 w 132764"/>
                <a:gd name="connsiteY2" fmla="*/ 92424 h 92424"/>
                <a:gd name="connsiteX3" fmla="*/ 0 w 132764"/>
                <a:gd name="connsiteY3" fmla="*/ 0 h 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764" h="92424">
                  <a:moveTo>
                    <a:pt x="0" y="0"/>
                  </a:moveTo>
                  <a:lnTo>
                    <a:pt x="132764" y="0"/>
                  </a:lnTo>
                  <a:lnTo>
                    <a:pt x="132764" y="92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149" name="Freeform: Shape 6148">
              <a:extLst>
                <a:ext uri="{FF2B5EF4-FFF2-40B4-BE49-F238E27FC236}">
                  <a16:creationId xmlns:a16="http://schemas.microsoft.com/office/drawing/2014/main" id="{43DCB682-2580-4A12-B18E-7F8AAA0D2281}"/>
                </a:ext>
              </a:extLst>
            </p:cNvPr>
            <p:cNvSpPr/>
            <p:nvPr userDrawn="1"/>
          </p:nvSpPr>
          <p:spPr>
            <a:xfrm>
              <a:off x="8267373" y="14261"/>
              <a:ext cx="133965" cy="92424"/>
            </a:xfrm>
            <a:custGeom>
              <a:avLst/>
              <a:gdLst>
                <a:gd name="connsiteX0" fmla="*/ 0 w 133965"/>
                <a:gd name="connsiteY0" fmla="*/ 0 h 92424"/>
                <a:gd name="connsiteX1" fmla="*/ 133965 w 133965"/>
                <a:gd name="connsiteY1" fmla="*/ 0 h 92424"/>
                <a:gd name="connsiteX2" fmla="*/ 0 w 133965"/>
                <a:gd name="connsiteY2" fmla="*/ 92424 h 92424"/>
                <a:gd name="connsiteX3" fmla="*/ 0 w 133965"/>
                <a:gd name="connsiteY3" fmla="*/ 0 h 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65" h="92424">
                  <a:moveTo>
                    <a:pt x="0" y="0"/>
                  </a:moveTo>
                  <a:lnTo>
                    <a:pt x="133965" y="0"/>
                  </a:lnTo>
                  <a:lnTo>
                    <a:pt x="0" y="92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148" name="Freeform: Shape 6147">
              <a:extLst>
                <a:ext uri="{FF2B5EF4-FFF2-40B4-BE49-F238E27FC236}">
                  <a16:creationId xmlns:a16="http://schemas.microsoft.com/office/drawing/2014/main" id="{CF2F1ABE-581C-4B97-8789-F0BFF1EF9817}"/>
                </a:ext>
              </a:extLst>
            </p:cNvPr>
            <p:cNvSpPr/>
            <p:nvPr userDrawn="1"/>
          </p:nvSpPr>
          <p:spPr>
            <a:xfrm>
              <a:off x="8811551" y="14261"/>
              <a:ext cx="132764" cy="92424"/>
            </a:xfrm>
            <a:custGeom>
              <a:avLst/>
              <a:gdLst>
                <a:gd name="connsiteX0" fmla="*/ 0 w 132764"/>
                <a:gd name="connsiteY0" fmla="*/ 0 h 92424"/>
                <a:gd name="connsiteX1" fmla="*/ 132764 w 132764"/>
                <a:gd name="connsiteY1" fmla="*/ 0 h 92424"/>
                <a:gd name="connsiteX2" fmla="*/ 132764 w 132764"/>
                <a:gd name="connsiteY2" fmla="*/ 92424 h 92424"/>
                <a:gd name="connsiteX3" fmla="*/ 0 w 132764"/>
                <a:gd name="connsiteY3" fmla="*/ 0 h 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764" h="92424">
                  <a:moveTo>
                    <a:pt x="0" y="0"/>
                  </a:moveTo>
                  <a:lnTo>
                    <a:pt x="132764" y="0"/>
                  </a:lnTo>
                  <a:lnTo>
                    <a:pt x="132764" y="92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147" name="Freeform: Shape 6146">
              <a:extLst>
                <a:ext uri="{FF2B5EF4-FFF2-40B4-BE49-F238E27FC236}">
                  <a16:creationId xmlns:a16="http://schemas.microsoft.com/office/drawing/2014/main" id="{E46BA663-5319-4ACB-B9F8-003400E1BEA1}"/>
                </a:ext>
              </a:extLst>
            </p:cNvPr>
            <p:cNvSpPr/>
            <p:nvPr userDrawn="1"/>
          </p:nvSpPr>
          <p:spPr>
            <a:xfrm>
              <a:off x="8948125" y="14261"/>
              <a:ext cx="133965" cy="92424"/>
            </a:xfrm>
            <a:custGeom>
              <a:avLst/>
              <a:gdLst>
                <a:gd name="connsiteX0" fmla="*/ 0 w 133965"/>
                <a:gd name="connsiteY0" fmla="*/ 0 h 92424"/>
                <a:gd name="connsiteX1" fmla="*/ 133965 w 133965"/>
                <a:gd name="connsiteY1" fmla="*/ 0 h 92424"/>
                <a:gd name="connsiteX2" fmla="*/ 0 w 133965"/>
                <a:gd name="connsiteY2" fmla="*/ 92424 h 92424"/>
                <a:gd name="connsiteX3" fmla="*/ 0 w 133965"/>
                <a:gd name="connsiteY3" fmla="*/ 0 h 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65" h="92424">
                  <a:moveTo>
                    <a:pt x="0" y="0"/>
                  </a:moveTo>
                  <a:lnTo>
                    <a:pt x="133965" y="0"/>
                  </a:lnTo>
                  <a:lnTo>
                    <a:pt x="0" y="92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146" name="Freeform: Shape 6145">
              <a:extLst>
                <a:ext uri="{FF2B5EF4-FFF2-40B4-BE49-F238E27FC236}">
                  <a16:creationId xmlns:a16="http://schemas.microsoft.com/office/drawing/2014/main" id="{4D8B8A1C-8442-443A-A5DA-0ADF670416C4}"/>
                </a:ext>
              </a:extLst>
            </p:cNvPr>
            <p:cNvSpPr/>
            <p:nvPr userDrawn="1"/>
          </p:nvSpPr>
          <p:spPr>
            <a:xfrm>
              <a:off x="9492302" y="14261"/>
              <a:ext cx="132764" cy="92424"/>
            </a:xfrm>
            <a:custGeom>
              <a:avLst/>
              <a:gdLst>
                <a:gd name="connsiteX0" fmla="*/ 0 w 132764"/>
                <a:gd name="connsiteY0" fmla="*/ 0 h 92424"/>
                <a:gd name="connsiteX1" fmla="*/ 132764 w 132764"/>
                <a:gd name="connsiteY1" fmla="*/ 0 h 92424"/>
                <a:gd name="connsiteX2" fmla="*/ 132764 w 132764"/>
                <a:gd name="connsiteY2" fmla="*/ 92424 h 92424"/>
                <a:gd name="connsiteX3" fmla="*/ 0 w 132764"/>
                <a:gd name="connsiteY3" fmla="*/ 0 h 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764" h="92424">
                  <a:moveTo>
                    <a:pt x="0" y="0"/>
                  </a:moveTo>
                  <a:lnTo>
                    <a:pt x="132764" y="0"/>
                  </a:lnTo>
                  <a:lnTo>
                    <a:pt x="132764" y="92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145" name="Freeform: Shape 6144">
              <a:extLst>
                <a:ext uri="{FF2B5EF4-FFF2-40B4-BE49-F238E27FC236}">
                  <a16:creationId xmlns:a16="http://schemas.microsoft.com/office/drawing/2014/main" id="{B357CE03-2732-445D-A95D-B6F53D8E39EE}"/>
                </a:ext>
              </a:extLst>
            </p:cNvPr>
            <p:cNvSpPr/>
            <p:nvPr userDrawn="1"/>
          </p:nvSpPr>
          <p:spPr>
            <a:xfrm>
              <a:off x="9628877" y="14261"/>
              <a:ext cx="133965" cy="92424"/>
            </a:xfrm>
            <a:custGeom>
              <a:avLst/>
              <a:gdLst>
                <a:gd name="connsiteX0" fmla="*/ 0 w 133965"/>
                <a:gd name="connsiteY0" fmla="*/ 0 h 92424"/>
                <a:gd name="connsiteX1" fmla="*/ 133965 w 133965"/>
                <a:gd name="connsiteY1" fmla="*/ 0 h 92424"/>
                <a:gd name="connsiteX2" fmla="*/ 0 w 133965"/>
                <a:gd name="connsiteY2" fmla="*/ 92424 h 92424"/>
                <a:gd name="connsiteX3" fmla="*/ 0 w 133965"/>
                <a:gd name="connsiteY3" fmla="*/ 0 h 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65" h="92424">
                  <a:moveTo>
                    <a:pt x="0" y="0"/>
                  </a:moveTo>
                  <a:lnTo>
                    <a:pt x="133965" y="0"/>
                  </a:lnTo>
                  <a:lnTo>
                    <a:pt x="0" y="92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144" name="Freeform: Shape 6143">
              <a:extLst>
                <a:ext uri="{FF2B5EF4-FFF2-40B4-BE49-F238E27FC236}">
                  <a16:creationId xmlns:a16="http://schemas.microsoft.com/office/drawing/2014/main" id="{279D371F-C3F0-43CE-B2F7-2BACBEE30DBB}"/>
                </a:ext>
              </a:extLst>
            </p:cNvPr>
            <p:cNvSpPr/>
            <p:nvPr userDrawn="1"/>
          </p:nvSpPr>
          <p:spPr>
            <a:xfrm>
              <a:off x="10172544" y="14261"/>
              <a:ext cx="133275" cy="92424"/>
            </a:xfrm>
            <a:custGeom>
              <a:avLst/>
              <a:gdLst>
                <a:gd name="connsiteX0" fmla="*/ 0 w 133275"/>
                <a:gd name="connsiteY0" fmla="*/ 0 h 92424"/>
                <a:gd name="connsiteX1" fmla="*/ 133275 w 133275"/>
                <a:gd name="connsiteY1" fmla="*/ 0 h 92424"/>
                <a:gd name="connsiteX2" fmla="*/ 133275 w 133275"/>
                <a:gd name="connsiteY2" fmla="*/ 92424 h 92424"/>
                <a:gd name="connsiteX3" fmla="*/ 0 w 133275"/>
                <a:gd name="connsiteY3" fmla="*/ 0 h 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75" h="92424">
                  <a:moveTo>
                    <a:pt x="0" y="0"/>
                  </a:moveTo>
                  <a:lnTo>
                    <a:pt x="133275" y="0"/>
                  </a:lnTo>
                  <a:lnTo>
                    <a:pt x="133275" y="92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143" name="Freeform: Shape 6142">
              <a:extLst>
                <a:ext uri="{FF2B5EF4-FFF2-40B4-BE49-F238E27FC236}">
                  <a16:creationId xmlns:a16="http://schemas.microsoft.com/office/drawing/2014/main" id="{A74597DD-5FDB-4A8F-B541-B7B94A682E14}"/>
                </a:ext>
              </a:extLst>
            </p:cNvPr>
            <p:cNvSpPr/>
            <p:nvPr userDrawn="1"/>
          </p:nvSpPr>
          <p:spPr>
            <a:xfrm>
              <a:off x="10308993" y="14261"/>
              <a:ext cx="134484" cy="92424"/>
            </a:xfrm>
            <a:custGeom>
              <a:avLst/>
              <a:gdLst>
                <a:gd name="connsiteX0" fmla="*/ 0 w 134484"/>
                <a:gd name="connsiteY0" fmla="*/ 0 h 92424"/>
                <a:gd name="connsiteX1" fmla="*/ 134484 w 134484"/>
                <a:gd name="connsiteY1" fmla="*/ 0 h 92424"/>
                <a:gd name="connsiteX2" fmla="*/ 0 w 134484"/>
                <a:gd name="connsiteY2" fmla="*/ 92424 h 92424"/>
                <a:gd name="connsiteX3" fmla="*/ 0 w 134484"/>
                <a:gd name="connsiteY3" fmla="*/ 0 h 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484" h="92424">
                  <a:moveTo>
                    <a:pt x="0" y="0"/>
                  </a:moveTo>
                  <a:lnTo>
                    <a:pt x="134484" y="0"/>
                  </a:lnTo>
                  <a:lnTo>
                    <a:pt x="0" y="92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142" name="Freeform: Shape 6141">
              <a:extLst>
                <a:ext uri="{FF2B5EF4-FFF2-40B4-BE49-F238E27FC236}">
                  <a16:creationId xmlns:a16="http://schemas.microsoft.com/office/drawing/2014/main" id="{B98D90C4-8077-41D4-B201-D1903822FA67}"/>
                </a:ext>
              </a:extLst>
            </p:cNvPr>
            <p:cNvSpPr/>
            <p:nvPr userDrawn="1"/>
          </p:nvSpPr>
          <p:spPr>
            <a:xfrm>
              <a:off x="10853296" y="14261"/>
              <a:ext cx="133275" cy="92424"/>
            </a:xfrm>
            <a:custGeom>
              <a:avLst/>
              <a:gdLst>
                <a:gd name="connsiteX0" fmla="*/ 0 w 133275"/>
                <a:gd name="connsiteY0" fmla="*/ 0 h 92424"/>
                <a:gd name="connsiteX1" fmla="*/ 133275 w 133275"/>
                <a:gd name="connsiteY1" fmla="*/ 0 h 92424"/>
                <a:gd name="connsiteX2" fmla="*/ 133275 w 133275"/>
                <a:gd name="connsiteY2" fmla="*/ 92424 h 92424"/>
                <a:gd name="connsiteX3" fmla="*/ 0 w 133275"/>
                <a:gd name="connsiteY3" fmla="*/ 0 h 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75" h="92424">
                  <a:moveTo>
                    <a:pt x="0" y="0"/>
                  </a:moveTo>
                  <a:lnTo>
                    <a:pt x="133275" y="0"/>
                  </a:lnTo>
                  <a:lnTo>
                    <a:pt x="133275" y="92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141" name="Freeform: Shape 6140">
              <a:extLst>
                <a:ext uri="{FF2B5EF4-FFF2-40B4-BE49-F238E27FC236}">
                  <a16:creationId xmlns:a16="http://schemas.microsoft.com/office/drawing/2014/main" id="{31A081B5-D34C-420C-BEA6-1DC52440C6E3}"/>
                </a:ext>
              </a:extLst>
            </p:cNvPr>
            <p:cNvSpPr/>
            <p:nvPr userDrawn="1"/>
          </p:nvSpPr>
          <p:spPr>
            <a:xfrm>
              <a:off x="10989745" y="14261"/>
              <a:ext cx="134484" cy="92424"/>
            </a:xfrm>
            <a:custGeom>
              <a:avLst/>
              <a:gdLst>
                <a:gd name="connsiteX0" fmla="*/ 0 w 134484"/>
                <a:gd name="connsiteY0" fmla="*/ 0 h 92424"/>
                <a:gd name="connsiteX1" fmla="*/ 134484 w 134484"/>
                <a:gd name="connsiteY1" fmla="*/ 0 h 92424"/>
                <a:gd name="connsiteX2" fmla="*/ 0 w 134484"/>
                <a:gd name="connsiteY2" fmla="*/ 92424 h 92424"/>
                <a:gd name="connsiteX3" fmla="*/ 0 w 134484"/>
                <a:gd name="connsiteY3" fmla="*/ 0 h 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484" h="92424">
                  <a:moveTo>
                    <a:pt x="0" y="0"/>
                  </a:moveTo>
                  <a:lnTo>
                    <a:pt x="134484" y="0"/>
                  </a:lnTo>
                  <a:lnTo>
                    <a:pt x="0" y="92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140" name="Freeform: Shape 6139">
              <a:extLst>
                <a:ext uri="{FF2B5EF4-FFF2-40B4-BE49-F238E27FC236}">
                  <a16:creationId xmlns:a16="http://schemas.microsoft.com/office/drawing/2014/main" id="{0BEF72E1-9375-408C-9B17-D6BA127EF926}"/>
                </a:ext>
              </a:extLst>
            </p:cNvPr>
            <p:cNvSpPr/>
            <p:nvPr userDrawn="1"/>
          </p:nvSpPr>
          <p:spPr>
            <a:xfrm>
              <a:off x="11533923" y="14261"/>
              <a:ext cx="132764" cy="92424"/>
            </a:xfrm>
            <a:custGeom>
              <a:avLst/>
              <a:gdLst>
                <a:gd name="connsiteX0" fmla="*/ 0 w 132764"/>
                <a:gd name="connsiteY0" fmla="*/ 0 h 92424"/>
                <a:gd name="connsiteX1" fmla="*/ 132764 w 132764"/>
                <a:gd name="connsiteY1" fmla="*/ 0 h 92424"/>
                <a:gd name="connsiteX2" fmla="*/ 132764 w 132764"/>
                <a:gd name="connsiteY2" fmla="*/ 92424 h 92424"/>
                <a:gd name="connsiteX3" fmla="*/ 0 w 132764"/>
                <a:gd name="connsiteY3" fmla="*/ 0 h 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764" h="92424">
                  <a:moveTo>
                    <a:pt x="0" y="0"/>
                  </a:moveTo>
                  <a:lnTo>
                    <a:pt x="132764" y="0"/>
                  </a:lnTo>
                  <a:lnTo>
                    <a:pt x="132764" y="92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139" name="Freeform: Shape 6138">
              <a:extLst>
                <a:ext uri="{FF2B5EF4-FFF2-40B4-BE49-F238E27FC236}">
                  <a16:creationId xmlns:a16="http://schemas.microsoft.com/office/drawing/2014/main" id="{7BE92B07-2F51-409B-BA46-A7B6D0C77FB1}"/>
                </a:ext>
              </a:extLst>
            </p:cNvPr>
            <p:cNvSpPr/>
            <p:nvPr userDrawn="1"/>
          </p:nvSpPr>
          <p:spPr>
            <a:xfrm>
              <a:off x="11670497" y="14261"/>
              <a:ext cx="134484" cy="92424"/>
            </a:xfrm>
            <a:custGeom>
              <a:avLst/>
              <a:gdLst>
                <a:gd name="connsiteX0" fmla="*/ 0 w 134484"/>
                <a:gd name="connsiteY0" fmla="*/ 0 h 92424"/>
                <a:gd name="connsiteX1" fmla="*/ 134484 w 134484"/>
                <a:gd name="connsiteY1" fmla="*/ 0 h 92424"/>
                <a:gd name="connsiteX2" fmla="*/ 0 w 134484"/>
                <a:gd name="connsiteY2" fmla="*/ 92424 h 92424"/>
                <a:gd name="connsiteX3" fmla="*/ 0 w 134484"/>
                <a:gd name="connsiteY3" fmla="*/ 0 h 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484" h="92424">
                  <a:moveTo>
                    <a:pt x="0" y="0"/>
                  </a:moveTo>
                  <a:lnTo>
                    <a:pt x="134484" y="0"/>
                  </a:lnTo>
                  <a:lnTo>
                    <a:pt x="0" y="92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7020" name="Picture Placeholder 33">
            <a:extLst>
              <a:ext uri="{FF2B5EF4-FFF2-40B4-BE49-F238E27FC236}">
                <a16:creationId xmlns:a16="http://schemas.microsoft.com/office/drawing/2014/main" id="{2553D35C-BABD-4833-AD23-C0AB993BEB0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51261" y="2832692"/>
            <a:ext cx="7140739" cy="4025309"/>
          </a:xfrm>
          <a:custGeom>
            <a:avLst/>
            <a:gdLst>
              <a:gd name="connsiteX0" fmla="*/ 5790363 w 7140739"/>
              <a:gd name="connsiteY0" fmla="*/ 0 h 4025309"/>
              <a:gd name="connsiteX1" fmla="*/ 7140739 w 7140739"/>
              <a:gd name="connsiteY1" fmla="*/ 938746 h 4025309"/>
              <a:gd name="connsiteX2" fmla="*/ 7140739 w 7140739"/>
              <a:gd name="connsiteY2" fmla="*/ 4025309 h 4025309"/>
              <a:gd name="connsiteX3" fmla="*/ 0 w 7140739"/>
              <a:gd name="connsiteY3" fmla="*/ 4025309 h 402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40739" h="4025309">
                <a:moveTo>
                  <a:pt x="5790363" y="0"/>
                </a:moveTo>
                <a:lnTo>
                  <a:pt x="7140739" y="938746"/>
                </a:lnTo>
                <a:lnTo>
                  <a:pt x="7140739" y="4025309"/>
                </a:lnTo>
                <a:lnTo>
                  <a:pt x="0" y="402530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27" name="Freeform 17">
            <a:extLst>
              <a:ext uri="{FF2B5EF4-FFF2-40B4-BE49-F238E27FC236}">
                <a16:creationId xmlns:a16="http://schemas.microsoft.com/office/drawing/2014/main" id="{B6240B64-00A8-4FE7-AA5A-4A2F8B98F2A4}"/>
              </a:ext>
            </a:extLst>
          </p:cNvPr>
          <p:cNvSpPr/>
          <p:nvPr userDrawn="1"/>
        </p:nvSpPr>
        <p:spPr>
          <a:xfrm rot="3299037" flipH="1" flipV="1">
            <a:off x="5974493" y="4464643"/>
            <a:ext cx="316395" cy="3206138"/>
          </a:xfrm>
          <a:custGeom>
            <a:avLst/>
            <a:gdLst>
              <a:gd name="connsiteX0" fmla="*/ 316395 w 316395"/>
              <a:gd name="connsiteY0" fmla="*/ 3162580 h 3206138"/>
              <a:gd name="connsiteX1" fmla="*/ 0 w 316395"/>
              <a:gd name="connsiteY1" fmla="*/ 3206138 h 3206138"/>
              <a:gd name="connsiteX2" fmla="*/ 0 w 316395"/>
              <a:gd name="connsiteY2" fmla="*/ 451589 h 3206138"/>
              <a:gd name="connsiteX3" fmla="*/ 316395 w 316395"/>
              <a:gd name="connsiteY3" fmla="*/ 0 h 320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395" h="3206138">
                <a:moveTo>
                  <a:pt x="316395" y="3162580"/>
                </a:moveTo>
                <a:lnTo>
                  <a:pt x="0" y="3206138"/>
                </a:lnTo>
                <a:lnTo>
                  <a:pt x="0" y="451589"/>
                </a:lnTo>
                <a:lnTo>
                  <a:pt x="31639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accent2">
                  <a:alpha val="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018" name="Freeform: Shape 7017">
            <a:extLst>
              <a:ext uri="{FF2B5EF4-FFF2-40B4-BE49-F238E27FC236}">
                <a16:creationId xmlns:a16="http://schemas.microsoft.com/office/drawing/2014/main" id="{3A555F56-FDD9-4F4A-AD54-7F3C1D7E650A}"/>
              </a:ext>
            </a:extLst>
          </p:cNvPr>
          <p:cNvSpPr/>
          <p:nvPr userDrawn="1"/>
        </p:nvSpPr>
        <p:spPr>
          <a:xfrm rot="18300963" flipH="1">
            <a:off x="7568200" y="-802590"/>
            <a:ext cx="418585" cy="2961934"/>
          </a:xfrm>
          <a:custGeom>
            <a:avLst/>
            <a:gdLst>
              <a:gd name="connsiteX0" fmla="*/ 418585 w 418585"/>
              <a:gd name="connsiteY0" fmla="*/ 0 h 2961934"/>
              <a:gd name="connsiteX1" fmla="*/ 0 w 418585"/>
              <a:gd name="connsiteY1" fmla="*/ 597446 h 2961934"/>
              <a:gd name="connsiteX2" fmla="*/ 0 w 418585"/>
              <a:gd name="connsiteY2" fmla="*/ 2961934 h 2961934"/>
              <a:gd name="connsiteX3" fmla="*/ 418585 w 418585"/>
              <a:gd name="connsiteY3" fmla="*/ 2808101 h 29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585" h="2961934">
                <a:moveTo>
                  <a:pt x="418585" y="0"/>
                </a:moveTo>
                <a:lnTo>
                  <a:pt x="0" y="597446"/>
                </a:lnTo>
                <a:lnTo>
                  <a:pt x="0" y="2961934"/>
                </a:lnTo>
                <a:lnTo>
                  <a:pt x="418585" y="2808101"/>
                </a:lnTo>
                <a:close/>
              </a:path>
            </a:pathLst>
          </a:custGeom>
          <a:gradFill>
            <a:gsLst>
              <a:gs pos="3000">
                <a:schemeClr val="accent1"/>
              </a:gs>
              <a:gs pos="85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5654" name="Graphic 5653">
            <a:extLst>
              <a:ext uri="{FF2B5EF4-FFF2-40B4-BE49-F238E27FC236}">
                <a16:creationId xmlns:a16="http://schemas.microsoft.com/office/drawing/2014/main" id="{DB1C9D5B-1D82-44CB-8498-34AB93A95A3A}"/>
              </a:ext>
            </a:extLst>
          </p:cNvPr>
          <p:cNvPicPr>
            <a:picLocks noChangeAspect="1"/>
          </p:cNvPicPr>
          <p:nvPr userDrawn="1"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882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 - One Text Box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131F13A-10AD-4675-A331-5DE9CEADE59F}"/>
              </a:ext>
            </a:extLst>
          </p:cNvPr>
          <p:cNvSpPr/>
          <p:nvPr userDrawn="1"/>
        </p:nvSpPr>
        <p:spPr>
          <a:xfrm rot="3341389" flipH="1">
            <a:off x="1619971" y="-3539070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rgbClr val="021D44"/>
              </a:gs>
              <a:gs pos="100000">
                <a:srgbClr val="021D44">
                  <a:alpha val="0"/>
                </a:srgbClr>
              </a:gs>
              <a:gs pos="95000">
                <a:srgbClr val="021D44"/>
              </a:gs>
              <a:gs pos="5000">
                <a:srgbClr val="021D44"/>
              </a:gs>
              <a:gs pos="0">
                <a:srgbClr val="021D44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AF3FC7BE-295B-451C-AA25-410A983C9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281628"/>
            <a:ext cx="11277600" cy="3795487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266700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marL="503238" indent="-236538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  <a:lvl3pPr marL="715963" indent="-192088" defTabSz="809625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/>
              <a:t>1st level bullet style</a:t>
            </a:r>
          </a:p>
          <a:p>
            <a:pPr lvl="1"/>
            <a:r>
              <a:rPr lang="en-US"/>
              <a:t>2nd level bullet style</a:t>
            </a:r>
          </a:p>
          <a:p>
            <a:pPr lvl="2"/>
            <a:r>
              <a:rPr lang="en-US"/>
              <a:t>3rd level bullet style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1486906"/>
            <a:ext cx="11020055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99EF38A9-A58B-0841-8A42-7AECC0BA473F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473F4034-F802-8147-9CE9-2FDF5990DA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CB57D75-5F5E-C041-8A1B-7856968E19BD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912066A-675D-A44C-89A2-612CCDF7B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3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 smtClean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5B11D0-B444-4F17-867D-8E310083C2D6}"/>
              </a:ext>
            </a:extLst>
          </p:cNvPr>
          <p:cNvSpPr txBox="1">
            <a:spLocks/>
          </p:cNvSpPr>
          <p:nvPr userDrawn="1"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A0BFCF-F96D-42FD-95BC-E15A6578D4F7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7D473A4-8DB2-4EDF-8C7A-C5F0A15369BD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CD2E50D-760D-4988-8551-8440713E17CD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73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5" y="471715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2438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5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178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464595" y="6546567"/>
            <a:ext cx="682256" cy="215444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sz="650" b="1" smtClean="0">
                <a:solidFill>
                  <a:schemeClr val="accent6"/>
                </a:solidFill>
                <a:latin typeface="+mn-lt"/>
              </a:rPr>
              <a:pPr/>
              <a:t>‹#›</a:t>
            </a:fld>
            <a:endParaRPr lang="en-US" sz="650" b="1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05723" y="6546567"/>
            <a:ext cx="2361408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50">
                <a:solidFill>
                  <a:schemeClr val="accent6"/>
                </a:solidFill>
                <a:latin typeface="+mn-lt"/>
                <a:ea typeface="Georgia" charset="0"/>
                <a:cs typeface="Georgia" charset="0"/>
              </a:rPr>
              <a:t>® 2019 Copyright Genpact.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3036" y="6462135"/>
            <a:ext cx="839972" cy="30908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0465493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 with Coral Title Divider - 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1C68E87-2396-4945-9846-AC597AEBF9C4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rgbClr val="021D44"/>
              </a:gs>
              <a:gs pos="100000">
                <a:srgbClr val="021D44">
                  <a:alpha val="0"/>
                </a:srgbClr>
              </a:gs>
              <a:gs pos="95000">
                <a:srgbClr val="021D44"/>
              </a:gs>
              <a:gs pos="5000">
                <a:srgbClr val="021D44"/>
              </a:gs>
              <a:gs pos="0">
                <a:srgbClr val="021D44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4910E85-A840-A34D-ACA6-7D1ECD496724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DEB0551-9906-0F4F-853B-AE6B38C0A6DB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739E1F1D-B720-154D-A12B-5FD379006E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BBEAF997-6809-4636-8337-1DC306436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3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AE2FC26A-8D8D-4044-8040-65574EFDEA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1486906"/>
            <a:ext cx="11288344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A18BB443-16DE-476A-906C-306D6FED0A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2498999"/>
            <a:ext cx="4860000" cy="379548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269875" indent="-2698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sz="1400">
                <a:solidFill>
                  <a:schemeClr val="bg1"/>
                </a:solidFill>
              </a:defRPr>
            </a:lvl3pPr>
            <a:lvl4pPr marL="503238" indent="-233363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bg1"/>
                </a:solidFill>
              </a:defRPr>
            </a:lvl4pPr>
            <a:lvl5pPr marL="717550" indent="-1936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lang="en-GB" sz="105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3C180B55-29D5-4D83-8640-B1D992AE278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04630" y="2498999"/>
            <a:ext cx="4860000" cy="379548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269875" indent="-2698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sz="1400">
                <a:solidFill>
                  <a:schemeClr val="bg1"/>
                </a:solidFill>
              </a:defRPr>
            </a:lvl3pPr>
            <a:lvl4pPr marL="503238" indent="-233363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bg1"/>
                </a:solidFill>
              </a:defRPr>
            </a:lvl4pPr>
            <a:lvl5pPr marL="717550" indent="-1936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lang="en-GB" sz="105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B0EA591-0F76-4C5D-A80F-BE3FFDBDE3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2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833661B-FDB1-4FD2-AA10-7509875192F6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6BE9C3-9D24-4D01-BA4D-BF75A9D51FE4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C100CA-D516-42FC-BC3F-FAC2BD900CA3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273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 with Coral Title Divider - Three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7DA8E25-20B2-4CCB-8C05-32E4FE821C08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rgbClr val="021D44"/>
              </a:gs>
              <a:gs pos="100000">
                <a:srgbClr val="021D44">
                  <a:alpha val="0"/>
                </a:srgbClr>
              </a:gs>
              <a:gs pos="95000">
                <a:srgbClr val="021D44"/>
              </a:gs>
              <a:gs pos="5000">
                <a:srgbClr val="021D44"/>
              </a:gs>
              <a:gs pos="0">
                <a:srgbClr val="021D44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004A700-4D6B-794D-9E1F-B688ED6936D1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182E920-76C2-7D48-A20D-59713625B20C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09ACF265-EE31-4144-8B71-14F128F1CB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F679A7A8-7517-400C-92F2-47DF5DFAE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3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C5BFAF6D-F9A4-4082-BB3E-3585BE0184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1486906"/>
            <a:ext cx="11288344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E22CFED2-F786-42B3-9BD7-D64AA1DDC0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498999"/>
            <a:ext cx="3132000" cy="379548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269875" indent="-2698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sz="1400">
                <a:solidFill>
                  <a:schemeClr val="bg1"/>
                </a:solidFill>
              </a:defRPr>
            </a:lvl3pPr>
            <a:lvl4pPr marL="503238" indent="-233363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bg1"/>
                </a:solidFill>
              </a:defRPr>
            </a:lvl4pPr>
            <a:lvl5pPr marL="717550" indent="-1936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lang="en-GB" sz="105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66666AE2-2A5D-4220-B698-BF93D33E317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3965" y="2498999"/>
            <a:ext cx="3132000" cy="379548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269875" indent="-2698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sz="1400">
                <a:solidFill>
                  <a:schemeClr val="bg1"/>
                </a:solidFill>
              </a:defRPr>
            </a:lvl3pPr>
            <a:lvl4pPr marL="503238" indent="-233363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bg1"/>
                </a:solidFill>
              </a:defRPr>
            </a:lvl4pPr>
            <a:lvl5pPr marL="717550" indent="-1936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lang="en-GB" sz="105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7F79D8D0-8E03-4D54-83A9-34731ECB04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70730" y="2498999"/>
            <a:ext cx="3132000" cy="379548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269875" indent="-2698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sz="1400">
                <a:solidFill>
                  <a:schemeClr val="bg1"/>
                </a:solidFill>
              </a:defRPr>
            </a:lvl3pPr>
            <a:lvl4pPr marL="503238" indent="-233363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bg1"/>
                </a:solidFill>
              </a:defRPr>
            </a:lvl4pPr>
            <a:lvl5pPr marL="717550" indent="-1936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lang="en-GB" sz="105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FAE361D-E02F-49AE-9D8E-909869D37E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2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22FA43-3E87-4FEF-93E8-E316AF48C481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22699F3-A2B0-491D-9618-7F1A6C8D6248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9A74A5-0B9E-494D-AA42-59356F87032E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7203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 with Coral Title Divider - Four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8C873A1-D739-43CD-8B0D-74D4AA3AFD7A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rgbClr val="021D44"/>
              </a:gs>
              <a:gs pos="100000">
                <a:srgbClr val="021D44">
                  <a:alpha val="0"/>
                </a:srgbClr>
              </a:gs>
              <a:gs pos="95000">
                <a:srgbClr val="021D44"/>
              </a:gs>
              <a:gs pos="5000">
                <a:srgbClr val="021D44"/>
              </a:gs>
              <a:gs pos="0">
                <a:srgbClr val="021D44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581D52-5A11-4CEF-A19A-C47F763A7B43}"/>
              </a:ext>
            </a:extLst>
          </p:cNvPr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1"/>
              </a:gs>
              <a:gs pos="98000">
                <a:srgbClr val="073262"/>
              </a:gs>
              <a:gs pos="33000">
                <a:schemeClr val="accent2"/>
              </a:gs>
              <a:gs pos="0">
                <a:srgbClr val="073262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004A700-4D6B-794D-9E1F-B688ED6936D1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182E920-76C2-7D48-A20D-59713625B20C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09ACF265-EE31-4144-8B71-14F128F1CB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F679A7A8-7517-400C-92F2-47DF5DFAE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3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C5BFAF6D-F9A4-4082-BB3E-3585BE0184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1486906"/>
            <a:ext cx="11288344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E22CFED2-F786-42B3-9BD7-D64AA1DDC0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498999"/>
            <a:ext cx="2628000" cy="3795487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269875" indent="-2698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sz="1400">
                <a:solidFill>
                  <a:schemeClr val="bg1"/>
                </a:solidFill>
              </a:defRPr>
            </a:lvl3pPr>
            <a:lvl4pPr marL="503238" indent="-233363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bg1"/>
                </a:solidFill>
              </a:defRPr>
            </a:lvl4pPr>
            <a:lvl5pPr marL="717550" indent="-1936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lang="en-GB" sz="105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66666AE2-2A5D-4220-B698-BF93D33E317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5163" y="2498999"/>
            <a:ext cx="2628000" cy="3795487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269875" indent="-2698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sz="1400">
                <a:solidFill>
                  <a:schemeClr val="bg1"/>
                </a:solidFill>
              </a:defRPr>
            </a:lvl3pPr>
            <a:lvl4pPr marL="503238" indent="-233363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bg1"/>
                </a:solidFill>
              </a:defRPr>
            </a:lvl4pPr>
            <a:lvl5pPr marL="717550" indent="-1936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lang="en-GB" sz="105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7F79D8D0-8E03-4D54-83A9-34731ECB04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3126" y="2498999"/>
            <a:ext cx="2628000" cy="3795487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269875" indent="-2698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sz="1400">
                <a:solidFill>
                  <a:schemeClr val="bg1"/>
                </a:solidFill>
              </a:defRPr>
            </a:lvl3pPr>
            <a:lvl4pPr marL="503238" indent="-233363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bg1"/>
                </a:solidFill>
              </a:defRPr>
            </a:lvl4pPr>
            <a:lvl5pPr marL="717550" indent="-1936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lang="en-GB" sz="105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9A38676E-2691-49B7-938B-41EBBAE414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1088" y="2498999"/>
            <a:ext cx="2628000" cy="3795487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269875" indent="-2698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sz="1400">
                <a:solidFill>
                  <a:schemeClr val="bg1"/>
                </a:solidFill>
              </a:defRPr>
            </a:lvl3pPr>
            <a:lvl4pPr marL="503238" indent="-233363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bg1"/>
                </a:solidFill>
              </a:defRPr>
            </a:lvl4pPr>
            <a:lvl5pPr marL="717550" indent="-1936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lang="en-GB" sz="105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3728C49-8B97-44DE-B314-372422AECD1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72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C4AAAD0-4193-42FD-A688-B0CD9CED6745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2A8F19F-DE6E-4F6F-B1FB-F82B517C4553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281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 with Coral Title Divider - Three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4EEE118-0313-4C9F-841E-AE2924EDD0A0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rgbClr val="021D44"/>
              </a:gs>
              <a:gs pos="100000">
                <a:srgbClr val="021D44">
                  <a:alpha val="0"/>
                </a:srgbClr>
              </a:gs>
              <a:gs pos="95000">
                <a:srgbClr val="021D44"/>
              </a:gs>
              <a:gs pos="5000">
                <a:srgbClr val="021D44"/>
              </a:gs>
              <a:gs pos="0">
                <a:srgbClr val="021D44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004A700-4D6B-794D-9E1F-B688ED6936D1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182E920-76C2-7D48-A20D-59713625B20C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09ACF265-EE31-4144-8B71-14F128F1CB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F679A7A8-7517-400C-92F2-47DF5DFAE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3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C5BFAF6D-F9A4-4082-BB3E-3585BE0184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1486906"/>
            <a:ext cx="11288344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E22CFED2-F786-42B3-9BD7-D64AA1DDC0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498999"/>
            <a:ext cx="3132000" cy="170513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269875" indent="-2698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sz="1400">
                <a:solidFill>
                  <a:schemeClr val="bg1"/>
                </a:solidFill>
              </a:defRPr>
            </a:lvl3pPr>
            <a:lvl4pPr marL="503238" indent="-233363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bg1"/>
                </a:solidFill>
              </a:defRPr>
            </a:lvl4pPr>
            <a:lvl5pPr marL="717550" indent="-1936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lang="en-GB" sz="105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66666AE2-2A5D-4220-B698-BF93D33E317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3965" y="2498999"/>
            <a:ext cx="3132000" cy="170513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269875" indent="-2698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sz="1400">
                <a:solidFill>
                  <a:schemeClr val="bg1"/>
                </a:solidFill>
              </a:defRPr>
            </a:lvl3pPr>
            <a:lvl4pPr marL="503238" indent="-233363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bg1"/>
                </a:solidFill>
              </a:defRPr>
            </a:lvl4pPr>
            <a:lvl5pPr marL="717550" indent="-1936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lang="en-GB" sz="105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7F79D8D0-8E03-4D54-83A9-34731ECB04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70730" y="2498999"/>
            <a:ext cx="3132000" cy="170513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269875" indent="-2698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sz="1400">
                <a:solidFill>
                  <a:schemeClr val="bg1"/>
                </a:solidFill>
              </a:defRPr>
            </a:lvl3pPr>
            <a:lvl4pPr marL="503238" indent="-233363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bg1"/>
                </a:solidFill>
              </a:defRPr>
            </a:lvl4pPr>
            <a:lvl5pPr marL="717550" indent="-1936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lang="en-GB" sz="105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22FA43-3E87-4FEF-93E8-E316AF48C481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22699F3-A2B0-491D-9618-7F1A6C8D6248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9A74A5-0B9E-494D-AA42-59356F87032E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EC011085-E9FE-48C5-B2A4-C709027DC8C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65525"/>
            <a:ext cx="3132000" cy="170513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269875" indent="-2698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sz="1400">
                <a:solidFill>
                  <a:schemeClr val="bg1"/>
                </a:solidFill>
              </a:defRPr>
            </a:lvl3pPr>
            <a:lvl4pPr marL="503238" indent="-233363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bg1"/>
                </a:solidFill>
              </a:defRPr>
            </a:lvl4pPr>
            <a:lvl5pPr marL="717550" indent="-1936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lang="en-GB" sz="105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9751CCF1-B3B5-4455-9BE0-0131EF798F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3965" y="4465525"/>
            <a:ext cx="3132000" cy="170513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269875" indent="-2698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sz="1400">
                <a:solidFill>
                  <a:schemeClr val="bg1"/>
                </a:solidFill>
              </a:defRPr>
            </a:lvl3pPr>
            <a:lvl4pPr marL="503238" indent="-233363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bg1"/>
                </a:solidFill>
              </a:defRPr>
            </a:lvl4pPr>
            <a:lvl5pPr marL="717550" indent="-1936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lang="en-GB" sz="105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8CD1012B-C24D-4E8C-9372-BDEC48BFF5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70730" y="4465525"/>
            <a:ext cx="3132000" cy="170513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269875" indent="-2698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sz="1400">
                <a:solidFill>
                  <a:schemeClr val="bg1"/>
                </a:solidFill>
              </a:defRPr>
            </a:lvl3pPr>
            <a:lvl4pPr marL="503238" indent="-233363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bg1"/>
                </a:solidFill>
              </a:defRPr>
            </a:lvl4pPr>
            <a:lvl5pPr marL="717550" indent="-1936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lang="en-GB" sz="105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225A138-8D03-4E68-8998-611A6F18F6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72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0297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 with Coral Title Divider - Text and Objec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1C68E87-2396-4945-9846-AC597AEBF9C4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rgbClr val="021D44"/>
              </a:gs>
              <a:gs pos="100000">
                <a:srgbClr val="021D44">
                  <a:alpha val="0"/>
                </a:srgbClr>
              </a:gs>
              <a:gs pos="95000">
                <a:srgbClr val="021D44"/>
              </a:gs>
              <a:gs pos="5000">
                <a:srgbClr val="021D44"/>
              </a:gs>
              <a:gs pos="0">
                <a:srgbClr val="021D44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4910E85-A840-A34D-ACA6-7D1ECD496724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DEB0551-9906-0F4F-853B-AE6B38C0A6DB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739E1F1D-B720-154D-A12B-5FD379006E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BBEAF997-6809-4636-8337-1DC306436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3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AE2FC26A-8D8D-4044-8040-65574EFDEA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1486906"/>
            <a:ext cx="11288344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A18BB443-16DE-476A-906C-306D6FED0A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2498999"/>
            <a:ext cx="4860000" cy="379548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269875" indent="-2698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sz="1400">
                <a:solidFill>
                  <a:schemeClr val="bg1"/>
                </a:solidFill>
              </a:defRPr>
            </a:lvl3pPr>
            <a:lvl4pPr marL="503238" indent="-233363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bg1"/>
                </a:solidFill>
              </a:defRPr>
            </a:lvl4pPr>
            <a:lvl5pPr marL="717550" indent="-1936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lang="en-GB" sz="105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B0EA591-0F76-4C5D-A80F-BE3FFDBDE3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2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833661B-FDB1-4FD2-AA10-7509875192F6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6BE9C3-9D24-4D01-BA4D-BF75A9D51FE4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C100CA-D516-42FC-BC3F-FAC2BD900CA3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33BB8C7-CC94-48A2-AE6B-15583FB4A051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318387" y="2401059"/>
            <a:ext cx="4873625" cy="3795713"/>
          </a:xfrm>
        </p:spPr>
        <p:txBody>
          <a:bodyPr anchor="ctr" anchorCtr="0"/>
          <a:lstStyle>
            <a:lvl1pPr marL="0" indent="0" algn="ctr">
              <a:buNone/>
              <a:defRPr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841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 with Coral Title Divider - N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8354CAE-1A7A-4144-A599-EE694FA9CD42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rgbClr val="021D44"/>
              </a:gs>
              <a:gs pos="100000">
                <a:srgbClr val="021D44">
                  <a:alpha val="0"/>
                </a:srgbClr>
              </a:gs>
              <a:gs pos="95000">
                <a:srgbClr val="021D44"/>
              </a:gs>
              <a:gs pos="5000">
                <a:srgbClr val="021D44"/>
              </a:gs>
              <a:gs pos="0">
                <a:srgbClr val="021D44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able Placeholder 2">
            <a:extLst>
              <a:ext uri="{FF2B5EF4-FFF2-40B4-BE49-F238E27FC236}">
                <a16:creationId xmlns:a16="http://schemas.microsoft.com/office/drawing/2014/main" id="{B0D006F0-61D9-476E-AD83-77162C97648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60743" y="2363698"/>
            <a:ext cx="11300453" cy="3455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IN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F41918F-AEF0-3549-9EA6-E7B6AA50A0F8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BEEFE40-2FFD-7445-A2AA-C25E6FCEB7E2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4620EA2F-E490-2C47-98D8-93D59AADF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D6E09562-C092-4EC4-9CB9-870580178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3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9C27CBC-6D6C-4277-BB7A-F462AFC68F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1486906"/>
            <a:ext cx="11288344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4723B6-0B34-4771-BC50-18FC48527B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8A1AF2-E8EC-4AF2-BE91-594808F11BAD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039E2CB-9F37-473F-93FB-D42BBF5BAAA9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7842F8-F35D-4368-B212-80696337494A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180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m To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B22D278-3A87-493A-827C-B8860FF078D5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rgbClr val="021D44"/>
              </a:gs>
              <a:gs pos="100000">
                <a:srgbClr val="021D44">
                  <a:alpha val="0"/>
                </a:srgbClr>
              </a:gs>
              <a:gs pos="95000">
                <a:srgbClr val="021D44"/>
              </a:gs>
              <a:gs pos="5000">
                <a:srgbClr val="021D44"/>
              </a:gs>
              <a:gs pos="0">
                <a:srgbClr val="021D44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E369FB11-7907-467F-8696-2250886D64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75645" y="2909979"/>
            <a:ext cx="5779496" cy="896347"/>
          </a:xfrm>
          <a:custGeom>
            <a:avLst/>
            <a:gdLst>
              <a:gd name="connsiteX0" fmla="*/ 0 w 6008687"/>
              <a:gd name="connsiteY0" fmla="*/ 0 h 978906"/>
              <a:gd name="connsiteX1" fmla="*/ 6008687 w 6008687"/>
              <a:gd name="connsiteY1" fmla="*/ 0 h 978906"/>
              <a:gd name="connsiteX2" fmla="*/ 6008687 w 6008687"/>
              <a:gd name="connsiteY2" fmla="*/ 489453 h 978906"/>
              <a:gd name="connsiteX3" fmla="*/ 6008687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6008687" y="0"/>
                </a:lnTo>
                <a:lnTo>
                  <a:pt x="6008687" y="489453"/>
                </a:lnTo>
                <a:lnTo>
                  <a:pt x="6008687" y="978906"/>
                </a:lnTo>
                <a:lnTo>
                  <a:pt x="0" y="978906"/>
                </a:lnTo>
                <a:close/>
              </a:path>
            </a:pathLst>
          </a:custGeom>
          <a:gradFill flip="none" rotWithShape="1">
            <a:gsLst>
              <a:gs pos="3000">
                <a:schemeClr val="accent2">
                  <a:alpha val="5000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</p:spPr>
        <p:txBody>
          <a:bodyPr vert="horz" wrap="square" lIns="792000" tIns="45720" rIns="288000" bIns="45720" rtlCol="0" anchor="ctr" anchorCtr="0">
            <a:noAutofit/>
          </a:bodyPr>
          <a:lstStyle>
            <a:lvl1pPr marL="0" indent="0">
              <a:buNone/>
              <a:defRPr lang="en-US" sz="1800" dirty="0" smtClean="0">
                <a:latin typeface="+mj-lt"/>
              </a:defRPr>
            </a:lvl1pPr>
          </a:lstStyle>
          <a:p>
            <a:pPr marL="266700" lvl="0" indent="-266700"/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3431397E-CA6D-447B-89CE-7141F15223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913" y="2909979"/>
            <a:ext cx="6008687" cy="896347"/>
          </a:xfrm>
          <a:custGeom>
            <a:avLst/>
            <a:gdLst>
              <a:gd name="connsiteX0" fmla="*/ 0 w 6008687"/>
              <a:gd name="connsiteY0" fmla="*/ 0 h 978906"/>
              <a:gd name="connsiteX1" fmla="*/ 5519234 w 6008687"/>
              <a:gd name="connsiteY1" fmla="*/ 0 h 978906"/>
              <a:gd name="connsiteX2" fmla="*/ 6008687 w 6008687"/>
              <a:gd name="connsiteY2" fmla="*/ 489453 h 978906"/>
              <a:gd name="connsiteX3" fmla="*/ 5519234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5519234" y="0"/>
                </a:lnTo>
                <a:lnTo>
                  <a:pt x="6008687" y="489453"/>
                </a:lnTo>
                <a:lnTo>
                  <a:pt x="5519234" y="978906"/>
                </a:lnTo>
                <a:lnTo>
                  <a:pt x="0" y="978906"/>
                </a:lnTo>
                <a:close/>
              </a:path>
            </a:pathLst>
          </a:custGeom>
          <a:gradFill flip="none" rotWithShape="1">
            <a:gsLst>
              <a:gs pos="3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spPr>
        <p:txBody>
          <a:bodyPr wrap="square" lIns="288000" rIns="288000" anchor="ctr" anchorCtr="0"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1486906"/>
            <a:ext cx="11300452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99EF38A9-A58B-0841-8A42-7AECC0BA473F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CB57D75-5F5E-C041-8A1B-7856968E19BD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912066A-675D-A44C-89A2-612CCDF7B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3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 smtClean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5B11D0-B444-4F17-867D-8E310083C2D6}"/>
              </a:ext>
            </a:extLst>
          </p:cNvPr>
          <p:cNvSpPr txBox="1">
            <a:spLocks/>
          </p:cNvSpPr>
          <p:nvPr userDrawn="1"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A0BFCF-F96D-42FD-95BC-E15A6578D4F7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81F11-552E-4AC1-B90D-84C47A0F5D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913" y="2343566"/>
            <a:ext cx="5126037" cy="363538"/>
          </a:xfrm>
        </p:spPr>
        <p:txBody>
          <a:bodyPr/>
          <a:lstStyle>
            <a:lvl1pPr marL="0" indent="0" algn="ctr">
              <a:buNone/>
              <a:defRPr sz="1800"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From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904BCC42-990A-4C9D-B509-29DF24C802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1600" y="2343566"/>
            <a:ext cx="5126037" cy="363538"/>
          </a:xfrm>
        </p:spPr>
        <p:txBody>
          <a:bodyPr/>
          <a:lstStyle>
            <a:lvl1pPr marL="0" indent="0" algn="ctr">
              <a:buNone/>
              <a:defRPr sz="1800"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To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DF459731-1012-4F51-AB8C-A81255FA38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969592" y="4007756"/>
            <a:ext cx="5779496" cy="896347"/>
          </a:xfrm>
          <a:custGeom>
            <a:avLst/>
            <a:gdLst>
              <a:gd name="connsiteX0" fmla="*/ 0 w 6008687"/>
              <a:gd name="connsiteY0" fmla="*/ 0 h 978906"/>
              <a:gd name="connsiteX1" fmla="*/ 6008687 w 6008687"/>
              <a:gd name="connsiteY1" fmla="*/ 0 h 978906"/>
              <a:gd name="connsiteX2" fmla="*/ 6008687 w 6008687"/>
              <a:gd name="connsiteY2" fmla="*/ 489453 h 978906"/>
              <a:gd name="connsiteX3" fmla="*/ 6008687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6008687" y="0"/>
                </a:lnTo>
                <a:lnTo>
                  <a:pt x="6008687" y="489453"/>
                </a:lnTo>
                <a:lnTo>
                  <a:pt x="6008687" y="978906"/>
                </a:lnTo>
                <a:lnTo>
                  <a:pt x="0" y="978906"/>
                </a:lnTo>
                <a:close/>
              </a:path>
            </a:pathLst>
          </a:custGeom>
          <a:gradFill flip="none" rotWithShape="1">
            <a:gsLst>
              <a:gs pos="3000">
                <a:schemeClr val="accent2">
                  <a:alpha val="5000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</p:spPr>
        <p:txBody>
          <a:bodyPr vert="horz" wrap="square" lIns="792000" tIns="45720" rIns="288000" bIns="45720" rtlCol="0" anchor="ctr" anchorCtr="0">
            <a:noAutofit/>
          </a:bodyPr>
          <a:lstStyle>
            <a:lvl1pPr marL="0" indent="0">
              <a:buNone/>
              <a:defRPr lang="en-US" sz="1800" dirty="0" smtClean="0">
                <a:latin typeface="+mj-lt"/>
              </a:defRPr>
            </a:lvl1pPr>
          </a:lstStyle>
          <a:p>
            <a:pPr marL="266700" lvl="0" indent="-266700"/>
            <a:endParaRPr lang="en-US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02522068-1D86-4299-A574-347C2821CA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912" y="4007756"/>
            <a:ext cx="6008687" cy="896347"/>
          </a:xfrm>
          <a:custGeom>
            <a:avLst/>
            <a:gdLst>
              <a:gd name="connsiteX0" fmla="*/ 0 w 6008687"/>
              <a:gd name="connsiteY0" fmla="*/ 0 h 978906"/>
              <a:gd name="connsiteX1" fmla="*/ 5519234 w 6008687"/>
              <a:gd name="connsiteY1" fmla="*/ 0 h 978906"/>
              <a:gd name="connsiteX2" fmla="*/ 6008687 w 6008687"/>
              <a:gd name="connsiteY2" fmla="*/ 489453 h 978906"/>
              <a:gd name="connsiteX3" fmla="*/ 5519234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5519234" y="0"/>
                </a:lnTo>
                <a:lnTo>
                  <a:pt x="6008687" y="489453"/>
                </a:lnTo>
                <a:lnTo>
                  <a:pt x="5519234" y="978906"/>
                </a:lnTo>
                <a:lnTo>
                  <a:pt x="0" y="978906"/>
                </a:lnTo>
                <a:close/>
              </a:path>
            </a:pathLst>
          </a:custGeom>
          <a:gradFill flip="none" rotWithShape="1">
            <a:gsLst>
              <a:gs pos="3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spPr>
        <p:txBody>
          <a:bodyPr wrap="square" lIns="288000" rIns="288000" anchor="ctr" anchorCtr="0"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22D0734C-534D-4AAB-B46F-E3DC9C987D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81700" y="5116370"/>
            <a:ext cx="5779496" cy="896347"/>
          </a:xfrm>
          <a:custGeom>
            <a:avLst/>
            <a:gdLst>
              <a:gd name="connsiteX0" fmla="*/ 0 w 6008687"/>
              <a:gd name="connsiteY0" fmla="*/ 0 h 978906"/>
              <a:gd name="connsiteX1" fmla="*/ 6008687 w 6008687"/>
              <a:gd name="connsiteY1" fmla="*/ 0 h 978906"/>
              <a:gd name="connsiteX2" fmla="*/ 6008687 w 6008687"/>
              <a:gd name="connsiteY2" fmla="*/ 489453 h 978906"/>
              <a:gd name="connsiteX3" fmla="*/ 6008687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6008687" y="0"/>
                </a:lnTo>
                <a:lnTo>
                  <a:pt x="6008687" y="489453"/>
                </a:lnTo>
                <a:lnTo>
                  <a:pt x="6008687" y="978906"/>
                </a:lnTo>
                <a:lnTo>
                  <a:pt x="0" y="978906"/>
                </a:lnTo>
                <a:close/>
              </a:path>
            </a:pathLst>
          </a:custGeom>
          <a:gradFill flip="none" rotWithShape="1">
            <a:gsLst>
              <a:gs pos="3000">
                <a:schemeClr val="accent2">
                  <a:alpha val="5000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</p:spPr>
        <p:txBody>
          <a:bodyPr vert="horz" wrap="square" lIns="792000" tIns="45720" rIns="288000" bIns="45720" rtlCol="0" anchor="ctr" anchorCtr="0">
            <a:noAutofit/>
          </a:bodyPr>
          <a:lstStyle>
            <a:lvl1pPr marL="0" indent="0">
              <a:buNone/>
              <a:defRPr lang="en-US" sz="1800" dirty="0" smtClean="0">
                <a:latin typeface="+mj-lt"/>
              </a:defRPr>
            </a:lvl1pPr>
          </a:lstStyle>
          <a:p>
            <a:pPr marL="266700" lvl="0" indent="-266700"/>
            <a:endParaRPr lang="en-US"/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E3E31F3B-3F47-424E-9E3A-E3D439B3A60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196" y="5116370"/>
            <a:ext cx="6008687" cy="896347"/>
          </a:xfrm>
          <a:custGeom>
            <a:avLst/>
            <a:gdLst>
              <a:gd name="connsiteX0" fmla="*/ 0 w 6008687"/>
              <a:gd name="connsiteY0" fmla="*/ 0 h 978906"/>
              <a:gd name="connsiteX1" fmla="*/ 5519234 w 6008687"/>
              <a:gd name="connsiteY1" fmla="*/ 0 h 978906"/>
              <a:gd name="connsiteX2" fmla="*/ 6008687 w 6008687"/>
              <a:gd name="connsiteY2" fmla="*/ 489453 h 978906"/>
              <a:gd name="connsiteX3" fmla="*/ 5519234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5519234" y="0"/>
                </a:lnTo>
                <a:lnTo>
                  <a:pt x="6008687" y="489453"/>
                </a:lnTo>
                <a:lnTo>
                  <a:pt x="5519234" y="978906"/>
                </a:lnTo>
                <a:lnTo>
                  <a:pt x="0" y="978906"/>
                </a:lnTo>
                <a:close/>
              </a:path>
            </a:pathLst>
          </a:custGeom>
          <a:gradFill flip="none" rotWithShape="1">
            <a:gsLst>
              <a:gs pos="3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spPr>
        <p:txBody>
          <a:bodyPr wrap="square" lIns="288000" rIns="288000" anchor="ctr" anchorCtr="0"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D7F8775-4EFF-497B-A127-D347C4E65B2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72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63484BA-493A-4EDA-B3AA-D94FA66A1E9A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7A60C98-2DDA-4164-B001-8BE1A7AE5341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962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List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C71B510-1D98-42DB-B45D-554916384A11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rgbClr val="021D44"/>
              </a:gs>
              <a:gs pos="100000">
                <a:srgbClr val="021D44">
                  <a:alpha val="0"/>
                </a:srgbClr>
              </a:gs>
              <a:gs pos="95000">
                <a:srgbClr val="021D44"/>
              </a:gs>
              <a:gs pos="5000">
                <a:srgbClr val="021D44"/>
              </a:gs>
              <a:gs pos="0">
                <a:srgbClr val="021D44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F4593608-4C2B-4E16-9A18-8ED3107178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88" y="3927805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08E8F908-BDF4-4339-A814-E14D772FAC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1363" y="3927805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wrap="square" lIns="936000" anchor="ctr" anchorCtr="0">
            <a:noAutofit/>
          </a:bodyPr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20368A86-6E81-491C-BFBF-5C275DEBF0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807" y="3076208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BECE3F49-908D-458F-81F6-7DDD8C953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1363" y="3076208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wrap="square" lIns="936000" anchor="ctr" anchorCtr="0">
            <a:noAutofit/>
          </a:bodyPr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98C8E7-ED6D-4D45-AE7B-9892EF4D2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5" y="2224482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1486906"/>
            <a:ext cx="11300452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99EF38A9-A58B-0841-8A42-7AECC0BA473F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CB57D75-5F5E-C041-8A1B-7856968E19BD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912066A-675D-A44C-89A2-612CCDF7B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3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 smtClean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5B11D0-B444-4F17-867D-8E310083C2D6}"/>
              </a:ext>
            </a:extLst>
          </p:cNvPr>
          <p:cNvSpPr txBox="1">
            <a:spLocks/>
          </p:cNvSpPr>
          <p:nvPr userDrawn="1"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A0BFCF-F96D-42FD-95BC-E15A6578D4F7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2B1F00-E356-43EE-9586-361C083A1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415" y="2283354"/>
            <a:ext cx="502822" cy="555611"/>
          </a:xfr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dirty="0" smtClean="0"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1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6AF2132A-3834-40CD-8D2D-64F97FD66E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1363" y="2224482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wrap="square" lIns="936000" anchor="ctr" anchorCtr="0">
            <a:noAutofit/>
          </a:bodyPr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E1BCCBD5-9278-4EC4-A369-A1894C7206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307" y="3134951"/>
            <a:ext cx="502822" cy="555611"/>
          </a:xfr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dirty="0" smtClean="0"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2</a:t>
            </a:r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A01ACD5E-F42A-40E5-8B7C-00A5C575E5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415" y="3986548"/>
            <a:ext cx="502822" cy="555611"/>
          </a:xfr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dirty="0" smtClean="0"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3</a:t>
            </a:r>
          </a:p>
        </p:txBody>
      </p:sp>
      <p:sp>
        <p:nvSpPr>
          <p:cNvPr id="104" name="Text Placeholder 2">
            <a:extLst>
              <a:ext uri="{FF2B5EF4-FFF2-40B4-BE49-F238E27FC236}">
                <a16:creationId xmlns:a16="http://schemas.microsoft.com/office/drawing/2014/main" id="{A9970848-F35F-47D3-8AA3-859BE30E97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DFF4D63-BE21-420B-80E7-02289AE6A1F9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E3DBC33-7B8E-4774-BF5B-302272AEA004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7033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List -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57DF18B-E99E-4243-ADEF-0D9947145F0C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rgbClr val="021D44"/>
              </a:gs>
              <a:gs pos="100000">
                <a:srgbClr val="021D44">
                  <a:alpha val="0"/>
                </a:srgbClr>
              </a:gs>
              <a:gs pos="95000">
                <a:srgbClr val="021D44"/>
              </a:gs>
              <a:gs pos="5000">
                <a:srgbClr val="021D44"/>
              </a:gs>
              <a:gs pos="0">
                <a:srgbClr val="021D44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53DE74C9-5BE2-4781-868E-3C8C617C73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6861" y="4779402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5D64D6E-71F8-4B7E-903B-6FCF3E9429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91363" y="4779402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wrap="square" lIns="936000" anchor="ctr" anchorCtr="0">
            <a:noAutofit/>
          </a:bodyPr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F4593608-4C2B-4E16-9A18-8ED3107178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88" y="3927805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08E8F908-BDF4-4339-A814-E14D772FAC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1363" y="3927805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wrap="square" lIns="936000" anchor="ctr" anchorCtr="0">
            <a:noAutofit/>
          </a:bodyPr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20368A86-6E81-491C-BFBF-5C275DEBF0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807" y="3076208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BECE3F49-908D-458F-81F6-7DDD8C953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1363" y="3076208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wrap="square" lIns="936000" anchor="ctr" anchorCtr="0">
            <a:noAutofit/>
          </a:bodyPr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98C8E7-ED6D-4D45-AE7B-9892EF4D2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5" y="2224482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1486906"/>
            <a:ext cx="11300452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99EF38A9-A58B-0841-8A42-7AECC0BA473F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CB57D75-5F5E-C041-8A1B-7856968E19BD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912066A-675D-A44C-89A2-612CCDF7B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3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 smtClean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B3090C84-9EB5-4D52-9BAA-A05AC6E3DF11}"/>
              </a:ext>
            </a:extLst>
          </p:cNvPr>
          <p:cNvPicPr>
            <a:picLocks noChangeAspect="1"/>
          </p:cNvPicPr>
          <p:nvPr userDrawn="1"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5B11D0-B444-4F17-867D-8E310083C2D6}"/>
              </a:ext>
            </a:extLst>
          </p:cNvPr>
          <p:cNvSpPr txBox="1">
            <a:spLocks/>
          </p:cNvSpPr>
          <p:nvPr userDrawn="1"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A0BFCF-F96D-42FD-95BC-E15A6578D4F7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2B1F00-E356-43EE-9586-361C083A1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415" y="2283354"/>
            <a:ext cx="502822" cy="555611"/>
          </a:xfr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dirty="0" smtClean="0"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1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6AF2132A-3834-40CD-8D2D-64F97FD66E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1363" y="2224482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wrap="square" lIns="936000" anchor="ctr" anchorCtr="0">
            <a:noAutofit/>
          </a:bodyPr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E1BCCBD5-9278-4EC4-A369-A1894C7206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307" y="3134951"/>
            <a:ext cx="502822" cy="555611"/>
          </a:xfr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dirty="0" smtClean="0"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2</a:t>
            </a:r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A01ACD5E-F42A-40E5-8B7C-00A5C575E5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415" y="3986548"/>
            <a:ext cx="502822" cy="555611"/>
          </a:xfr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dirty="0" smtClean="0"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3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2612354C-D3A8-4F0B-A62B-2D17249DF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415" y="4838145"/>
            <a:ext cx="502822" cy="555611"/>
          </a:xfr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dirty="0" smtClean="0"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4</a:t>
            </a:r>
          </a:p>
        </p:txBody>
      </p:sp>
      <p:sp>
        <p:nvSpPr>
          <p:cNvPr id="104" name="Text Placeholder 2">
            <a:extLst>
              <a:ext uri="{FF2B5EF4-FFF2-40B4-BE49-F238E27FC236}">
                <a16:creationId xmlns:a16="http://schemas.microsoft.com/office/drawing/2014/main" id="{A9970848-F35F-47D3-8AA3-859BE30E97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B72BE85-880D-4E0A-8352-FC43453B67B4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D46182B-78CB-403D-B5FC-625088C46872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575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List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CD79AFD-E064-41DB-B196-E40E10A9205C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rgbClr val="021D44"/>
              </a:gs>
              <a:gs pos="100000">
                <a:srgbClr val="021D44">
                  <a:alpha val="0"/>
                </a:srgbClr>
              </a:gs>
              <a:gs pos="95000">
                <a:srgbClr val="021D44"/>
              </a:gs>
              <a:gs pos="5000">
                <a:srgbClr val="021D44"/>
              </a:gs>
              <a:gs pos="0">
                <a:srgbClr val="021D44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53DE74C9-5BE2-4781-868E-3C8C617C73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6861" y="4779402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5D64D6E-71F8-4B7E-903B-6FCF3E9429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91363" y="4779402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wrap="square" lIns="936000" anchor="ctr" anchorCtr="0">
            <a:noAutofit/>
          </a:bodyPr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F4593608-4C2B-4E16-9A18-8ED3107178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88" y="3927805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08E8F908-BDF4-4339-A814-E14D772FAC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1363" y="3927805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wrap="square" lIns="936000" anchor="ctr" anchorCtr="0">
            <a:noAutofit/>
          </a:bodyPr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20368A86-6E81-491C-BFBF-5C275DEBF0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807" y="3076208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BECE3F49-908D-458F-81F6-7DDD8C953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1363" y="3076208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wrap="square" lIns="936000" anchor="ctr" anchorCtr="0">
            <a:noAutofit/>
          </a:bodyPr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98C8E7-ED6D-4D45-AE7B-9892EF4D2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5" y="2224482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1486906"/>
            <a:ext cx="11300452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99EF38A9-A58B-0841-8A42-7AECC0BA473F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CB57D75-5F5E-C041-8A1B-7856968E19BD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912066A-675D-A44C-89A2-612CCDF7B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3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 smtClean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B3090C84-9EB5-4D52-9BAA-A05AC6E3DF11}"/>
              </a:ext>
            </a:extLst>
          </p:cNvPr>
          <p:cNvPicPr>
            <a:picLocks noChangeAspect="1"/>
          </p:cNvPicPr>
          <p:nvPr userDrawn="1"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5B11D0-B444-4F17-867D-8E310083C2D6}"/>
              </a:ext>
            </a:extLst>
          </p:cNvPr>
          <p:cNvSpPr txBox="1">
            <a:spLocks/>
          </p:cNvSpPr>
          <p:nvPr userDrawn="1"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A0BFCF-F96D-42FD-95BC-E15A6578D4F7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2B1F00-E356-43EE-9586-361C083A1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415" y="2283354"/>
            <a:ext cx="502822" cy="555611"/>
          </a:xfr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dirty="0" smtClean="0"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1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6AF2132A-3834-40CD-8D2D-64F97FD66E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1363" y="2224482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wrap="square" lIns="936000" anchor="ctr" anchorCtr="0">
            <a:noAutofit/>
          </a:bodyPr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E1BCCBD5-9278-4EC4-A369-A1894C7206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307" y="3134951"/>
            <a:ext cx="502822" cy="555611"/>
          </a:xfr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dirty="0" smtClean="0"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2</a:t>
            </a:r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A01ACD5E-F42A-40E5-8B7C-00A5C575E5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415" y="3986548"/>
            <a:ext cx="502822" cy="555611"/>
          </a:xfr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dirty="0" smtClean="0"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3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2612354C-D3A8-4F0B-A62B-2D17249DF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415" y="4838145"/>
            <a:ext cx="502822" cy="555611"/>
          </a:xfr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dirty="0" smtClean="0"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4</a:t>
            </a:r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F26204A4-94F4-4D0B-A32D-54BA8095E0E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3834" y="5631000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BC8A2927-6011-4622-A038-F2F7EAC093B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91363" y="5631000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wrap="square" lIns="936000" anchor="ctr" anchorCtr="0">
            <a:noAutofit/>
          </a:bodyPr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7EA2F73C-E0F4-45B1-AB8F-530A19B435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6415" y="5689743"/>
            <a:ext cx="502822" cy="555611"/>
          </a:xfr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dirty="0" smtClean="0"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5</a:t>
            </a:r>
          </a:p>
        </p:txBody>
      </p:sp>
      <p:sp>
        <p:nvSpPr>
          <p:cNvPr id="104" name="Text Placeholder 2">
            <a:extLst>
              <a:ext uri="{FF2B5EF4-FFF2-40B4-BE49-F238E27FC236}">
                <a16:creationId xmlns:a16="http://schemas.microsoft.com/office/drawing/2014/main" id="{A9970848-F35F-47D3-8AA3-859BE30E97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50DE06D-8C06-4944-A666-597131180BE0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72CD0B2-AFB6-4E62-816E-85954FA268AE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525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460744" y="1828802"/>
            <a:ext cx="11272262" cy="3455987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/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5" y="471715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2438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5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178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0107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Profi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6453416-DC10-448B-A7EF-08D389CDE4D0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rgbClr val="021D44"/>
              </a:gs>
              <a:gs pos="100000">
                <a:srgbClr val="021D44">
                  <a:alpha val="0"/>
                </a:srgbClr>
              </a:gs>
              <a:gs pos="95000">
                <a:srgbClr val="021D44"/>
              </a:gs>
              <a:gs pos="5000">
                <a:srgbClr val="021D44"/>
              </a:gs>
              <a:gs pos="0">
                <a:srgbClr val="021D44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879880F-2137-47AB-9566-C8A09E1C8E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40056" y="2397091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/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4CCA4F3-8BB7-4518-8D07-F4EBBBD39FF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04950" y="2397091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/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5A37B0B-0741-485F-996D-2A2215AD59C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69844" y="2397091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/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DB37BA3-47E7-413A-B0E7-2CD9DCDEE8B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634738" y="2397091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/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A10E2E9-EE61-224E-9537-94C4D70AD911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EB52326-890B-7847-908A-34FB6FAF10DB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F945EBC2-EDD3-1F4B-A3BC-13F0570B6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796499F9-8147-4AC8-A381-F389829F7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3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 smtClean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50E4D5E6-0A74-461D-9D88-BCF3D68F9D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1486906"/>
            <a:ext cx="11288344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EFC4F90-BCD5-4FB5-9382-09156FE54E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5057" y="4264179"/>
            <a:ext cx="2448000" cy="194612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/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D31C2633-03C8-4C67-BF7B-C58F584C602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06292" y="4264179"/>
            <a:ext cx="2448000" cy="194612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/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4FF1FDC0-B429-4EA3-9D21-84014344DA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7527" y="4264179"/>
            <a:ext cx="2448000" cy="194612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/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6CADF272-8FD7-4C1C-9F30-C1F0F805D2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8762" y="4264179"/>
            <a:ext cx="2448000" cy="194612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/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2D0BA89-4F74-4866-9C91-E9B1EE56FB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2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15F57F67-F56A-40A8-A7CE-EC5D362E5B9A}"/>
              </a:ext>
            </a:extLst>
          </p:cNvPr>
          <p:cNvSpPr txBox="1">
            <a:spLocks/>
          </p:cNvSpPr>
          <p:nvPr userDrawn="1"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B5DF5E-9FDD-49B8-AE9F-655290BDC140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A494C80-B63D-406C-B321-BEC69FB63EEE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9418DD0-773D-4CC7-AC00-8FFB11C3DEB5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1014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only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CD8EBE1-C115-46D2-8D9F-2B0F0F4E69C4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rgbClr val="021D44"/>
              </a:gs>
              <a:gs pos="100000">
                <a:srgbClr val="021D44">
                  <a:alpha val="0"/>
                </a:srgbClr>
              </a:gs>
              <a:gs pos="95000">
                <a:srgbClr val="021D44"/>
              </a:gs>
              <a:gs pos="5000">
                <a:srgbClr val="021D44"/>
              </a:gs>
              <a:gs pos="0">
                <a:srgbClr val="021D44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99EF38A9-A58B-0841-8A42-7AECC0BA473F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89EFFC3-E0E2-DE4C-8B41-80C5EB549FEE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C6234C15-DA8F-0B41-B82C-CF7F5CD3E6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EFC6CCA6-1B18-43B7-89DF-8826CE457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3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 smtClean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C6CF88-2045-4465-997C-62822D2E1F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DA99FBF-5766-4E11-B95D-4062A013DE86}"/>
              </a:ext>
            </a:extLst>
          </p:cNvPr>
          <p:cNvSpPr txBox="1">
            <a:spLocks/>
          </p:cNvSpPr>
          <p:nvPr userDrawn="1"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B7FB02-323B-4446-9A92-794A93F797A8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F454E00-BEEE-4D64-A0C3-779B2CBE10B8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DBD9B82-28A8-4EFA-AC33-4383364ED6A3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34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132F60-4676-4808-95E3-06691D2F1AB2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rgbClr val="021D44"/>
              </a:gs>
              <a:gs pos="100000">
                <a:srgbClr val="021D44">
                  <a:alpha val="0"/>
                </a:srgbClr>
              </a:gs>
              <a:gs pos="95000">
                <a:srgbClr val="021D44"/>
              </a:gs>
              <a:gs pos="5000">
                <a:srgbClr val="021D44"/>
              </a:gs>
              <a:gs pos="0">
                <a:srgbClr val="021D44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99EF38A9-A58B-0841-8A42-7AECC0BA473F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8EB1D9B-6D54-BE48-A38C-E020CAE7F15A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E5BE2532-4C80-3345-A34D-0DFC59010D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75F0C21-40C3-4262-B58F-47873E1504A8}"/>
              </a:ext>
            </a:extLst>
          </p:cNvPr>
          <p:cNvSpPr txBox="1">
            <a:spLocks/>
          </p:cNvSpPr>
          <p:nvPr userDrawn="1"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27FB49-C927-4B63-B91F-077157EFB686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77E9E42-0469-4631-A795-64E7CA7E5A72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28F53F6-E210-4B2B-9D0B-F91382276F9E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123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Navy - No Corner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471882F-0549-4D1C-80F0-5AECB47216A4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rgbClr val="021D44"/>
              </a:gs>
              <a:gs pos="100000">
                <a:srgbClr val="021D44">
                  <a:alpha val="0"/>
                </a:srgbClr>
              </a:gs>
              <a:gs pos="95000">
                <a:srgbClr val="021D44"/>
              </a:gs>
              <a:gs pos="5000">
                <a:srgbClr val="021D44"/>
              </a:gs>
              <a:gs pos="0">
                <a:srgbClr val="021D44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99EF38A9-A58B-0841-8A42-7AECC0BA473F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8EB1D9B-6D54-BE48-A38C-E020CAE7F15A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E5BE2532-4C80-3345-A34D-0DFC59010D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1871373-3B32-48E1-9B8D-387AEBAD8840}"/>
              </a:ext>
            </a:extLst>
          </p:cNvPr>
          <p:cNvSpPr txBox="1">
            <a:spLocks/>
          </p:cNvSpPr>
          <p:nvPr userDrawn="1"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549ABD-C92D-4FBA-A1A6-7BB262592547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414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file Slide - Option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13C86B8-43CF-41E7-95EF-63601CF8E7CB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rgbClr val="021D44"/>
              </a:gs>
              <a:gs pos="100000">
                <a:srgbClr val="021D44">
                  <a:alpha val="0"/>
                </a:srgbClr>
              </a:gs>
              <a:gs pos="95000">
                <a:srgbClr val="021D44"/>
              </a:gs>
              <a:gs pos="5000">
                <a:srgbClr val="021D44"/>
              </a:gs>
              <a:gs pos="0">
                <a:srgbClr val="021D44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9962DDE-8AC7-49DA-8F07-296F58F6024A}"/>
              </a:ext>
            </a:extLst>
          </p:cNvPr>
          <p:cNvSpPr/>
          <p:nvPr userDrawn="1"/>
        </p:nvSpPr>
        <p:spPr>
          <a:xfrm rot="5400000">
            <a:off x="4276567" y="-2413181"/>
            <a:ext cx="1759270" cy="9400989"/>
          </a:xfrm>
          <a:prstGeom prst="rect">
            <a:avLst/>
          </a:prstGeom>
          <a:gradFill>
            <a:gsLst>
              <a:gs pos="3000">
                <a:schemeClr val="tx2">
                  <a:alpha val="1000"/>
                </a:schemeClr>
              </a:gs>
              <a:gs pos="74000">
                <a:schemeClr val="accent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99EF38A9-A58B-0841-8A42-7AECC0BA473F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D88D58D-8AC7-3941-9FF0-58B456897128}"/>
              </a:ext>
            </a:extLst>
          </p:cNvPr>
          <p:cNvSpPr/>
          <p:nvPr/>
        </p:nvSpPr>
        <p:spPr>
          <a:xfrm>
            <a:off x="347658" y="336514"/>
            <a:ext cx="1521570" cy="58477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3200" b="0" kern="12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Profile:</a:t>
            </a:r>
          </a:p>
        </p:txBody>
      </p:sp>
      <p:sp>
        <p:nvSpPr>
          <p:cNvPr id="34" name="Tabellenplatzhalter 50">
            <a:extLst>
              <a:ext uri="{FF2B5EF4-FFF2-40B4-BE49-F238E27FC236}">
                <a16:creationId xmlns:a16="http://schemas.microsoft.com/office/drawing/2014/main" id="{37C5FF30-F7F2-8C46-BA51-88A034BF110E}"/>
              </a:ext>
            </a:extLst>
          </p:cNvPr>
          <p:cNvSpPr>
            <a:spLocks noGrp="1"/>
          </p:cNvSpPr>
          <p:nvPr>
            <p:ph type="tbl" sz="quarter" idx="20" hasCustomPrompt="1"/>
          </p:nvPr>
        </p:nvSpPr>
        <p:spPr>
          <a:xfrm>
            <a:off x="9136249" y="4765799"/>
            <a:ext cx="2414068" cy="127438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</a:t>
            </a:r>
          </a:p>
        </p:txBody>
      </p:sp>
      <p:sp>
        <p:nvSpPr>
          <p:cNvPr id="39" name="Picture Placeholder 16">
            <a:extLst>
              <a:ext uri="{FF2B5EF4-FFF2-40B4-BE49-F238E27FC236}">
                <a16:creationId xmlns:a16="http://schemas.microsoft.com/office/drawing/2014/main" id="{F7DE624E-032F-0743-8B5D-A7D22C1F4D0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9419" y="1492782"/>
            <a:ext cx="1723430" cy="1582892"/>
          </a:xfrm>
          <a:prstGeom prst="rect">
            <a:avLst/>
          </a:prstGeom>
          <a:blipFill dpi="0" rotWithShape="1">
            <a:blip/>
            <a:srcRect/>
            <a:stretch>
              <a:fillRect/>
            </a:stretch>
          </a:blipFill>
          <a:ln w="31750">
            <a:noFill/>
          </a:ln>
          <a:effectLst/>
        </p:spPr>
        <p:txBody>
          <a:bodyPr wrap="square" lIns="72000" anchor="t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9E7AFBBC-1F75-8F44-BD75-8C7ACDDCF60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074442" y="184652"/>
            <a:ext cx="1636379" cy="63349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logo</a:t>
            </a:r>
          </a:p>
        </p:txBody>
      </p:sp>
      <p:sp>
        <p:nvSpPr>
          <p:cNvPr id="49" name="Slide Number Placeholder 5">
            <a:extLst>
              <a:ext uri="{FF2B5EF4-FFF2-40B4-BE49-F238E27FC236}">
                <a16:creationId xmlns:a16="http://schemas.microsoft.com/office/drawing/2014/main" id="{86C7E4DD-141E-2745-B681-BD2114B21CDD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55626084-1DD9-4349-BCAE-D06BA98CC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AD48BCF9-8C04-45E8-829C-DAE901060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3075" y="343569"/>
            <a:ext cx="8067846" cy="534829"/>
          </a:xfrm>
        </p:spPr>
        <p:txBody>
          <a:bodyPr vert="horz" lIns="0" tIns="45720" rIns="91440" bIns="45720" rtlCol="0" anchor="t" anchorCtr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Name Surname</a:t>
            </a:r>
          </a:p>
        </p:txBody>
      </p:sp>
      <p:sp>
        <p:nvSpPr>
          <p:cNvPr id="52" name="Text Placeholder 22">
            <a:extLst>
              <a:ext uri="{FF2B5EF4-FFF2-40B4-BE49-F238E27FC236}">
                <a16:creationId xmlns:a16="http://schemas.microsoft.com/office/drawing/2014/main" id="{4AAF7B94-06D9-4CA6-8980-0AB36F894B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52599"/>
            <a:ext cx="11288344" cy="34325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Insert Job title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3CE3015-5AD9-49A9-BBEF-12F5954DC5F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09098" y="1749519"/>
            <a:ext cx="2913134" cy="1278706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0AADCD0F-B9BB-43C8-A643-DE50D1EB6D0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649467" y="1749519"/>
            <a:ext cx="3744465" cy="1278706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80D5F6BB-E847-4E03-9BA3-813C95C632A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600308" y="1749519"/>
            <a:ext cx="1957017" cy="1278706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C4596A-D39D-4DDD-9C1F-537131F4D84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5708" y="3605213"/>
            <a:ext cx="3744465" cy="2595396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77D60413-08AF-49F2-A517-DA931CDB65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516097" y="3605213"/>
            <a:ext cx="4310279" cy="258704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CC473AF2-98EC-4CAF-981A-6D75337CAB2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43257" y="3605214"/>
            <a:ext cx="2414068" cy="72759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F1C2B2FC-E90B-417A-AB94-7C36A6BA919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572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Slide Number Placeholder 5">
            <a:extLst>
              <a:ext uri="{FF2B5EF4-FFF2-40B4-BE49-F238E27FC236}">
                <a16:creationId xmlns:a16="http://schemas.microsoft.com/office/drawing/2014/main" id="{66909FA9-F750-4399-A4FC-1BAC40C6BC1F}"/>
              </a:ext>
            </a:extLst>
          </p:cNvPr>
          <p:cNvSpPr txBox="1">
            <a:spLocks/>
          </p:cNvSpPr>
          <p:nvPr userDrawn="1"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E1BB45F-BF0D-42E1-A655-D80C36881F83}"/>
              </a:ext>
            </a:extLst>
          </p:cNvPr>
          <p:cNvSpPr/>
          <p:nvPr userDrawn="1"/>
        </p:nvSpPr>
        <p:spPr>
          <a:xfrm>
            <a:off x="365446" y="3314545"/>
            <a:ext cx="4025461" cy="30777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Focus industries and consulting expertise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505E6F1-5930-4713-84D8-F4C4F982C5CB}"/>
              </a:ext>
            </a:extLst>
          </p:cNvPr>
          <p:cNvSpPr/>
          <p:nvPr userDrawn="1"/>
        </p:nvSpPr>
        <p:spPr>
          <a:xfrm>
            <a:off x="4415970" y="3314545"/>
            <a:ext cx="2941831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Project experience (selection)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en-US" sz="1400" b="1" kern="1200">
              <a:solidFill>
                <a:schemeClr val="accent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9FC99E1-0528-4A7C-9118-22339A1879F3}"/>
              </a:ext>
            </a:extLst>
          </p:cNvPr>
          <p:cNvSpPr/>
          <p:nvPr userDrawn="1"/>
        </p:nvSpPr>
        <p:spPr>
          <a:xfrm>
            <a:off x="9044498" y="3257393"/>
            <a:ext cx="2941831" cy="5232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Certifications/attainments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en-US" sz="1400" b="1" kern="1200">
              <a:solidFill>
                <a:schemeClr val="accent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5863F9F-84C1-42FC-A689-B51A28CECB2B}"/>
              </a:ext>
            </a:extLst>
          </p:cNvPr>
          <p:cNvSpPr/>
          <p:nvPr userDrawn="1"/>
        </p:nvSpPr>
        <p:spPr>
          <a:xfrm>
            <a:off x="9044498" y="4402673"/>
            <a:ext cx="2941831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Industry experience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A42FFDA-7CDC-4214-BB59-442CF7506A90}"/>
              </a:ext>
            </a:extLst>
          </p:cNvPr>
          <p:cNvSpPr/>
          <p:nvPr userDrawn="1"/>
        </p:nvSpPr>
        <p:spPr>
          <a:xfrm>
            <a:off x="2418836" y="1458851"/>
            <a:ext cx="3677164" cy="5232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Professional experience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en-US" sz="1400" b="1" kern="1200">
              <a:solidFill>
                <a:schemeClr val="accent2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99A2E5C-A0D4-4E9F-9C93-6E330A87025D}"/>
              </a:ext>
            </a:extLst>
          </p:cNvPr>
          <p:cNvSpPr/>
          <p:nvPr userDrawn="1"/>
        </p:nvSpPr>
        <p:spPr>
          <a:xfrm>
            <a:off x="5559205" y="1458851"/>
            <a:ext cx="3677164" cy="5232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Education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en-US" sz="1400" b="1" kern="1200">
              <a:solidFill>
                <a:schemeClr val="accent2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E67DAF3-DE3A-4EB5-8958-0460D3B5708E}"/>
              </a:ext>
            </a:extLst>
          </p:cNvPr>
          <p:cNvSpPr/>
          <p:nvPr userDrawn="1"/>
        </p:nvSpPr>
        <p:spPr>
          <a:xfrm>
            <a:off x="9510045" y="1458851"/>
            <a:ext cx="2248820" cy="5232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Languages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en-US" sz="1400" b="1" kern="1200">
              <a:solidFill>
                <a:schemeClr val="accent2"/>
              </a:solidFill>
              <a:latin typeface="+mj-lt"/>
              <a:cs typeface="Calibri" panose="020F0502020204030204" pitchFamily="34" charset="0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3E4D42A-5326-49B2-8287-8780B66BD12F}"/>
              </a:ext>
            </a:extLst>
          </p:cNvPr>
          <p:cNvCxnSpPr>
            <a:cxnSpLocks/>
          </p:cNvCxnSpPr>
          <p:nvPr userDrawn="1"/>
        </p:nvCxnSpPr>
        <p:spPr>
          <a:xfrm>
            <a:off x="457197" y="921289"/>
            <a:ext cx="11304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45D64D1-019D-4FC4-AEB4-75119322365D}"/>
              </a:ext>
            </a:extLst>
          </p:cNvPr>
          <p:cNvCxnSpPr>
            <a:cxnSpLocks/>
          </p:cNvCxnSpPr>
          <p:nvPr userDrawn="1"/>
        </p:nvCxnSpPr>
        <p:spPr>
          <a:xfrm>
            <a:off x="466722" y="3166948"/>
            <a:ext cx="11304000" cy="0"/>
          </a:xfrm>
          <a:prstGeom prst="line">
            <a:avLst/>
          </a:prstGeom>
          <a:ln w="22225" cap="sq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  <a:gs pos="88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2A98FD0A-3D33-4A5D-9584-F6D33A354010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784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file Slide - Option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687A2BC-B863-495F-9174-5EF66025DDD2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rgbClr val="021D44"/>
              </a:gs>
              <a:gs pos="100000">
                <a:srgbClr val="021D44">
                  <a:alpha val="0"/>
                </a:srgbClr>
              </a:gs>
              <a:gs pos="95000">
                <a:srgbClr val="021D44"/>
              </a:gs>
              <a:gs pos="5000">
                <a:srgbClr val="021D44"/>
              </a:gs>
              <a:gs pos="0">
                <a:srgbClr val="021D44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99EF38A9-A58B-0841-8A42-7AECC0BA473F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D88D58D-8AC7-3941-9FF0-58B456897128}"/>
              </a:ext>
            </a:extLst>
          </p:cNvPr>
          <p:cNvSpPr/>
          <p:nvPr/>
        </p:nvSpPr>
        <p:spPr>
          <a:xfrm>
            <a:off x="347658" y="336514"/>
            <a:ext cx="1521570" cy="58477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3200" b="0" kern="12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Profile: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31046B-E7C4-0041-AD00-D6E261CF6224}"/>
              </a:ext>
            </a:extLst>
          </p:cNvPr>
          <p:cNvSpPr/>
          <p:nvPr/>
        </p:nvSpPr>
        <p:spPr>
          <a:xfrm>
            <a:off x="365446" y="3314545"/>
            <a:ext cx="4025461" cy="30777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Focus industries and consulting expertise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6E8CCA-2ACC-FC47-B6FA-C74A85D09BD4}"/>
              </a:ext>
            </a:extLst>
          </p:cNvPr>
          <p:cNvSpPr/>
          <p:nvPr/>
        </p:nvSpPr>
        <p:spPr>
          <a:xfrm>
            <a:off x="4415970" y="3314545"/>
            <a:ext cx="2941831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Project experience (selection)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en-US" sz="1400" b="1" kern="1200">
              <a:solidFill>
                <a:schemeClr val="accent2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7428C2-56C3-194F-8A10-AC107C664FF7}"/>
              </a:ext>
            </a:extLst>
          </p:cNvPr>
          <p:cNvSpPr/>
          <p:nvPr/>
        </p:nvSpPr>
        <p:spPr>
          <a:xfrm>
            <a:off x="9044498" y="3257393"/>
            <a:ext cx="2941831" cy="5232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Certifications/attainments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en-US" sz="1400" b="1" kern="1200">
              <a:solidFill>
                <a:schemeClr val="accent2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4" name="Tabellenplatzhalter 50">
            <a:extLst>
              <a:ext uri="{FF2B5EF4-FFF2-40B4-BE49-F238E27FC236}">
                <a16:creationId xmlns:a16="http://schemas.microsoft.com/office/drawing/2014/main" id="{37C5FF30-F7F2-8C46-BA51-88A034BF110E}"/>
              </a:ext>
            </a:extLst>
          </p:cNvPr>
          <p:cNvSpPr>
            <a:spLocks noGrp="1"/>
          </p:cNvSpPr>
          <p:nvPr>
            <p:ph type="tbl" sz="quarter" idx="20" hasCustomPrompt="1"/>
          </p:nvPr>
        </p:nvSpPr>
        <p:spPr>
          <a:xfrm>
            <a:off x="9136249" y="4765799"/>
            <a:ext cx="2414068" cy="127438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D4A7AC-B613-DD4D-BF21-12CB8DE90E05}"/>
              </a:ext>
            </a:extLst>
          </p:cNvPr>
          <p:cNvSpPr/>
          <p:nvPr/>
        </p:nvSpPr>
        <p:spPr>
          <a:xfrm>
            <a:off x="9044498" y="4402673"/>
            <a:ext cx="2941831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Industry experience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9E7AFBBC-1F75-8F44-BD75-8C7ACDDCF60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074442" y="184652"/>
            <a:ext cx="1636379" cy="63349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logo</a:t>
            </a:r>
          </a:p>
        </p:txBody>
      </p:sp>
      <p:sp>
        <p:nvSpPr>
          <p:cNvPr id="55" name="Picture Placeholder 16">
            <a:extLst>
              <a:ext uri="{FF2B5EF4-FFF2-40B4-BE49-F238E27FC236}">
                <a16:creationId xmlns:a16="http://schemas.microsoft.com/office/drawing/2014/main" id="{19B6C7CE-4836-4F4A-A54F-AECB0C826A0B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34748" y="1532587"/>
            <a:ext cx="1063380" cy="1497008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/>
            <a:srcRect/>
            <a:stretch>
              <a:fillRect/>
            </a:stretch>
          </a:blipFill>
          <a:ln w="15875">
            <a:solidFill>
              <a:schemeClr val="accent2"/>
            </a:solidFill>
          </a:ln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7" name="Slide Number Placeholder 5">
            <a:extLst>
              <a:ext uri="{FF2B5EF4-FFF2-40B4-BE49-F238E27FC236}">
                <a16:creationId xmlns:a16="http://schemas.microsoft.com/office/drawing/2014/main" id="{EF2422A1-05B9-E84A-85FD-0D41739EAE9B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58" name="Footer Placeholder 3">
            <a:extLst>
              <a:ext uri="{FF2B5EF4-FFF2-40B4-BE49-F238E27FC236}">
                <a16:creationId xmlns:a16="http://schemas.microsoft.com/office/drawing/2014/main" id="{C0E5710F-1BF8-2340-9497-2B28CE474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4F4A78A5-F1EF-46C6-BA33-DDD8D5A26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3075" y="343569"/>
            <a:ext cx="8067846" cy="534829"/>
          </a:xfrm>
        </p:spPr>
        <p:txBody>
          <a:bodyPr vert="horz" lIns="0" tIns="45720" rIns="91440" bIns="45720" rtlCol="0" anchor="t" anchorCtr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Name Surname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91C19A75-666F-464D-BF87-FB362466C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52599"/>
            <a:ext cx="11288344" cy="34325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Insert Job title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9CF7645F-D50E-47F2-8A68-6D05CBDF7B5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200005" y="1749519"/>
            <a:ext cx="3234880" cy="1278706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2FF8BADC-1EA0-48A2-A0C1-FF73E18B638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636588" y="1749519"/>
            <a:ext cx="3744465" cy="1278706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689A2D5F-49CA-4793-9A53-34A87D8D4B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600308" y="1749519"/>
            <a:ext cx="1957017" cy="1278706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74246ED5-133F-4273-9D06-D38BB1963B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5708" y="3605213"/>
            <a:ext cx="3744465" cy="2595396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E31757CD-E8BC-4438-A81A-6E058FB1E15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516097" y="3605213"/>
            <a:ext cx="4310279" cy="258704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E03D044-49B2-411D-A48E-F175EFA6FFB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43257" y="3605214"/>
            <a:ext cx="2414068" cy="72759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F3EAE0-83C4-40AC-9DE3-8FB2DA8E0E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572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21998AA-0CE8-4BC3-874D-D18190A5DD7A}"/>
              </a:ext>
            </a:extLst>
          </p:cNvPr>
          <p:cNvSpPr/>
          <p:nvPr userDrawn="1"/>
        </p:nvSpPr>
        <p:spPr>
          <a:xfrm>
            <a:off x="365446" y="3314545"/>
            <a:ext cx="4025461" cy="30777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Focus industries and consulting expertise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4872152-B60C-49E9-9EBD-C50D9179240C}"/>
              </a:ext>
            </a:extLst>
          </p:cNvPr>
          <p:cNvSpPr/>
          <p:nvPr userDrawn="1"/>
        </p:nvSpPr>
        <p:spPr>
          <a:xfrm>
            <a:off x="4415970" y="3314545"/>
            <a:ext cx="2941831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Project experience (selection)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en-US" sz="1400" b="1" kern="1200">
              <a:solidFill>
                <a:schemeClr val="accent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70218CD-664F-485C-AD67-CB3C9B18DDED}"/>
              </a:ext>
            </a:extLst>
          </p:cNvPr>
          <p:cNvSpPr/>
          <p:nvPr userDrawn="1"/>
        </p:nvSpPr>
        <p:spPr>
          <a:xfrm>
            <a:off x="9044498" y="3257393"/>
            <a:ext cx="2941831" cy="5232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Certifications/attainments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en-US" sz="1400" b="1" kern="1200">
              <a:solidFill>
                <a:schemeClr val="accent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8C83D23-D830-4D57-AE8A-1F17AC43CBA1}"/>
              </a:ext>
            </a:extLst>
          </p:cNvPr>
          <p:cNvSpPr/>
          <p:nvPr userDrawn="1"/>
        </p:nvSpPr>
        <p:spPr>
          <a:xfrm>
            <a:off x="9044498" y="4402673"/>
            <a:ext cx="2941831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Industry experience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182B5DF-4399-4238-A113-EABBED3BACBF}"/>
              </a:ext>
            </a:extLst>
          </p:cNvPr>
          <p:cNvSpPr/>
          <p:nvPr userDrawn="1"/>
        </p:nvSpPr>
        <p:spPr>
          <a:xfrm>
            <a:off x="2109743" y="1458851"/>
            <a:ext cx="3677164" cy="5232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Professional experience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en-US" sz="1400" b="1" kern="120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1B62222-0D0E-4C24-9EE9-96AF4342F094}"/>
              </a:ext>
            </a:extLst>
          </p:cNvPr>
          <p:cNvSpPr/>
          <p:nvPr userDrawn="1"/>
        </p:nvSpPr>
        <p:spPr>
          <a:xfrm>
            <a:off x="5546326" y="1458851"/>
            <a:ext cx="3677164" cy="5232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Education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en-US" sz="1400" b="1" kern="120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F3DF435-0166-4025-A2D0-CAC2D48A1B99}"/>
              </a:ext>
            </a:extLst>
          </p:cNvPr>
          <p:cNvSpPr/>
          <p:nvPr userDrawn="1"/>
        </p:nvSpPr>
        <p:spPr>
          <a:xfrm>
            <a:off x="9510045" y="1458851"/>
            <a:ext cx="2248820" cy="5232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Languages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en-US" sz="1400" b="1" kern="120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26A078-25DC-47D2-BC7C-3207FBC31C2D}"/>
              </a:ext>
            </a:extLst>
          </p:cNvPr>
          <p:cNvCxnSpPr>
            <a:cxnSpLocks/>
          </p:cNvCxnSpPr>
          <p:nvPr userDrawn="1"/>
        </p:nvCxnSpPr>
        <p:spPr>
          <a:xfrm>
            <a:off x="457197" y="921289"/>
            <a:ext cx="11304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CF328D4-C8BF-4B2C-8671-C2F130A984D7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885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with Head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8ACE1-B2BD-4559-A3EA-6495E2577FB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211394" y="3451217"/>
            <a:ext cx="5769213" cy="990000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Quote here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AB139-38DB-4D98-BB96-288968D1C2A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349870" y="5038617"/>
            <a:ext cx="4630737" cy="385323"/>
          </a:xfrm>
        </p:spPr>
        <p:txBody>
          <a:bodyPr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- Insert </a:t>
            </a:r>
            <a:r>
              <a:rPr lang="en-US" err="1"/>
              <a:t>quotee</a:t>
            </a:r>
            <a:r>
              <a:rPr lang="en-US"/>
              <a:t> name here</a:t>
            </a:r>
          </a:p>
        </p:txBody>
      </p:sp>
      <p:sp>
        <p:nvSpPr>
          <p:cNvPr id="22" name="Freeform: Shape 20">
            <a:extLst>
              <a:ext uri="{FF2B5EF4-FFF2-40B4-BE49-F238E27FC236}">
                <a16:creationId xmlns:a16="http://schemas.microsoft.com/office/drawing/2014/main" id="{4E56F746-5128-8344-92EF-C8553DF728B0}"/>
              </a:ext>
            </a:extLst>
          </p:cNvPr>
          <p:cNvSpPr/>
          <p:nvPr userDrawn="1"/>
        </p:nvSpPr>
        <p:spPr>
          <a:xfrm>
            <a:off x="0" y="4885278"/>
            <a:ext cx="4279900" cy="1972722"/>
          </a:xfrm>
          <a:custGeom>
            <a:avLst/>
            <a:gdLst>
              <a:gd name="connsiteX0" fmla="*/ 0 w 4791075"/>
              <a:gd name="connsiteY0" fmla="*/ 1114425 h 2209800"/>
              <a:gd name="connsiteX1" fmla="*/ 1619250 w 4791075"/>
              <a:gd name="connsiteY1" fmla="*/ 0 h 2209800"/>
              <a:gd name="connsiteX2" fmla="*/ 4791075 w 4791075"/>
              <a:gd name="connsiteY2" fmla="*/ 2209800 h 2209800"/>
              <a:gd name="connsiteX3" fmla="*/ 19050 w 4791075"/>
              <a:gd name="connsiteY3" fmla="*/ 2209800 h 2209800"/>
              <a:gd name="connsiteX4" fmla="*/ 0 w 4791075"/>
              <a:gd name="connsiteY4" fmla="*/ 1114425 h 2209800"/>
              <a:gd name="connsiteX0" fmla="*/ 3175 w 4794250"/>
              <a:gd name="connsiteY0" fmla="*/ 1114425 h 2209800"/>
              <a:gd name="connsiteX1" fmla="*/ 1622425 w 4794250"/>
              <a:gd name="connsiteY1" fmla="*/ 0 h 2209800"/>
              <a:gd name="connsiteX2" fmla="*/ 4794250 w 4794250"/>
              <a:gd name="connsiteY2" fmla="*/ 2209800 h 2209800"/>
              <a:gd name="connsiteX3" fmla="*/ 0 w 4794250"/>
              <a:gd name="connsiteY3" fmla="*/ 2209800 h 2209800"/>
              <a:gd name="connsiteX4" fmla="*/ 3175 w 4794250"/>
              <a:gd name="connsiteY4" fmla="*/ 1114425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4250" h="2209800">
                <a:moveTo>
                  <a:pt x="3175" y="1114425"/>
                </a:moveTo>
                <a:lnTo>
                  <a:pt x="1622425" y="0"/>
                </a:lnTo>
                <a:lnTo>
                  <a:pt x="4794250" y="2209800"/>
                </a:lnTo>
                <a:lnTo>
                  <a:pt x="0" y="2209800"/>
                </a:lnTo>
                <a:cubicBezTo>
                  <a:pt x="1058" y="1844675"/>
                  <a:pt x="2117" y="1479550"/>
                  <a:pt x="3175" y="1114425"/>
                </a:cubicBezTo>
                <a:close/>
              </a:path>
            </a:pathLst>
          </a:custGeom>
          <a:gradFill>
            <a:gsLst>
              <a:gs pos="0">
                <a:srgbClr val="FF555F"/>
              </a:gs>
              <a:gs pos="93000">
                <a:srgbClr val="073262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116D7F24-9693-B74D-9B1F-938DD334325E}"/>
              </a:ext>
            </a:extLst>
          </p:cNvPr>
          <p:cNvSpPr/>
          <p:nvPr userDrawn="1"/>
        </p:nvSpPr>
        <p:spPr>
          <a:xfrm flipH="1">
            <a:off x="2172778" y="5367134"/>
            <a:ext cx="2407778" cy="1490867"/>
          </a:xfrm>
          <a:custGeom>
            <a:avLst/>
            <a:gdLst>
              <a:gd name="connsiteX0" fmla="*/ 2047137 w 2407778"/>
              <a:gd name="connsiteY0" fmla="*/ 0 h 1490867"/>
              <a:gd name="connsiteX1" fmla="*/ 0 w 2407778"/>
              <a:gd name="connsiteY1" fmla="*/ 1490867 h 1490867"/>
              <a:gd name="connsiteX2" fmla="*/ 772851 w 2407778"/>
              <a:gd name="connsiteY2" fmla="*/ 1490867 h 1490867"/>
              <a:gd name="connsiteX3" fmla="*/ 2407778 w 2407778"/>
              <a:gd name="connsiteY3" fmla="*/ 297069 h 149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7778" h="1490867">
                <a:moveTo>
                  <a:pt x="2047137" y="0"/>
                </a:moveTo>
                <a:lnTo>
                  <a:pt x="0" y="1490867"/>
                </a:lnTo>
                <a:lnTo>
                  <a:pt x="772851" y="1490867"/>
                </a:lnTo>
                <a:lnTo>
                  <a:pt x="2407778" y="2970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chemeClr val="accent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8BC3277-41B3-074B-82D6-ACF79987ACF4}"/>
              </a:ext>
            </a:extLst>
          </p:cNvPr>
          <p:cNvSpPr/>
          <p:nvPr userDrawn="1"/>
        </p:nvSpPr>
        <p:spPr>
          <a:xfrm>
            <a:off x="9463543" y="1"/>
            <a:ext cx="2735123" cy="2991743"/>
          </a:xfrm>
          <a:custGeom>
            <a:avLst/>
            <a:gdLst>
              <a:gd name="connsiteX0" fmla="*/ 0 w 2735123"/>
              <a:gd name="connsiteY0" fmla="*/ 0 h 2991743"/>
              <a:gd name="connsiteX1" fmla="*/ 2393842 w 2735123"/>
              <a:gd name="connsiteY1" fmla="*/ 0 h 2991743"/>
              <a:gd name="connsiteX2" fmla="*/ 2735123 w 2735123"/>
              <a:gd name="connsiteY2" fmla="*/ 10219 h 2991743"/>
              <a:gd name="connsiteX3" fmla="*/ 2728532 w 2735123"/>
              <a:gd name="connsiteY3" fmla="*/ 2991743 h 2991743"/>
              <a:gd name="connsiteX4" fmla="*/ 874640 w 2735123"/>
              <a:gd name="connsiteY4" fmla="*/ 1695436 h 2991743"/>
              <a:gd name="connsiteX5" fmla="*/ 1648771 w 2735123"/>
              <a:gd name="connsiteY5" fmla="*/ 1163301 h 299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5123" h="2991743">
                <a:moveTo>
                  <a:pt x="0" y="0"/>
                </a:moveTo>
                <a:lnTo>
                  <a:pt x="2393842" y="0"/>
                </a:lnTo>
                <a:lnTo>
                  <a:pt x="2735123" y="10219"/>
                </a:lnTo>
                <a:lnTo>
                  <a:pt x="2728532" y="2991743"/>
                </a:lnTo>
                <a:lnTo>
                  <a:pt x="874640" y="1695436"/>
                </a:lnTo>
                <a:lnTo>
                  <a:pt x="1648771" y="1163301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97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B727618F-32CF-3243-8057-AFF188524A86}"/>
              </a:ext>
            </a:extLst>
          </p:cNvPr>
          <p:cNvSpPr/>
          <p:nvPr userDrawn="1"/>
        </p:nvSpPr>
        <p:spPr>
          <a:xfrm>
            <a:off x="10337082" y="1512082"/>
            <a:ext cx="1854918" cy="2543796"/>
          </a:xfrm>
          <a:custGeom>
            <a:avLst/>
            <a:gdLst>
              <a:gd name="connsiteX0" fmla="*/ 1854918 w 1854918"/>
              <a:gd name="connsiteY0" fmla="*/ 0 h 2543796"/>
              <a:gd name="connsiteX1" fmla="*/ 1854918 w 1854918"/>
              <a:gd name="connsiteY1" fmla="*/ 2543796 h 2543796"/>
              <a:gd name="connsiteX2" fmla="*/ 0 w 1854918"/>
              <a:gd name="connsiteY2" fmla="*/ 1255203 h 254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4918" h="2543796">
                <a:moveTo>
                  <a:pt x="1854918" y="0"/>
                </a:moveTo>
                <a:lnTo>
                  <a:pt x="1854918" y="2543796"/>
                </a:lnTo>
                <a:lnTo>
                  <a:pt x="0" y="1255203"/>
                </a:lnTo>
                <a:close/>
              </a:path>
            </a:pathLst>
          </a:custGeom>
          <a:gradFill>
            <a:gsLst>
              <a:gs pos="20000">
                <a:schemeClr val="accent6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B37650CE-A0E9-2A46-93CB-3BEAC2511C54}"/>
              </a:ext>
            </a:extLst>
          </p:cNvPr>
          <p:cNvPicPr>
            <a:picLocks noChangeAspect="1"/>
          </p:cNvPicPr>
          <p:nvPr userDrawn="1"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760EDE0F-165C-BF47-9455-29CA12120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57B105B-282E-4FD3-A7AF-37B9A2AACA8B}"/>
              </a:ext>
            </a:extLst>
          </p:cNvPr>
          <p:cNvSpPr txBox="1">
            <a:spLocks/>
          </p:cNvSpPr>
          <p:nvPr userDrawn="1"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15" name="Picture Placeholder 16">
            <a:extLst>
              <a:ext uri="{FF2B5EF4-FFF2-40B4-BE49-F238E27FC236}">
                <a16:creationId xmlns:a16="http://schemas.microsoft.com/office/drawing/2014/main" id="{20BDA3C6-2C55-4EC0-92A0-2FA57310BA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81011" y="1617885"/>
            <a:ext cx="1224430" cy="1298310"/>
          </a:xfrm>
          <a:prstGeom prst="rect">
            <a:avLst/>
          </a:prstGeom>
          <a:blipFill dpi="0" rotWithShape="1">
            <a:blip/>
            <a:srcRect/>
            <a:stretch>
              <a:fillRect/>
            </a:stretch>
          </a:blipFill>
          <a:ln w="31750">
            <a:noFill/>
          </a:ln>
          <a:effectLst/>
        </p:spPr>
        <p:txBody>
          <a:bodyPr wrap="square" lIns="72000" anchor="t" anchorCtr="0">
            <a:noAutofit/>
          </a:bodyPr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31150864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with Hexagon Head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8ACE1-B2BD-4559-A3EA-6495E2577FB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211394" y="3451217"/>
            <a:ext cx="5769213" cy="990000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Quote here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AB139-38DB-4D98-BB96-288968D1C2A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349870" y="5038617"/>
            <a:ext cx="4630737" cy="385323"/>
          </a:xfrm>
        </p:spPr>
        <p:txBody>
          <a:bodyPr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- Insert </a:t>
            </a:r>
            <a:r>
              <a:rPr lang="en-US" err="1"/>
              <a:t>quotee</a:t>
            </a:r>
            <a:r>
              <a:rPr lang="en-US"/>
              <a:t> name here</a:t>
            </a:r>
          </a:p>
        </p:txBody>
      </p:sp>
      <p:sp>
        <p:nvSpPr>
          <p:cNvPr id="22" name="Freeform: Shape 20">
            <a:extLst>
              <a:ext uri="{FF2B5EF4-FFF2-40B4-BE49-F238E27FC236}">
                <a16:creationId xmlns:a16="http://schemas.microsoft.com/office/drawing/2014/main" id="{4E56F746-5128-8344-92EF-C8553DF728B0}"/>
              </a:ext>
            </a:extLst>
          </p:cNvPr>
          <p:cNvSpPr/>
          <p:nvPr userDrawn="1"/>
        </p:nvSpPr>
        <p:spPr>
          <a:xfrm>
            <a:off x="0" y="4885278"/>
            <a:ext cx="4279900" cy="1972722"/>
          </a:xfrm>
          <a:custGeom>
            <a:avLst/>
            <a:gdLst>
              <a:gd name="connsiteX0" fmla="*/ 0 w 4791075"/>
              <a:gd name="connsiteY0" fmla="*/ 1114425 h 2209800"/>
              <a:gd name="connsiteX1" fmla="*/ 1619250 w 4791075"/>
              <a:gd name="connsiteY1" fmla="*/ 0 h 2209800"/>
              <a:gd name="connsiteX2" fmla="*/ 4791075 w 4791075"/>
              <a:gd name="connsiteY2" fmla="*/ 2209800 h 2209800"/>
              <a:gd name="connsiteX3" fmla="*/ 19050 w 4791075"/>
              <a:gd name="connsiteY3" fmla="*/ 2209800 h 2209800"/>
              <a:gd name="connsiteX4" fmla="*/ 0 w 4791075"/>
              <a:gd name="connsiteY4" fmla="*/ 1114425 h 2209800"/>
              <a:gd name="connsiteX0" fmla="*/ 3175 w 4794250"/>
              <a:gd name="connsiteY0" fmla="*/ 1114425 h 2209800"/>
              <a:gd name="connsiteX1" fmla="*/ 1622425 w 4794250"/>
              <a:gd name="connsiteY1" fmla="*/ 0 h 2209800"/>
              <a:gd name="connsiteX2" fmla="*/ 4794250 w 4794250"/>
              <a:gd name="connsiteY2" fmla="*/ 2209800 h 2209800"/>
              <a:gd name="connsiteX3" fmla="*/ 0 w 4794250"/>
              <a:gd name="connsiteY3" fmla="*/ 2209800 h 2209800"/>
              <a:gd name="connsiteX4" fmla="*/ 3175 w 4794250"/>
              <a:gd name="connsiteY4" fmla="*/ 1114425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4250" h="2209800">
                <a:moveTo>
                  <a:pt x="3175" y="1114425"/>
                </a:moveTo>
                <a:lnTo>
                  <a:pt x="1622425" y="0"/>
                </a:lnTo>
                <a:lnTo>
                  <a:pt x="4794250" y="2209800"/>
                </a:lnTo>
                <a:lnTo>
                  <a:pt x="0" y="2209800"/>
                </a:lnTo>
                <a:cubicBezTo>
                  <a:pt x="1058" y="1844675"/>
                  <a:pt x="2117" y="1479550"/>
                  <a:pt x="3175" y="1114425"/>
                </a:cubicBezTo>
                <a:close/>
              </a:path>
            </a:pathLst>
          </a:custGeom>
          <a:gradFill>
            <a:gsLst>
              <a:gs pos="0">
                <a:srgbClr val="FF555F"/>
              </a:gs>
              <a:gs pos="93000">
                <a:srgbClr val="073262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116D7F24-9693-B74D-9B1F-938DD334325E}"/>
              </a:ext>
            </a:extLst>
          </p:cNvPr>
          <p:cNvSpPr/>
          <p:nvPr userDrawn="1"/>
        </p:nvSpPr>
        <p:spPr>
          <a:xfrm flipH="1">
            <a:off x="2172778" y="5367134"/>
            <a:ext cx="2407778" cy="1490867"/>
          </a:xfrm>
          <a:custGeom>
            <a:avLst/>
            <a:gdLst>
              <a:gd name="connsiteX0" fmla="*/ 2047137 w 2407778"/>
              <a:gd name="connsiteY0" fmla="*/ 0 h 1490867"/>
              <a:gd name="connsiteX1" fmla="*/ 0 w 2407778"/>
              <a:gd name="connsiteY1" fmla="*/ 1490867 h 1490867"/>
              <a:gd name="connsiteX2" fmla="*/ 772851 w 2407778"/>
              <a:gd name="connsiteY2" fmla="*/ 1490867 h 1490867"/>
              <a:gd name="connsiteX3" fmla="*/ 2407778 w 2407778"/>
              <a:gd name="connsiteY3" fmla="*/ 297069 h 149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7778" h="1490867">
                <a:moveTo>
                  <a:pt x="2047137" y="0"/>
                </a:moveTo>
                <a:lnTo>
                  <a:pt x="0" y="1490867"/>
                </a:lnTo>
                <a:lnTo>
                  <a:pt x="772851" y="1490867"/>
                </a:lnTo>
                <a:lnTo>
                  <a:pt x="2407778" y="2970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chemeClr val="accent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8BC3277-41B3-074B-82D6-ACF79987ACF4}"/>
              </a:ext>
            </a:extLst>
          </p:cNvPr>
          <p:cNvSpPr/>
          <p:nvPr userDrawn="1"/>
        </p:nvSpPr>
        <p:spPr>
          <a:xfrm>
            <a:off x="9463543" y="1"/>
            <a:ext cx="2735123" cy="2991743"/>
          </a:xfrm>
          <a:custGeom>
            <a:avLst/>
            <a:gdLst>
              <a:gd name="connsiteX0" fmla="*/ 0 w 2735123"/>
              <a:gd name="connsiteY0" fmla="*/ 0 h 2991743"/>
              <a:gd name="connsiteX1" fmla="*/ 2393842 w 2735123"/>
              <a:gd name="connsiteY1" fmla="*/ 0 h 2991743"/>
              <a:gd name="connsiteX2" fmla="*/ 2735123 w 2735123"/>
              <a:gd name="connsiteY2" fmla="*/ 10219 h 2991743"/>
              <a:gd name="connsiteX3" fmla="*/ 2728532 w 2735123"/>
              <a:gd name="connsiteY3" fmla="*/ 2991743 h 2991743"/>
              <a:gd name="connsiteX4" fmla="*/ 874640 w 2735123"/>
              <a:gd name="connsiteY4" fmla="*/ 1695436 h 2991743"/>
              <a:gd name="connsiteX5" fmla="*/ 1648771 w 2735123"/>
              <a:gd name="connsiteY5" fmla="*/ 1163301 h 299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5123" h="2991743">
                <a:moveTo>
                  <a:pt x="0" y="0"/>
                </a:moveTo>
                <a:lnTo>
                  <a:pt x="2393842" y="0"/>
                </a:lnTo>
                <a:lnTo>
                  <a:pt x="2735123" y="10219"/>
                </a:lnTo>
                <a:lnTo>
                  <a:pt x="2728532" y="2991743"/>
                </a:lnTo>
                <a:lnTo>
                  <a:pt x="874640" y="1695436"/>
                </a:lnTo>
                <a:lnTo>
                  <a:pt x="1648771" y="1163301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97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B727618F-32CF-3243-8057-AFF188524A86}"/>
              </a:ext>
            </a:extLst>
          </p:cNvPr>
          <p:cNvSpPr/>
          <p:nvPr userDrawn="1"/>
        </p:nvSpPr>
        <p:spPr>
          <a:xfrm>
            <a:off x="10337082" y="1512082"/>
            <a:ext cx="1854918" cy="2543796"/>
          </a:xfrm>
          <a:custGeom>
            <a:avLst/>
            <a:gdLst>
              <a:gd name="connsiteX0" fmla="*/ 1854918 w 1854918"/>
              <a:gd name="connsiteY0" fmla="*/ 0 h 2543796"/>
              <a:gd name="connsiteX1" fmla="*/ 1854918 w 1854918"/>
              <a:gd name="connsiteY1" fmla="*/ 2543796 h 2543796"/>
              <a:gd name="connsiteX2" fmla="*/ 0 w 1854918"/>
              <a:gd name="connsiteY2" fmla="*/ 1255203 h 254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4918" h="2543796">
                <a:moveTo>
                  <a:pt x="1854918" y="0"/>
                </a:moveTo>
                <a:lnTo>
                  <a:pt x="1854918" y="2543796"/>
                </a:lnTo>
                <a:lnTo>
                  <a:pt x="0" y="1255203"/>
                </a:lnTo>
                <a:close/>
              </a:path>
            </a:pathLst>
          </a:custGeom>
          <a:gradFill>
            <a:gsLst>
              <a:gs pos="20000">
                <a:schemeClr val="accent6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B37650CE-A0E9-2A46-93CB-3BEAC2511C54}"/>
              </a:ext>
            </a:extLst>
          </p:cNvPr>
          <p:cNvPicPr>
            <a:picLocks noChangeAspect="1"/>
          </p:cNvPicPr>
          <p:nvPr userDrawn="1"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760EDE0F-165C-BF47-9455-29CA12120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57B105B-282E-4FD3-A7AF-37B9A2AACA8B}"/>
              </a:ext>
            </a:extLst>
          </p:cNvPr>
          <p:cNvSpPr txBox="1">
            <a:spLocks/>
          </p:cNvSpPr>
          <p:nvPr userDrawn="1"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14" name="Picture Placeholder 16">
            <a:extLst>
              <a:ext uri="{FF2B5EF4-FFF2-40B4-BE49-F238E27FC236}">
                <a16:creationId xmlns:a16="http://schemas.microsoft.com/office/drawing/2014/main" id="{DFB4B834-C56F-490A-BC1C-C54AB928B9E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561536" y="1518536"/>
            <a:ext cx="1063380" cy="1497008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/>
            <a:srcRect/>
            <a:stretch>
              <a:fillRect/>
            </a:stretch>
          </a:blipFill>
          <a:ln w="15875">
            <a:solidFill>
              <a:schemeClr val="accent2"/>
            </a:solidFill>
          </a:ln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4748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 White with Cor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CDF4571-CDA4-1541-995D-8792DD496E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6FBE605-03F5-4DD5-8ABD-7F3445B79607}"/>
              </a:ext>
            </a:extLst>
          </p:cNvPr>
          <p:cNvSpPr txBox="1">
            <a:spLocks/>
          </p:cNvSpPr>
          <p:nvPr userDrawn="1"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68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xagon Graphic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73DE54D-A078-49F5-8A80-FCB06339C0BE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rgbClr val="021D44"/>
              </a:gs>
              <a:gs pos="100000">
                <a:srgbClr val="021D44">
                  <a:alpha val="0"/>
                </a:srgbClr>
              </a:gs>
              <a:gs pos="95000">
                <a:srgbClr val="021D44"/>
              </a:gs>
              <a:gs pos="5000">
                <a:srgbClr val="021D44"/>
              </a:gs>
              <a:gs pos="0">
                <a:srgbClr val="021D44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98EA4DB-4218-498A-AEC4-23CC43FE457F}"/>
              </a:ext>
            </a:extLst>
          </p:cNvPr>
          <p:cNvSpPr/>
          <p:nvPr userDrawn="1"/>
        </p:nvSpPr>
        <p:spPr>
          <a:xfrm>
            <a:off x="4490359" y="2049775"/>
            <a:ext cx="1592941" cy="1808204"/>
          </a:xfrm>
          <a:custGeom>
            <a:avLst/>
            <a:gdLst>
              <a:gd name="connsiteX0" fmla="*/ 1606503 w 1592941"/>
              <a:gd name="connsiteY0" fmla="*/ 0 h 1808203"/>
              <a:gd name="connsiteX1" fmla="*/ 1606503 w 1592941"/>
              <a:gd name="connsiteY1" fmla="*/ 1358090 h 1808203"/>
              <a:gd name="connsiteX2" fmla="*/ 972555 w 1592941"/>
              <a:gd name="connsiteY2" fmla="*/ 1804114 h 1808203"/>
              <a:gd name="connsiteX3" fmla="*/ 972555 w 1592941"/>
              <a:gd name="connsiteY3" fmla="*/ 1809065 h 1808203"/>
              <a:gd name="connsiteX4" fmla="*/ 0 w 1592941"/>
              <a:gd name="connsiteY4" fmla="*/ 1130127 h 18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2941" h="1808203">
                <a:moveTo>
                  <a:pt x="1606503" y="0"/>
                </a:moveTo>
                <a:lnTo>
                  <a:pt x="1606503" y="1358090"/>
                </a:lnTo>
                <a:lnTo>
                  <a:pt x="972555" y="1804114"/>
                </a:lnTo>
                <a:lnTo>
                  <a:pt x="972555" y="1809065"/>
                </a:lnTo>
                <a:lnTo>
                  <a:pt x="0" y="1130127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68B9C2E-6668-4C07-95F1-CB22EEC5D65E}"/>
              </a:ext>
            </a:extLst>
          </p:cNvPr>
          <p:cNvSpPr/>
          <p:nvPr userDrawn="1"/>
        </p:nvSpPr>
        <p:spPr>
          <a:xfrm>
            <a:off x="6096862" y="2046977"/>
            <a:ext cx="1614467" cy="1808204"/>
          </a:xfrm>
          <a:custGeom>
            <a:avLst/>
            <a:gdLst>
              <a:gd name="connsiteX0" fmla="*/ 1615113 w 1614467"/>
              <a:gd name="connsiteY0" fmla="*/ 1138953 h 1808203"/>
              <a:gd name="connsiteX1" fmla="*/ 1615113 w 1614467"/>
              <a:gd name="connsiteY1" fmla="*/ 1139168 h 1808203"/>
              <a:gd name="connsiteX2" fmla="*/ 633947 w 1614467"/>
              <a:gd name="connsiteY2" fmla="*/ 1818321 h 1808203"/>
              <a:gd name="connsiteX3" fmla="*/ 633947 w 1614467"/>
              <a:gd name="connsiteY3" fmla="*/ 1806912 h 1808203"/>
              <a:gd name="connsiteX4" fmla="*/ 1507 w 1614467"/>
              <a:gd name="connsiteY4" fmla="*/ 1359812 h 1808203"/>
              <a:gd name="connsiteX5" fmla="*/ 0 w 1614467"/>
              <a:gd name="connsiteY5" fmla="*/ 1360889 h 1808203"/>
              <a:gd name="connsiteX6" fmla="*/ 0 w 1614467"/>
              <a:gd name="connsiteY6" fmla="*/ 2798 h 1808203"/>
              <a:gd name="connsiteX7" fmla="*/ 3875 w 1614467"/>
              <a:gd name="connsiteY7" fmla="*/ 0 h 18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4467" h="1808203">
                <a:moveTo>
                  <a:pt x="1615113" y="1138953"/>
                </a:moveTo>
                <a:lnTo>
                  <a:pt x="1615113" y="1139168"/>
                </a:lnTo>
                <a:lnTo>
                  <a:pt x="633947" y="1818321"/>
                </a:lnTo>
                <a:lnTo>
                  <a:pt x="633947" y="1806912"/>
                </a:lnTo>
                <a:lnTo>
                  <a:pt x="1507" y="1359812"/>
                </a:lnTo>
                <a:lnTo>
                  <a:pt x="0" y="1360889"/>
                </a:lnTo>
                <a:lnTo>
                  <a:pt x="0" y="2798"/>
                </a:lnTo>
                <a:lnTo>
                  <a:pt x="3875" y="0"/>
                </a:lnTo>
                <a:close/>
              </a:path>
            </a:pathLst>
          </a:custGeom>
          <a:solidFill>
            <a:schemeClr val="accent1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42C4371-8AB2-4223-BBB9-9B8FF4C11085}"/>
              </a:ext>
            </a:extLst>
          </p:cNvPr>
          <p:cNvSpPr/>
          <p:nvPr userDrawn="1"/>
        </p:nvSpPr>
        <p:spPr>
          <a:xfrm>
            <a:off x="6722414" y="3186145"/>
            <a:ext cx="968680" cy="2238728"/>
          </a:xfrm>
          <a:custGeom>
            <a:avLst/>
            <a:gdLst>
              <a:gd name="connsiteX0" fmla="*/ 989561 w 968680"/>
              <a:gd name="connsiteY0" fmla="*/ 0 h 2238728"/>
              <a:gd name="connsiteX1" fmla="*/ 989561 w 968680"/>
              <a:gd name="connsiteY1" fmla="*/ 2238083 h 2238728"/>
              <a:gd name="connsiteX2" fmla="*/ 986117 w 968680"/>
              <a:gd name="connsiteY2" fmla="*/ 2240451 h 2238728"/>
              <a:gd name="connsiteX3" fmla="*/ 0 w 968680"/>
              <a:gd name="connsiteY3" fmla="*/ 1552041 h 2238728"/>
              <a:gd name="connsiteX4" fmla="*/ 8395 w 968680"/>
              <a:gd name="connsiteY4" fmla="*/ 1546229 h 2238728"/>
              <a:gd name="connsiteX5" fmla="*/ 8395 w 968680"/>
              <a:gd name="connsiteY5" fmla="*/ 679153 h 2238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8680" h="2238728">
                <a:moveTo>
                  <a:pt x="989561" y="0"/>
                </a:moveTo>
                <a:lnTo>
                  <a:pt x="989561" y="2238083"/>
                </a:lnTo>
                <a:lnTo>
                  <a:pt x="986117" y="2240451"/>
                </a:lnTo>
                <a:lnTo>
                  <a:pt x="0" y="1552041"/>
                </a:lnTo>
                <a:lnTo>
                  <a:pt x="8395" y="1546229"/>
                </a:lnTo>
                <a:lnTo>
                  <a:pt x="8395" y="679153"/>
                </a:lnTo>
                <a:close/>
              </a:path>
            </a:pathLst>
          </a:custGeom>
          <a:solidFill>
            <a:schemeClr val="accent2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14ECC8C-1257-4D1B-B1F3-8689EED79010}"/>
              </a:ext>
            </a:extLst>
          </p:cNvPr>
          <p:cNvSpPr/>
          <p:nvPr userDrawn="1"/>
        </p:nvSpPr>
        <p:spPr>
          <a:xfrm>
            <a:off x="6096862" y="4738186"/>
            <a:ext cx="1592941" cy="1765151"/>
          </a:xfrm>
          <a:custGeom>
            <a:avLst/>
            <a:gdLst>
              <a:gd name="connsiteX0" fmla="*/ 1611669 w 1592941"/>
              <a:gd name="connsiteY0" fmla="*/ 688409 h 1765151"/>
              <a:gd name="connsiteX1" fmla="*/ 0 w 1592941"/>
              <a:gd name="connsiteY1" fmla="*/ 1785386 h 1765151"/>
              <a:gd name="connsiteX2" fmla="*/ 0 w 1592941"/>
              <a:gd name="connsiteY2" fmla="*/ 425574 h 1765151"/>
              <a:gd name="connsiteX3" fmla="*/ 625552 w 1592941"/>
              <a:gd name="connsiteY3" fmla="*/ 0 h 176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941" h="1765151">
                <a:moveTo>
                  <a:pt x="1611669" y="688409"/>
                </a:moveTo>
                <a:lnTo>
                  <a:pt x="0" y="1785386"/>
                </a:lnTo>
                <a:lnTo>
                  <a:pt x="0" y="425574"/>
                </a:lnTo>
                <a:lnTo>
                  <a:pt x="625552" y="0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D7F8349-ACC4-4383-99B6-33AAF0248346}"/>
              </a:ext>
            </a:extLst>
          </p:cNvPr>
          <p:cNvSpPr/>
          <p:nvPr userDrawn="1"/>
        </p:nvSpPr>
        <p:spPr>
          <a:xfrm>
            <a:off x="4489713" y="4734957"/>
            <a:ext cx="1592941" cy="1786677"/>
          </a:xfrm>
          <a:custGeom>
            <a:avLst/>
            <a:gdLst>
              <a:gd name="connsiteX0" fmla="*/ 1607149 w 1592941"/>
              <a:gd name="connsiteY0" fmla="*/ 428803 h 1786677"/>
              <a:gd name="connsiteX1" fmla="*/ 1607149 w 1592941"/>
              <a:gd name="connsiteY1" fmla="*/ 1788615 h 1786677"/>
              <a:gd name="connsiteX2" fmla="*/ 0 w 1592941"/>
              <a:gd name="connsiteY2" fmla="*/ 681521 h 1786677"/>
              <a:gd name="connsiteX3" fmla="*/ 984610 w 1592941"/>
              <a:gd name="connsiteY3" fmla="*/ 0 h 1786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941" h="1786677">
                <a:moveTo>
                  <a:pt x="1607149" y="428803"/>
                </a:moveTo>
                <a:lnTo>
                  <a:pt x="1607149" y="1788615"/>
                </a:lnTo>
                <a:lnTo>
                  <a:pt x="0" y="681521"/>
                </a:lnTo>
                <a:lnTo>
                  <a:pt x="984610" y="0"/>
                </a:lnTo>
                <a:close/>
              </a:path>
            </a:pathLst>
          </a:custGeom>
          <a:solidFill>
            <a:schemeClr val="accent1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1F91A86-A4FE-4EEA-95A9-ABA2D725D4B1}"/>
              </a:ext>
            </a:extLst>
          </p:cNvPr>
          <p:cNvSpPr/>
          <p:nvPr userDrawn="1"/>
        </p:nvSpPr>
        <p:spPr>
          <a:xfrm>
            <a:off x="4481748" y="3179902"/>
            <a:ext cx="990207" cy="2217202"/>
          </a:xfrm>
          <a:custGeom>
            <a:avLst/>
            <a:gdLst>
              <a:gd name="connsiteX0" fmla="*/ 992575 w 990206"/>
              <a:gd name="connsiteY0" fmla="*/ 1555055 h 2217202"/>
              <a:gd name="connsiteX1" fmla="*/ 7965 w 990206"/>
              <a:gd name="connsiteY1" fmla="*/ 2236576 h 2217202"/>
              <a:gd name="connsiteX2" fmla="*/ 0 w 990206"/>
              <a:gd name="connsiteY2" fmla="*/ 2231194 h 2217202"/>
              <a:gd name="connsiteX3" fmla="*/ 0 w 990206"/>
              <a:gd name="connsiteY3" fmla="*/ 6027 h 2217202"/>
              <a:gd name="connsiteX4" fmla="*/ 8610 w 990206"/>
              <a:gd name="connsiteY4" fmla="*/ 0 h 2217202"/>
              <a:gd name="connsiteX5" fmla="*/ 981166 w 990206"/>
              <a:gd name="connsiteY5" fmla="*/ 678937 h 2217202"/>
              <a:gd name="connsiteX6" fmla="*/ 981166 w 990206"/>
              <a:gd name="connsiteY6" fmla="*/ 1547091 h 221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206" h="2217202">
                <a:moveTo>
                  <a:pt x="992575" y="1555055"/>
                </a:moveTo>
                <a:lnTo>
                  <a:pt x="7965" y="2236576"/>
                </a:lnTo>
                <a:lnTo>
                  <a:pt x="0" y="2231194"/>
                </a:lnTo>
                <a:lnTo>
                  <a:pt x="0" y="6027"/>
                </a:lnTo>
                <a:lnTo>
                  <a:pt x="8610" y="0"/>
                </a:lnTo>
                <a:lnTo>
                  <a:pt x="981166" y="678937"/>
                </a:lnTo>
                <a:lnTo>
                  <a:pt x="981166" y="1547091"/>
                </a:lnTo>
                <a:close/>
              </a:path>
            </a:pathLst>
          </a:custGeom>
          <a:solidFill>
            <a:schemeClr val="accent2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71D921D-E815-F843-8D83-B6C3C16439D7}"/>
              </a:ext>
            </a:extLst>
          </p:cNvPr>
          <p:cNvPicPr>
            <a:picLocks noChangeAspect="1"/>
          </p:cNvPicPr>
          <p:nvPr userDrawn="1"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E39AA353-828F-9843-81DF-C8715D95E2FD}"/>
              </a:ext>
            </a:extLst>
          </p:cNvPr>
          <p:cNvSpPr txBox="1">
            <a:spLocks/>
          </p:cNvSpPr>
          <p:nvPr userDrawn="1"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36" name="Footer Placeholder 3">
            <a:extLst>
              <a:ext uri="{FF2B5EF4-FFF2-40B4-BE49-F238E27FC236}">
                <a16:creationId xmlns:a16="http://schemas.microsoft.com/office/drawing/2014/main" id="{613A4A38-B2A1-774E-B726-80570CBE9724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4A622850-460D-49C9-AA98-72BC2DF62D2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60743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9ACE5228-E42C-4767-9300-5CF463D0913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60744" y="1486906"/>
            <a:ext cx="11288344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9C2C73CC-7BBA-4AB5-9F31-7A9948DD02C7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57200" y="207336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6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40" name="Text Placeholder 22">
            <a:extLst>
              <a:ext uri="{FF2B5EF4-FFF2-40B4-BE49-F238E27FC236}">
                <a16:creationId xmlns:a16="http://schemas.microsoft.com/office/drawing/2014/main" id="{ACF8BC36-C25E-4E14-81DD-43E6AD7F43E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0" y="2430780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47" name="Text Placeholder 22">
            <a:extLst>
              <a:ext uri="{FF2B5EF4-FFF2-40B4-BE49-F238E27FC236}">
                <a16:creationId xmlns:a16="http://schemas.microsoft.com/office/drawing/2014/main" id="{8ED2000C-3948-4295-8AB2-77B8EA5FC36E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457200" y="3620123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49" name="Text Placeholder 22">
            <a:extLst>
              <a:ext uri="{FF2B5EF4-FFF2-40B4-BE49-F238E27FC236}">
                <a16:creationId xmlns:a16="http://schemas.microsoft.com/office/drawing/2014/main" id="{CAEC8480-4C52-4DF4-9AA5-B6002C4CF189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457200" y="3977537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0" name="Text Placeholder 22">
            <a:extLst>
              <a:ext uri="{FF2B5EF4-FFF2-40B4-BE49-F238E27FC236}">
                <a16:creationId xmlns:a16="http://schemas.microsoft.com/office/drawing/2014/main" id="{CC93A6C9-814A-45DA-9A94-78668198253B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457200" y="5173980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51" name="Text Placeholder 22">
            <a:extLst>
              <a:ext uri="{FF2B5EF4-FFF2-40B4-BE49-F238E27FC236}">
                <a16:creationId xmlns:a16="http://schemas.microsoft.com/office/drawing/2014/main" id="{BCC769DA-6390-4C7E-A4D7-0169214C1BD0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57200" y="5531394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2" name="Text Placeholder 22">
            <a:extLst>
              <a:ext uri="{FF2B5EF4-FFF2-40B4-BE49-F238E27FC236}">
                <a16:creationId xmlns:a16="http://schemas.microsoft.com/office/drawing/2014/main" id="{17FB0337-BD14-4336-B29B-3DCE71A60C79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8316410" y="207336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53" name="Text Placeholder 22">
            <a:extLst>
              <a:ext uri="{FF2B5EF4-FFF2-40B4-BE49-F238E27FC236}">
                <a16:creationId xmlns:a16="http://schemas.microsoft.com/office/drawing/2014/main" id="{663F0B75-7DCF-4676-8D96-0F13787305EA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8316410" y="2430780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4" name="Text Placeholder 22">
            <a:extLst>
              <a:ext uri="{FF2B5EF4-FFF2-40B4-BE49-F238E27FC236}">
                <a16:creationId xmlns:a16="http://schemas.microsoft.com/office/drawing/2014/main" id="{772D1169-69D6-46E6-8422-F6D62FEC420F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16410" y="3620123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68" name="Text Placeholder 22">
            <a:extLst>
              <a:ext uri="{FF2B5EF4-FFF2-40B4-BE49-F238E27FC236}">
                <a16:creationId xmlns:a16="http://schemas.microsoft.com/office/drawing/2014/main" id="{7325DA6B-3F84-4F11-8E5F-18FF0C5E2C04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8316410" y="3977537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69" name="Text Placeholder 22">
            <a:extLst>
              <a:ext uri="{FF2B5EF4-FFF2-40B4-BE49-F238E27FC236}">
                <a16:creationId xmlns:a16="http://schemas.microsoft.com/office/drawing/2014/main" id="{F3D91CB9-9423-4706-8307-13B75842526C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8316410" y="5173980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6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70" name="Text Placeholder 22">
            <a:extLst>
              <a:ext uri="{FF2B5EF4-FFF2-40B4-BE49-F238E27FC236}">
                <a16:creationId xmlns:a16="http://schemas.microsoft.com/office/drawing/2014/main" id="{BBDBFD81-3F25-45C4-931C-C83C44642FA1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8316410" y="5531394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71" name="Text Placeholder 22">
            <a:extLst>
              <a:ext uri="{FF2B5EF4-FFF2-40B4-BE49-F238E27FC236}">
                <a16:creationId xmlns:a16="http://schemas.microsoft.com/office/drawing/2014/main" id="{8AF38639-9E42-4E6E-B553-2E71FACE72C6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 rot="19506392">
            <a:off x="4707211" y="2532499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2" name="Text Placeholder 22">
            <a:extLst>
              <a:ext uri="{FF2B5EF4-FFF2-40B4-BE49-F238E27FC236}">
                <a16:creationId xmlns:a16="http://schemas.microsoft.com/office/drawing/2014/main" id="{79D5FF8B-3DD9-4FCF-BC25-11B5B708C5C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 rot="2116930">
            <a:off x="5943838" y="2523716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3" name="Text Placeholder 22">
            <a:extLst>
              <a:ext uri="{FF2B5EF4-FFF2-40B4-BE49-F238E27FC236}">
                <a16:creationId xmlns:a16="http://schemas.microsoft.com/office/drawing/2014/main" id="{D62B37A5-61DE-4BC5-AC73-372745F00D33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 rot="5400000">
            <a:off x="6525291" y="3822312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4" name="Text Placeholder 22">
            <a:extLst>
              <a:ext uri="{FF2B5EF4-FFF2-40B4-BE49-F238E27FC236}">
                <a16:creationId xmlns:a16="http://schemas.microsoft.com/office/drawing/2014/main" id="{BF3E3C32-F259-4D5B-A786-01B702121B05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 rot="19561147">
            <a:off x="5958993" y="5100396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5" name="Text Placeholder 22">
            <a:extLst>
              <a:ext uri="{FF2B5EF4-FFF2-40B4-BE49-F238E27FC236}">
                <a16:creationId xmlns:a16="http://schemas.microsoft.com/office/drawing/2014/main" id="{C177F396-C670-417E-A13A-5F5DC906BB47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 rot="2089401">
            <a:off x="4714637" y="5104414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6" name="Text Placeholder 22">
            <a:extLst>
              <a:ext uri="{FF2B5EF4-FFF2-40B4-BE49-F238E27FC236}">
                <a16:creationId xmlns:a16="http://schemas.microsoft.com/office/drawing/2014/main" id="{4B383110-BE85-43CD-BC20-B568C760864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 rot="16200000">
            <a:off x="4110812" y="3845473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1272E3C2-33B0-42F0-98CB-8C8C243BF377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572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932FE3-8F5C-4BA9-985F-B47DD345C519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052DF19-9D96-4A54-8FA3-46C146C0B5FE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5943707-01DA-43C9-BA1F-E7EE0E7D2359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9346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65346"/>
            <a:ext cx="5482857" cy="533400"/>
          </a:xfrm>
          <a:prstGeom prst="rect">
            <a:avLst/>
          </a:prstGeom>
        </p:spPr>
        <p:txBody>
          <a:bodyPr/>
          <a:lstStyle>
            <a:lvl1pPr>
              <a:defRPr sz="24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5" y="1026868"/>
            <a:ext cx="7540256" cy="533400"/>
          </a:xfrm>
          <a:prstGeom prst="rect">
            <a:avLst/>
          </a:prstGeom>
        </p:spPr>
        <p:txBody>
          <a:bodyPr/>
          <a:lstStyle>
            <a:lvl1pPr>
              <a:defRPr sz="178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822752"/>
            <a:ext cx="6404345" cy="34290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300">
                <a:solidFill>
                  <a:srgbClr val="063161"/>
                </a:solidFill>
                <a:latin typeface="Georgia" panose="02040502050405020303" pitchFamily="18" charset="0"/>
              </a:defRPr>
            </a:lvl1pPr>
            <a:lvl2pPr>
              <a:defRPr sz="1138">
                <a:solidFill>
                  <a:srgbClr val="073262"/>
                </a:solidFill>
              </a:defRPr>
            </a:lvl2pPr>
            <a:lvl3pPr>
              <a:defRPr sz="975">
                <a:solidFill>
                  <a:srgbClr val="073262"/>
                </a:solidFill>
              </a:defRPr>
            </a:lvl3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quae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  <a:r>
              <a:rPr lang="en-US" err="1"/>
              <a:t>architecto</a:t>
            </a:r>
            <a:r>
              <a:rPr lang="en-US"/>
              <a:t> </a:t>
            </a:r>
            <a:r>
              <a:rPr lang="en-US" err="1"/>
              <a:t>beatae</a:t>
            </a:r>
            <a:r>
              <a:rPr lang="en-US"/>
              <a:t> vitae dicta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explicabo</a:t>
            </a:r>
            <a:r>
              <a:rPr lang="en-US"/>
              <a:t>.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391400" y="4635802"/>
            <a:ext cx="4343401" cy="533400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853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Chart 1: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endParaRPr lang="en-US"/>
          </a:p>
        </p:txBody>
      </p:sp>
      <p:sp>
        <p:nvSpPr>
          <p:cNvPr id="38" name="Chart Placeholder 37"/>
          <p:cNvSpPr>
            <a:spLocks noGrp="1"/>
          </p:cNvSpPr>
          <p:nvPr>
            <p:ph type="chart" sz="quarter" idx="15"/>
          </p:nvPr>
        </p:nvSpPr>
        <p:spPr>
          <a:xfrm>
            <a:off x="7391400" y="1822752"/>
            <a:ext cx="4343401" cy="2691908"/>
          </a:xfrm>
          <a:prstGeom prst="rect">
            <a:avLst/>
          </a:prstGeom>
        </p:spPr>
        <p:txBody>
          <a:bodyPr/>
          <a:lstStyle>
            <a:lvl1pPr>
              <a:defRPr lang="en-IN" sz="1463" dirty="0">
                <a:solidFill>
                  <a:srgbClr val="06316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989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quares Graphic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FBEF9D5-DFC2-4261-9C07-563F830DFB37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rgbClr val="021D44"/>
              </a:gs>
              <a:gs pos="100000">
                <a:srgbClr val="021D44">
                  <a:alpha val="0"/>
                </a:srgbClr>
              </a:gs>
              <a:gs pos="95000">
                <a:srgbClr val="021D44"/>
              </a:gs>
              <a:gs pos="5000">
                <a:srgbClr val="021D44"/>
              </a:gs>
              <a:gs pos="0">
                <a:srgbClr val="021D44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236ECACE-04EC-47DB-846A-29FC6D87FAE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572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22">
            <a:extLst>
              <a:ext uri="{FF2B5EF4-FFF2-40B4-BE49-F238E27FC236}">
                <a16:creationId xmlns:a16="http://schemas.microsoft.com/office/drawing/2014/main" id="{593B0717-10AC-4D8A-AC3E-9AE4797808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32196" y="4310869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08" name="Text Placeholder 22">
            <a:extLst>
              <a:ext uri="{FF2B5EF4-FFF2-40B4-BE49-F238E27FC236}">
                <a16:creationId xmlns:a16="http://schemas.microsoft.com/office/drawing/2014/main" id="{F4A672A1-DF33-4339-9EF7-E3C45D01E8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27895" y="4666193"/>
            <a:ext cx="3429000" cy="161806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102" name="Text Placeholder 22">
            <a:extLst>
              <a:ext uri="{FF2B5EF4-FFF2-40B4-BE49-F238E27FC236}">
                <a16:creationId xmlns:a16="http://schemas.microsoft.com/office/drawing/2014/main" id="{C2EE9E2F-F363-41F8-ADFC-EBD072BF96B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57200" y="4310869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rgbClr val="00AECF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03" name="Text Placeholder 22">
            <a:extLst>
              <a:ext uri="{FF2B5EF4-FFF2-40B4-BE49-F238E27FC236}">
                <a16:creationId xmlns:a16="http://schemas.microsoft.com/office/drawing/2014/main" id="{3D6F4B72-C43F-4B3C-ABB9-9CEEE786660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57200" y="4666193"/>
            <a:ext cx="3429000" cy="161806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96" name="Text Placeholder 22">
            <a:extLst>
              <a:ext uri="{FF2B5EF4-FFF2-40B4-BE49-F238E27FC236}">
                <a16:creationId xmlns:a16="http://schemas.microsoft.com/office/drawing/2014/main" id="{50A1ADE9-2549-4891-9B36-D502692420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32196" y="2491739"/>
            <a:ext cx="3429000" cy="161806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95" name="Text Placeholder 22">
            <a:extLst>
              <a:ext uri="{FF2B5EF4-FFF2-40B4-BE49-F238E27FC236}">
                <a16:creationId xmlns:a16="http://schemas.microsoft.com/office/drawing/2014/main" id="{AB8EFFC8-24E8-432B-ABA7-F06504E127A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32196" y="213432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6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6" name="Text Placeholder 22">
            <a:extLst>
              <a:ext uri="{FF2B5EF4-FFF2-40B4-BE49-F238E27FC236}">
                <a16:creationId xmlns:a16="http://schemas.microsoft.com/office/drawing/2014/main" id="{C634C98C-2B5D-422B-A0BD-272C413DE5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2491739"/>
            <a:ext cx="3429000" cy="161806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5" name="Text Placeholder 22">
            <a:extLst>
              <a:ext uri="{FF2B5EF4-FFF2-40B4-BE49-F238E27FC236}">
                <a16:creationId xmlns:a16="http://schemas.microsoft.com/office/drawing/2014/main" id="{3BF591C3-ADE9-4134-8B02-CAB23C94CB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213432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rgbClr val="FF555F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E39AA353-828F-9843-81DF-C8715D95E2FD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36" name="Footer Placeholder 3">
            <a:extLst>
              <a:ext uri="{FF2B5EF4-FFF2-40B4-BE49-F238E27FC236}">
                <a16:creationId xmlns:a16="http://schemas.microsoft.com/office/drawing/2014/main" id="{613A4A38-B2A1-774E-B726-80570CBE9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4A622850-460D-49C9-AA98-72BC2DF62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3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9ACE5228-E42C-4767-9300-5CF463D0913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1486906"/>
            <a:ext cx="11288344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932FE3-8F5C-4BA9-985F-B47DD345C519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4D0568-C7C6-5E40-990C-DF5AFCB39574}"/>
              </a:ext>
            </a:extLst>
          </p:cNvPr>
          <p:cNvSpPr txBox="1"/>
          <p:nvPr userDrawn="1"/>
        </p:nvSpPr>
        <p:spPr>
          <a:xfrm>
            <a:off x="4213352" y="2232879"/>
            <a:ext cx="1862328" cy="1862328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chemeClr val="bg1"/>
                </a:solidFill>
              </a:rPr>
              <a:t>Lorem ipsum dolor sit amet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4F0660-424B-5A4C-A8BE-A28F30575A72}"/>
              </a:ext>
            </a:extLst>
          </p:cNvPr>
          <p:cNvSpPr txBox="1"/>
          <p:nvPr userDrawn="1"/>
        </p:nvSpPr>
        <p:spPr>
          <a:xfrm>
            <a:off x="6187440" y="2232879"/>
            <a:ext cx="1862328" cy="1862328"/>
          </a:xfrm>
          <a:prstGeom prst="rect">
            <a:avLst/>
          </a:prstGeom>
          <a:solidFill>
            <a:schemeClr val="accent6"/>
          </a:solidFill>
        </p:spPr>
        <p:txBody>
          <a:bodyPr vert="horz" wrap="square" lIns="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chemeClr val="bg1"/>
                </a:solidFill>
              </a:rPr>
              <a:t>Lorem ipsum dolor sit amet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154BB3-FC35-3043-B83F-3BC87CEC0AE4}"/>
              </a:ext>
            </a:extLst>
          </p:cNvPr>
          <p:cNvSpPr txBox="1"/>
          <p:nvPr userDrawn="1"/>
        </p:nvSpPr>
        <p:spPr>
          <a:xfrm>
            <a:off x="4207010" y="4249909"/>
            <a:ext cx="1862328" cy="1862328"/>
          </a:xfrm>
          <a:prstGeom prst="rect">
            <a:avLst/>
          </a:prstGeom>
          <a:solidFill>
            <a:srgbClr val="00AECF"/>
          </a:solidFill>
        </p:spPr>
        <p:txBody>
          <a:bodyPr vert="horz" wrap="square" lIns="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chemeClr val="bg1"/>
                </a:solidFill>
              </a:rPr>
              <a:t>Lorem ipsum dolor sit amet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D63F4-2E4A-9245-8DA6-8FD63E14348B}"/>
              </a:ext>
            </a:extLst>
          </p:cNvPr>
          <p:cNvSpPr txBox="1"/>
          <p:nvPr userDrawn="1"/>
        </p:nvSpPr>
        <p:spPr>
          <a:xfrm>
            <a:off x="6195075" y="4249908"/>
            <a:ext cx="1862327" cy="1862327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chemeClr val="bg1"/>
                </a:solidFill>
              </a:rPr>
              <a:t>Lorem ipsum dolor sit amet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8187A81-DCD4-420F-A0D8-52FE345F755E}"/>
              </a:ext>
            </a:extLst>
          </p:cNvPr>
          <p:cNvPicPr>
            <a:picLocks noChangeAspect="1"/>
          </p:cNvPicPr>
          <p:nvPr userDrawn="1"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7E4039A-915B-41DC-A4D1-8E2D00283E4E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5BD438B-55CB-42C1-B923-77D8B42E6907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6480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 with Images and Text Boxe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873575D-CD57-46DE-A268-0054DD9B8AD7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rgbClr val="021D44"/>
              </a:gs>
              <a:gs pos="100000">
                <a:srgbClr val="021D44">
                  <a:alpha val="0"/>
                </a:srgbClr>
              </a:gs>
              <a:gs pos="95000">
                <a:srgbClr val="021D44"/>
              </a:gs>
              <a:gs pos="5000">
                <a:srgbClr val="021D44"/>
              </a:gs>
              <a:gs pos="0">
                <a:srgbClr val="021D44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40F2F0-C5F1-4AB4-8DA4-3433AB32CA09}"/>
              </a:ext>
            </a:extLst>
          </p:cNvPr>
          <p:cNvSpPr/>
          <p:nvPr/>
        </p:nvSpPr>
        <p:spPr>
          <a:xfrm>
            <a:off x="445330" y="4118185"/>
            <a:ext cx="2578608" cy="2146211"/>
          </a:xfrm>
          <a:prstGeom prst="rect">
            <a:avLst/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ED55F9B-215F-46F1-8BF2-58FAE022CE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7926" y="2340074"/>
            <a:ext cx="2576012" cy="16929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A305016-DF99-44EF-94D8-B393366C2A13}"/>
              </a:ext>
            </a:extLst>
          </p:cNvPr>
          <p:cNvSpPr/>
          <p:nvPr/>
        </p:nvSpPr>
        <p:spPr>
          <a:xfrm>
            <a:off x="3353422" y="4118185"/>
            <a:ext cx="2578608" cy="2146211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E10A83AB-065A-479D-832E-DAF6AA362A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56018" y="2340074"/>
            <a:ext cx="2576012" cy="16929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7FC10AD-CC57-40B8-9ECA-DFA43EDFDBD9}"/>
              </a:ext>
            </a:extLst>
          </p:cNvPr>
          <p:cNvSpPr/>
          <p:nvPr/>
        </p:nvSpPr>
        <p:spPr>
          <a:xfrm>
            <a:off x="6276504" y="4118185"/>
            <a:ext cx="2578608" cy="2146211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Picture Placeholder 2">
            <a:extLst>
              <a:ext uri="{FF2B5EF4-FFF2-40B4-BE49-F238E27FC236}">
                <a16:creationId xmlns:a16="http://schemas.microsoft.com/office/drawing/2014/main" id="{9ED5828F-8F6F-4738-BC10-43B225486D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9100" y="2340074"/>
            <a:ext cx="2576012" cy="16929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BD9C979-CFA7-4920-9284-0DEF89A9E1EE}"/>
              </a:ext>
            </a:extLst>
          </p:cNvPr>
          <p:cNvSpPr/>
          <p:nvPr/>
        </p:nvSpPr>
        <p:spPr>
          <a:xfrm>
            <a:off x="9182589" y="4118185"/>
            <a:ext cx="2578608" cy="2146211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E738D5B4-41AD-47FF-B2C3-F953D2665BB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85185" y="2340074"/>
            <a:ext cx="2576012" cy="16929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63F5F59-A06F-4A43-B481-AC3D078E4175}"/>
              </a:ext>
            </a:extLst>
          </p:cNvPr>
          <p:cNvCxnSpPr>
            <a:cxnSpLocks/>
          </p:cNvCxnSpPr>
          <p:nvPr/>
        </p:nvCxnSpPr>
        <p:spPr>
          <a:xfrm>
            <a:off x="596788" y="4507806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A8E3906-30C9-4008-A4B2-75EC4B0C0F40}"/>
              </a:ext>
            </a:extLst>
          </p:cNvPr>
          <p:cNvCxnSpPr>
            <a:cxnSpLocks/>
          </p:cNvCxnSpPr>
          <p:nvPr/>
        </p:nvCxnSpPr>
        <p:spPr>
          <a:xfrm>
            <a:off x="3504880" y="4507806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9520AF0-87BA-479D-A115-A1D4DF393CCA}"/>
              </a:ext>
            </a:extLst>
          </p:cNvPr>
          <p:cNvCxnSpPr>
            <a:cxnSpLocks/>
          </p:cNvCxnSpPr>
          <p:nvPr/>
        </p:nvCxnSpPr>
        <p:spPr>
          <a:xfrm>
            <a:off x="6427962" y="4507806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36D6B12-E05B-4062-8E5E-65DE184DFE6D}"/>
              </a:ext>
            </a:extLst>
          </p:cNvPr>
          <p:cNvCxnSpPr>
            <a:cxnSpLocks/>
          </p:cNvCxnSpPr>
          <p:nvPr/>
        </p:nvCxnSpPr>
        <p:spPr>
          <a:xfrm>
            <a:off x="9334047" y="4507806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>
            <a:extLst>
              <a:ext uri="{FF2B5EF4-FFF2-40B4-BE49-F238E27FC236}">
                <a16:creationId xmlns:a16="http://schemas.microsoft.com/office/drawing/2014/main" id="{7D8637AC-FDCE-8A45-AC02-1EFA982073C8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339EADDE-0E61-AD49-8101-97C98C841A87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34" name="Footer Placeholder 3">
            <a:extLst>
              <a:ext uri="{FF2B5EF4-FFF2-40B4-BE49-F238E27FC236}">
                <a16:creationId xmlns:a16="http://schemas.microsoft.com/office/drawing/2014/main" id="{FFDB06AC-0DBB-474C-9451-EB787A1BF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880895D5-6A9D-45D9-84A5-B48C071FA6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3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17A71A41-DCC6-44B5-8D6D-901E7A96F6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1486906"/>
            <a:ext cx="11288344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B7ADF330-AE85-40DE-835E-B49449314A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788" y="4118186"/>
            <a:ext cx="2319251" cy="38962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D17ECCBE-9451-4EF2-9377-41ED7F99FD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6788" y="4592763"/>
            <a:ext cx="2319251" cy="174912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38B14960-C1EC-4784-9FA9-BB0DD3853F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4880" y="4118186"/>
            <a:ext cx="2319251" cy="38962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>
              <a:buNone/>
              <a:defRPr lang="en-US" sz="1400" b="0" dirty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>
              <a:buClr>
                <a:srgbClr val="FF545F"/>
              </a:buClr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0" name="Text Placeholder 22">
            <a:extLst>
              <a:ext uri="{FF2B5EF4-FFF2-40B4-BE49-F238E27FC236}">
                <a16:creationId xmlns:a16="http://schemas.microsoft.com/office/drawing/2014/main" id="{41BF7593-409D-4E13-8A28-8182526457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4880" y="4592763"/>
            <a:ext cx="2319251" cy="174912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41" name="Text Placeholder 22">
            <a:extLst>
              <a:ext uri="{FF2B5EF4-FFF2-40B4-BE49-F238E27FC236}">
                <a16:creationId xmlns:a16="http://schemas.microsoft.com/office/drawing/2014/main" id="{86F9957B-E17F-42FD-94EF-22772E15C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7962" y="4118186"/>
            <a:ext cx="2319251" cy="38962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>
              <a:buNone/>
              <a:defRPr lang="en-US" sz="1400" b="0" dirty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>
              <a:buClr>
                <a:srgbClr val="FF545F"/>
              </a:buClr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2" name="Text Placeholder 22">
            <a:extLst>
              <a:ext uri="{FF2B5EF4-FFF2-40B4-BE49-F238E27FC236}">
                <a16:creationId xmlns:a16="http://schemas.microsoft.com/office/drawing/2014/main" id="{C802A871-072C-4FD1-A773-C2CB3DEAEE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27962" y="4592763"/>
            <a:ext cx="2319251" cy="174912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43" name="Text Placeholder 22">
            <a:extLst>
              <a:ext uri="{FF2B5EF4-FFF2-40B4-BE49-F238E27FC236}">
                <a16:creationId xmlns:a16="http://schemas.microsoft.com/office/drawing/2014/main" id="{7AB69A81-AD0A-43BD-8DCE-CCA8FE01E8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4047" y="4118186"/>
            <a:ext cx="2319251" cy="38962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>
              <a:buNone/>
              <a:defRPr lang="en-US" sz="1400" b="0" dirty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>
              <a:buClr>
                <a:srgbClr val="FF545F"/>
              </a:buClr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4" name="Text Placeholder 22">
            <a:extLst>
              <a:ext uri="{FF2B5EF4-FFF2-40B4-BE49-F238E27FC236}">
                <a16:creationId xmlns:a16="http://schemas.microsoft.com/office/drawing/2014/main" id="{A1184C7B-3C56-4015-A7E2-8196165F1B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4047" y="4592763"/>
            <a:ext cx="2319251" cy="174912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93BA6191-995D-4A8B-8097-1BCD8EA9EC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2E4D74C-410E-483B-833E-4D7AE804ABE2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83744C2-8338-4510-922E-8171C1DBABCE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42B4048-3937-457B-8213-80A2A3628E05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6207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Large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01FB85-C272-4F67-9376-36F249DCAFBF}"/>
              </a:ext>
            </a:extLst>
          </p:cNvPr>
          <p:cNvSpPr/>
          <p:nvPr/>
        </p:nvSpPr>
        <p:spPr>
          <a:xfrm>
            <a:off x="3020406" y="0"/>
            <a:ext cx="91715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1ED8F4F-C0B6-428A-8156-2EAE02418D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6811" y="2525173"/>
            <a:ext cx="5043487" cy="1716341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>
                <a:solidFill>
                  <a:schemeClr val="accent6"/>
                </a:solidFill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lang="en-US" sz="1300" kern="1200" dirty="0" smtClean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22219E8E-B81B-42A6-9777-5061C48EB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36811" y="4428352"/>
            <a:ext cx="5043487" cy="1716341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>
                <a:solidFill>
                  <a:schemeClr val="accent2"/>
                </a:solidFill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lang="en-US" sz="1300" kern="1200" dirty="0" smtClean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D3371-D5A0-444B-8039-E662C6EABF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36811" y="479949"/>
            <a:ext cx="5043487" cy="1716341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>
                <a:solidFill>
                  <a:schemeClr val="accent1"/>
                </a:solidFill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lang="en-US" sz="1300" kern="1200" dirty="0" smtClean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1A0F3B76-3382-9248-82C0-E233897683C1}"/>
              </a:ext>
            </a:extLst>
          </p:cNvPr>
          <p:cNvSpPr/>
          <p:nvPr/>
        </p:nvSpPr>
        <p:spPr>
          <a:xfrm>
            <a:off x="0" y="5458906"/>
            <a:ext cx="3131911" cy="1406635"/>
          </a:xfrm>
          <a:custGeom>
            <a:avLst/>
            <a:gdLst>
              <a:gd name="connsiteX0" fmla="*/ 1069980 w 3131911"/>
              <a:gd name="connsiteY0" fmla="*/ 0 h 1406635"/>
              <a:gd name="connsiteX1" fmla="*/ 3131911 w 3131911"/>
              <a:gd name="connsiteY1" fmla="*/ 1406635 h 1406635"/>
              <a:gd name="connsiteX2" fmla="*/ 0 w 3131911"/>
              <a:gd name="connsiteY2" fmla="*/ 1406635 h 1406635"/>
              <a:gd name="connsiteX3" fmla="*/ 0 w 3131911"/>
              <a:gd name="connsiteY3" fmla="*/ 751147 h 140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1911" h="1406635">
                <a:moveTo>
                  <a:pt x="1069980" y="0"/>
                </a:moveTo>
                <a:lnTo>
                  <a:pt x="3131911" y="1406635"/>
                </a:lnTo>
                <a:lnTo>
                  <a:pt x="0" y="1406635"/>
                </a:lnTo>
                <a:lnTo>
                  <a:pt x="0" y="751147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93000">
                <a:srgbClr val="073262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D25BC452-1F24-4688-8C24-691D5A2223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97948" y="0"/>
            <a:ext cx="1780140" cy="6865540"/>
          </a:xfrm>
          <a:custGeom>
            <a:avLst/>
            <a:gdLst>
              <a:gd name="connsiteX0" fmla="*/ 0 w 5396955"/>
              <a:gd name="connsiteY0" fmla="*/ 0 h 5449171"/>
              <a:gd name="connsiteX1" fmla="*/ 531609 w 5396955"/>
              <a:gd name="connsiteY1" fmla="*/ 0 h 5449171"/>
              <a:gd name="connsiteX2" fmla="*/ 1495853 w 5396955"/>
              <a:gd name="connsiteY2" fmla="*/ 0 h 5449171"/>
              <a:gd name="connsiteX3" fmla="*/ 2323617 w 5396955"/>
              <a:gd name="connsiteY3" fmla="*/ 0 h 5449171"/>
              <a:gd name="connsiteX4" fmla="*/ 3297432 w 5396955"/>
              <a:gd name="connsiteY4" fmla="*/ 0 h 5449171"/>
              <a:gd name="connsiteX5" fmla="*/ 4125195 w 5396955"/>
              <a:gd name="connsiteY5" fmla="*/ 0 h 5449171"/>
              <a:gd name="connsiteX6" fmla="*/ 5093137 w 5396955"/>
              <a:gd name="connsiteY6" fmla="*/ 0 h 5449171"/>
              <a:gd name="connsiteX7" fmla="*/ 5396955 w 5396955"/>
              <a:gd name="connsiteY7" fmla="*/ 0 h 5449171"/>
              <a:gd name="connsiteX8" fmla="*/ 5396955 w 5396955"/>
              <a:gd name="connsiteY8" fmla="*/ 3579235 h 5449171"/>
              <a:gd name="connsiteX9" fmla="*/ 2706371 w 5396955"/>
              <a:gd name="connsiteY9" fmla="*/ 5449171 h 5449171"/>
              <a:gd name="connsiteX10" fmla="*/ 0 w 5396955"/>
              <a:gd name="connsiteY10" fmla="*/ 3568264 h 5449171"/>
              <a:gd name="connsiteX11" fmla="*/ 0 w 5396955"/>
              <a:gd name="connsiteY11" fmla="*/ 3027553 h 5449171"/>
              <a:gd name="connsiteX12" fmla="*/ 0 w 5396955"/>
              <a:gd name="connsiteY12" fmla="*/ 2387181 h 5449171"/>
              <a:gd name="connsiteX13" fmla="*/ 0 w 5396955"/>
              <a:gd name="connsiteY13" fmla="*/ 1839548 h 5449171"/>
              <a:gd name="connsiteX14" fmla="*/ 0 w 5396955"/>
              <a:gd name="connsiteY14" fmla="*/ 1195290 h 5449171"/>
              <a:gd name="connsiteX15" fmla="*/ 0 w 5396955"/>
              <a:gd name="connsiteY15" fmla="*/ 647657 h 5449171"/>
              <a:gd name="connsiteX16" fmla="*/ 0 w 5396955"/>
              <a:gd name="connsiteY16" fmla="*/ 9731 h 5449171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68264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9731 h 3579235"/>
              <a:gd name="connsiteX15" fmla="*/ 0 w 5396955"/>
              <a:gd name="connsiteY15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9731 h 3579235"/>
              <a:gd name="connsiteX14" fmla="*/ 0 w 5396955"/>
              <a:gd name="connsiteY14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9731 h 3579235"/>
              <a:gd name="connsiteX13" fmla="*/ 0 w 5396955"/>
              <a:gd name="connsiteY13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9731 h 3579235"/>
              <a:gd name="connsiteX12" fmla="*/ 0 w 5396955"/>
              <a:gd name="connsiteY12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1495853 w 5396955"/>
              <a:gd name="connsiteY1" fmla="*/ 0 h 3579235"/>
              <a:gd name="connsiteX2" fmla="*/ 2323617 w 5396955"/>
              <a:gd name="connsiteY2" fmla="*/ 0 h 3579235"/>
              <a:gd name="connsiteX3" fmla="*/ 3297432 w 5396955"/>
              <a:gd name="connsiteY3" fmla="*/ 0 h 3579235"/>
              <a:gd name="connsiteX4" fmla="*/ 4125195 w 5396955"/>
              <a:gd name="connsiteY4" fmla="*/ 0 h 3579235"/>
              <a:gd name="connsiteX5" fmla="*/ 5093137 w 5396955"/>
              <a:gd name="connsiteY5" fmla="*/ 0 h 3579235"/>
              <a:gd name="connsiteX6" fmla="*/ 5396955 w 5396955"/>
              <a:gd name="connsiteY6" fmla="*/ 0 h 3579235"/>
              <a:gd name="connsiteX7" fmla="*/ 5396955 w 5396955"/>
              <a:gd name="connsiteY7" fmla="*/ 3579235 h 3579235"/>
              <a:gd name="connsiteX8" fmla="*/ 0 w 5396955"/>
              <a:gd name="connsiteY8" fmla="*/ 3576209 h 3579235"/>
              <a:gd name="connsiteX9" fmla="*/ 0 w 5396955"/>
              <a:gd name="connsiteY9" fmla="*/ 9731 h 3579235"/>
              <a:gd name="connsiteX10" fmla="*/ 0 w 5396955"/>
              <a:gd name="connsiteY10" fmla="*/ 0 h 3579235"/>
              <a:gd name="connsiteX0" fmla="*/ 0 w 5396955"/>
              <a:gd name="connsiteY0" fmla="*/ 0 h 3579235"/>
              <a:gd name="connsiteX1" fmla="*/ 2323617 w 5396955"/>
              <a:gd name="connsiteY1" fmla="*/ 0 h 3579235"/>
              <a:gd name="connsiteX2" fmla="*/ 3297432 w 5396955"/>
              <a:gd name="connsiteY2" fmla="*/ 0 h 3579235"/>
              <a:gd name="connsiteX3" fmla="*/ 4125195 w 5396955"/>
              <a:gd name="connsiteY3" fmla="*/ 0 h 3579235"/>
              <a:gd name="connsiteX4" fmla="*/ 5093137 w 5396955"/>
              <a:gd name="connsiteY4" fmla="*/ 0 h 3579235"/>
              <a:gd name="connsiteX5" fmla="*/ 5396955 w 5396955"/>
              <a:gd name="connsiteY5" fmla="*/ 0 h 3579235"/>
              <a:gd name="connsiteX6" fmla="*/ 5396955 w 5396955"/>
              <a:gd name="connsiteY6" fmla="*/ 3579235 h 3579235"/>
              <a:gd name="connsiteX7" fmla="*/ 0 w 5396955"/>
              <a:gd name="connsiteY7" fmla="*/ 3576209 h 3579235"/>
              <a:gd name="connsiteX8" fmla="*/ 0 w 5396955"/>
              <a:gd name="connsiteY8" fmla="*/ 9731 h 3579235"/>
              <a:gd name="connsiteX9" fmla="*/ 0 w 5396955"/>
              <a:gd name="connsiteY9" fmla="*/ 0 h 3579235"/>
              <a:gd name="connsiteX0" fmla="*/ 0 w 5396955"/>
              <a:gd name="connsiteY0" fmla="*/ 0 h 3579235"/>
              <a:gd name="connsiteX1" fmla="*/ 3297432 w 5396955"/>
              <a:gd name="connsiteY1" fmla="*/ 0 h 3579235"/>
              <a:gd name="connsiteX2" fmla="*/ 4125195 w 5396955"/>
              <a:gd name="connsiteY2" fmla="*/ 0 h 3579235"/>
              <a:gd name="connsiteX3" fmla="*/ 5093137 w 5396955"/>
              <a:gd name="connsiteY3" fmla="*/ 0 h 3579235"/>
              <a:gd name="connsiteX4" fmla="*/ 5396955 w 5396955"/>
              <a:gd name="connsiteY4" fmla="*/ 0 h 3579235"/>
              <a:gd name="connsiteX5" fmla="*/ 5396955 w 5396955"/>
              <a:gd name="connsiteY5" fmla="*/ 3579235 h 3579235"/>
              <a:gd name="connsiteX6" fmla="*/ 0 w 5396955"/>
              <a:gd name="connsiteY6" fmla="*/ 3576209 h 3579235"/>
              <a:gd name="connsiteX7" fmla="*/ 0 w 5396955"/>
              <a:gd name="connsiteY7" fmla="*/ 9731 h 3579235"/>
              <a:gd name="connsiteX8" fmla="*/ 0 w 5396955"/>
              <a:gd name="connsiteY8" fmla="*/ 0 h 3579235"/>
              <a:gd name="connsiteX0" fmla="*/ 0 w 5396955"/>
              <a:gd name="connsiteY0" fmla="*/ 0 h 3579235"/>
              <a:gd name="connsiteX1" fmla="*/ 4125195 w 5396955"/>
              <a:gd name="connsiteY1" fmla="*/ 0 h 3579235"/>
              <a:gd name="connsiteX2" fmla="*/ 5093137 w 5396955"/>
              <a:gd name="connsiteY2" fmla="*/ 0 h 3579235"/>
              <a:gd name="connsiteX3" fmla="*/ 5396955 w 5396955"/>
              <a:gd name="connsiteY3" fmla="*/ 0 h 3579235"/>
              <a:gd name="connsiteX4" fmla="*/ 5396955 w 5396955"/>
              <a:gd name="connsiteY4" fmla="*/ 3579235 h 3579235"/>
              <a:gd name="connsiteX5" fmla="*/ 0 w 5396955"/>
              <a:gd name="connsiteY5" fmla="*/ 3576209 h 3579235"/>
              <a:gd name="connsiteX6" fmla="*/ 0 w 5396955"/>
              <a:gd name="connsiteY6" fmla="*/ 9731 h 3579235"/>
              <a:gd name="connsiteX7" fmla="*/ 0 w 5396955"/>
              <a:gd name="connsiteY7" fmla="*/ 0 h 3579235"/>
              <a:gd name="connsiteX0" fmla="*/ 0 w 5396955"/>
              <a:gd name="connsiteY0" fmla="*/ 0 h 3579235"/>
              <a:gd name="connsiteX1" fmla="*/ 5093137 w 5396955"/>
              <a:gd name="connsiteY1" fmla="*/ 0 h 3579235"/>
              <a:gd name="connsiteX2" fmla="*/ 5396955 w 5396955"/>
              <a:gd name="connsiteY2" fmla="*/ 0 h 3579235"/>
              <a:gd name="connsiteX3" fmla="*/ 5396955 w 5396955"/>
              <a:gd name="connsiteY3" fmla="*/ 3579235 h 3579235"/>
              <a:gd name="connsiteX4" fmla="*/ 0 w 5396955"/>
              <a:gd name="connsiteY4" fmla="*/ 3576209 h 3579235"/>
              <a:gd name="connsiteX5" fmla="*/ 0 w 5396955"/>
              <a:gd name="connsiteY5" fmla="*/ 9731 h 3579235"/>
              <a:gd name="connsiteX6" fmla="*/ 0 w 5396955"/>
              <a:gd name="connsiteY6" fmla="*/ 0 h 3579235"/>
              <a:gd name="connsiteX0" fmla="*/ 0 w 5396955"/>
              <a:gd name="connsiteY0" fmla="*/ 0 h 3579235"/>
              <a:gd name="connsiteX1" fmla="*/ 5396955 w 5396955"/>
              <a:gd name="connsiteY1" fmla="*/ 0 h 3579235"/>
              <a:gd name="connsiteX2" fmla="*/ 5396955 w 5396955"/>
              <a:gd name="connsiteY2" fmla="*/ 3579235 h 3579235"/>
              <a:gd name="connsiteX3" fmla="*/ 0 w 5396955"/>
              <a:gd name="connsiteY3" fmla="*/ 3576209 h 3579235"/>
              <a:gd name="connsiteX4" fmla="*/ 0 w 5396955"/>
              <a:gd name="connsiteY4" fmla="*/ 9731 h 3579235"/>
              <a:gd name="connsiteX5" fmla="*/ 0 w 5396955"/>
              <a:gd name="connsiteY5" fmla="*/ 0 h 3579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55" h="3579235">
                <a:moveTo>
                  <a:pt x="0" y="0"/>
                </a:moveTo>
                <a:lnTo>
                  <a:pt x="5396955" y="0"/>
                </a:lnTo>
                <a:lnTo>
                  <a:pt x="5396955" y="3579235"/>
                </a:lnTo>
                <a:lnTo>
                  <a:pt x="0" y="3576209"/>
                </a:lnTo>
                <a:lnTo>
                  <a:pt x="0" y="9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345E08-F03C-4412-AED1-380A48E88A38}"/>
              </a:ext>
            </a:extLst>
          </p:cNvPr>
          <p:cNvCxnSpPr>
            <a:cxnSpLocks/>
          </p:cNvCxnSpPr>
          <p:nvPr/>
        </p:nvCxnSpPr>
        <p:spPr>
          <a:xfrm>
            <a:off x="457198" y="4034177"/>
            <a:ext cx="2234261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>
            <a:extLst>
              <a:ext uri="{FF2B5EF4-FFF2-40B4-BE49-F238E27FC236}">
                <a16:creationId xmlns:a16="http://schemas.microsoft.com/office/drawing/2014/main" id="{9B2D83E3-7F99-7D4F-8872-D013EB064C64}"/>
              </a:ext>
            </a:extLst>
          </p:cNvPr>
          <p:cNvSpPr/>
          <p:nvPr/>
        </p:nvSpPr>
        <p:spPr>
          <a:xfrm flipH="1">
            <a:off x="1463681" y="5720587"/>
            <a:ext cx="2037801" cy="1137413"/>
          </a:xfrm>
          <a:custGeom>
            <a:avLst/>
            <a:gdLst>
              <a:gd name="connsiteX0" fmla="*/ 1647526 w 2037801"/>
              <a:gd name="connsiteY0" fmla="*/ 0 h 1137413"/>
              <a:gd name="connsiteX1" fmla="*/ 0 w 2037801"/>
              <a:gd name="connsiteY1" fmla="*/ 1137412 h 1137413"/>
              <a:gd name="connsiteX2" fmla="*/ 4 w 2037801"/>
              <a:gd name="connsiteY2" fmla="*/ 1137413 h 1137413"/>
              <a:gd name="connsiteX3" fmla="*/ 763670 w 2037801"/>
              <a:gd name="connsiteY3" fmla="*/ 1137413 h 1137413"/>
              <a:gd name="connsiteX4" fmla="*/ 2037801 w 2037801"/>
              <a:gd name="connsiteY4" fmla="*/ 260147 h 113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801" h="1137413">
                <a:moveTo>
                  <a:pt x="1647526" y="0"/>
                </a:moveTo>
                <a:lnTo>
                  <a:pt x="0" y="1137412"/>
                </a:lnTo>
                <a:lnTo>
                  <a:pt x="4" y="1137413"/>
                </a:lnTo>
                <a:lnTo>
                  <a:pt x="763670" y="1137413"/>
                </a:lnTo>
                <a:lnTo>
                  <a:pt x="2037801" y="26014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chemeClr val="accent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000D3F3F-CEDE-AA4A-B072-12C37EE83EF4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4D1D48A-C6B2-C840-ACF7-BDFFCDC07EB1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1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1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6E50F16F-4912-A54F-8EC8-9B7B057300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EC097FF-BFAB-400E-9131-80689ABAF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4" y="1739830"/>
            <a:ext cx="2230714" cy="2166556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28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AF9326D4-7167-4966-81BB-1BAB5CBC4A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745" y="4173542"/>
            <a:ext cx="2234329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AAC0CD-3BB0-4D9E-A908-07FDE5E8E65A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A23EC76-A22A-47BD-BB6E-CAADBA2F82AF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4671103-7E79-47FF-8825-80F398220656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C056E5A-50B8-4FF1-9AD8-E4003692D263}"/>
              </a:ext>
            </a:extLst>
          </p:cNvPr>
          <p:cNvSpPr/>
          <p:nvPr userDrawn="1"/>
        </p:nvSpPr>
        <p:spPr>
          <a:xfrm>
            <a:off x="5122878" y="2446026"/>
            <a:ext cx="377904" cy="521508"/>
          </a:xfrm>
          <a:custGeom>
            <a:avLst/>
            <a:gdLst>
              <a:gd name="connsiteX0" fmla="*/ 0 w 1600010"/>
              <a:gd name="connsiteY0" fmla="*/ 564484 h 2208014"/>
              <a:gd name="connsiteX1" fmla="*/ 801499 w 1600010"/>
              <a:gd name="connsiteY1" fmla="*/ 0 h 2208014"/>
              <a:gd name="connsiteX2" fmla="*/ 1600650 w 1600010"/>
              <a:gd name="connsiteY2" fmla="*/ 564484 h 2208014"/>
              <a:gd name="connsiteX3" fmla="*/ 1600650 w 1600010"/>
              <a:gd name="connsiteY3" fmla="*/ 1673611 h 2208014"/>
              <a:gd name="connsiteX4" fmla="*/ 800325 w 1600010"/>
              <a:gd name="connsiteY4" fmla="*/ 2218361 h 2208014"/>
              <a:gd name="connsiteX5" fmla="*/ 0 w 1600010"/>
              <a:gd name="connsiteY5" fmla="*/ 1666998 h 2208014"/>
              <a:gd name="connsiteX6" fmla="*/ 0 w 1600010"/>
              <a:gd name="connsiteY6" fmla="*/ 564484 h 2208014"/>
              <a:gd name="connsiteX7" fmla="*/ 0 w 1600010"/>
              <a:gd name="connsiteY7" fmla="*/ 564484 h 2208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0010" h="2208014">
                <a:moveTo>
                  <a:pt x="0" y="564484"/>
                </a:moveTo>
                <a:lnTo>
                  <a:pt x="801499" y="0"/>
                </a:lnTo>
                <a:lnTo>
                  <a:pt x="1600650" y="564484"/>
                </a:lnTo>
                <a:lnTo>
                  <a:pt x="1600650" y="1673611"/>
                </a:lnTo>
                <a:lnTo>
                  <a:pt x="800325" y="2218361"/>
                </a:lnTo>
                <a:lnTo>
                  <a:pt x="0" y="1666998"/>
                </a:lnTo>
                <a:lnTo>
                  <a:pt x="0" y="564484"/>
                </a:lnTo>
                <a:lnTo>
                  <a:pt x="0" y="564484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ambria" panose="02040503050406030204" pitchFamily="18" charset="0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09B9F4C-9DEC-4C04-B351-C0AF80F0C2A2}"/>
              </a:ext>
            </a:extLst>
          </p:cNvPr>
          <p:cNvSpPr/>
          <p:nvPr userDrawn="1"/>
        </p:nvSpPr>
        <p:spPr>
          <a:xfrm>
            <a:off x="5122878" y="401719"/>
            <a:ext cx="377904" cy="521508"/>
          </a:xfrm>
          <a:custGeom>
            <a:avLst/>
            <a:gdLst>
              <a:gd name="connsiteX0" fmla="*/ 0 w 1600010"/>
              <a:gd name="connsiteY0" fmla="*/ 564484 h 2208014"/>
              <a:gd name="connsiteX1" fmla="*/ 801499 w 1600010"/>
              <a:gd name="connsiteY1" fmla="*/ 0 h 2208014"/>
              <a:gd name="connsiteX2" fmla="*/ 1600650 w 1600010"/>
              <a:gd name="connsiteY2" fmla="*/ 564484 h 2208014"/>
              <a:gd name="connsiteX3" fmla="*/ 1600650 w 1600010"/>
              <a:gd name="connsiteY3" fmla="*/ 1673611 h 2208014"/>
              <a:gd name="connsiteX4" fmla="*/ 800325 w 1600010"/>
              <a:gd name="connsiteY4" fmla="*/ 2218361 h 2208014"/>
              <a:gd name="connsiteX5" fmla="*/ 0 w 1600010"/>
              <a:gd name="connsiteY5" fmla="*/ 1666998 h 2208014"/>
              <a:gd name="connsiteX6" fmla="*/ 0 w 1600010"/>
              <a:gd name="connsiteY6" fmla="*/ 564484 h 2208014"/>
              <a:gd name="connsiteX7" fmla="*/ 0 w 1600010"/>
              <a:gd name="connsiteY7" fmla="*/ 564484 h 2208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0010" h="2208014">
                <a:moveTo>
                  <a:pt x="0" y="564484"/>
                </a:moveTo>
                <a:lnTo>
                  <a:pt x="801499" y="0"/>
                </a:lnTo>
                <a:lnTo>
                  <a:pt x="1600650" y="564484"/>
                </a:lnTo>
                <a:lnTo>
                  <a:pt x="1600650" y="1673611"/>
                </a:lnTo>
                <a:lnTo>
                  <a:pt x="800325" y="2218361"/>
                </a:lnTo>
                <a:lnTo>
                  <a:pt x="0" y="1666998"/>
                </a:lnTo>
                <a:lnTo>
                  <a:pt x="0" y="564484"/>
                </a:lnTo>
                <a:lnTo>
                  <a:pt x="0" y="564484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ambria" panose="02040503050406030204" pitchFamily="18" charset="0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90BBA3B-007E-49C2-B8B9-A965F9165FC7}"/>
              </a:ext>
            </a:extLst>
          </p:cNvPr>
          <p:cNvSpPr/>
          <p:nvPr userDrawn="1"/>
        </p:nvSpPr>
        <p:spPr>
          <a:xfrm>
            <a:off x="5122878" y="4340636"/>
            <a:ext cx="377904" cy="521508"/>
          </a:xfrm>
          <a:custGeom>
            <a:avLst/>
            <a:gdLst>
              <a:gd name="connsiteX0" fmla="*/ 0 w 1600010"/>
              <a:gd name="connsiteY0" fmla="*/ 564484 h 2208014"/>
              <a:gd name="connsiteX1" fmla="*/ 801499 w 1600010"/>
              <a:gd name="connsiteY1" fmla="*/ 0 h 2208014"/>
              <a:gd name="connsiteX2" fmla="*/ 1600650 w 1600010"/>
              <a:gd name="connsiteY2" fmla="*/ 564484 h 2208014"/>
              <a:gd name="connsiteX3" fmla="*/ 1600650 w 1600010"/>
              <a:gd name="connsiteY3" fmla="*/ 1673611 h 2208014"/>
              <a:gd name="connsiteX4" fmla="*/ 800325 w 1600010"/>
              <a:gd name="connsiteY4" fmla="*/ 2218361 h 2208014"/>
              <a:gd name="connsiteX5" fmla="*/ 0 w 1600010"/>
              <a:gd name="connsiteY5" fmla="*/ 1666998 h 2208014"/>
              <a:gd name="connsiteX6" fmla="*/ 0 w 1600010"/>
              <a:gd name="connsiteY6" fmla="*/ 564484 h 2208014"/>
              <a:gd name="connsiteX7" fmla="*/ 0 w 1600010"/>
              <a:gd name="connsiteY7" fmla="*/ 564484 h 2208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0010" h="2208014">
                <a:moveTo>
                  <a:pt x="0" y="564484"/>
                </a:moveTo>
                <a:lnTo>
                  <a:pt x="801499" y="0"/>
                </a:lnTo>
                <a:lnTo>
                  <a:pt x="1600650" y="564484"/>
                </a:lnTo>
                <a:lnTo>
                  <a:pt x="1600650" y="1673611"/>
                </a:lnTo>
                <a:lnTo>
                  <a:pt x="800325" y="2218361"/>
                </a:lnTo>
                <a:lnTo>
                  <a:pt x="0" y="1666998"/>
                </a:lnTo>
                <a:lnTo>
                  <a:pt x="0" y="564484"/>
                </a:lnTo>
                <a:lnTo>
                  <a:pt x="0" y="564484"/>
                </a:lnTo>
                <a:close/>
              </a:path>
            </a:pathLst>
          </a:cu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F1A1A7D-1BE7-41E8-AC2D-AE6B08947B25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5178480" y="510073"/>
            <a:ext cx="266700" cy="3048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C0C001C4-EE98-4465-8B7B-D8A818ED6965}"/>
              </a:ext>
            </a:extLst>
          </p:cNvPr>
          <p:cNvPicPr>
            <a:picLocks noChangeAspect="1"/>
          </p:cNvPicPr>
          <p:nvPr userDrawn="1"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4983" y="4480049"/>
            <a:ext cx="247990" cy="25791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99936D8-E816-4D48-9BE0-BF3EFC24B9C5}"/>
              </a:ext>
            </a:extLst>
          </p:cNvPr>
          <p:cNvPicPr>
            <a:picLocks noChangeAspect="1"/>
          </p:cNvPicPr>
          <p:nvPr userDrawn="1"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404" y="2567718"/>
            <a:ext cx="225147" cy="278123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F541E08-79B1-4FB4-B040-44031CD657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2600" y="1371866"/>
            <a:ext cx="2230714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16947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Large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9">
            <a:extLst>
              <a:ext uri="{FF2B5EF4-FFF2-40B4-BE49-F238E27FC236}">
                <a16:creationId xmlns:a16="http://schemas.microsoft.com/office/drawing/2014/main" id="{1A0F3B76-3382-9248-82C0-E233897683C1}"/>
              </a:ext>
            </a:extLst>
          </p:cNvPr>
          <p:cNvSpPr/>
          <p:nvPr/>
        </p:nvSpPr>
        <p:spPr>
          <a:xfrm>
            <a:off x="0" y="5458906"/>
            <a:ext cx="3131911" cy="1406635"/>
          </a:xfrm>
          <a:custGeom>
            <a:avLst/>
            <a:gdLst>
              <a:gd name="connsiteX0" fmla="*/ 1069980 w 3131911"/>
              <a:gd name="connsiteY0" fmla="*/ 0 h 1406635"/>
              <a:gd name="connsiteX1" fmla="*/ 3131911 w 3131911"/>
              <a:gd name="connsiteY1" fmla="*/ 1406635 h 1406635"/>
              <a:gd name="connsiteX2" fmla="*/ 0 w 3131911"/>
              <a:gd name="connsiteY2" fmla="*/ 1406635 h 1406635"/>
              <a:gd name="connsiteX3" fmla="*/ 0 w 3131911"/>
              <a:gd name="connsiteY3" fmla="*/ 751147 h 140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1911" h="1406635">
                <a:moveTo>
                  <a:pt x="1069980" y="0"/>
                </a:moveTo>
                <a:lnTo>
                  <a:pt x="3131911" y="1406635"/>
                </a:lnTo>
                <a:lnTo>
                  <a:pt x="0" y="1406635"/>
                </a:lnTo>
                <a:lnTo>
                  <a:pt x="0" y="751147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93000">
                <a:srgbClr val="073262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1FB85-C272-4F67-9376-36F249DCAFBF}"/>
              </a:ext>
            </a:extLst>
          </p:cNvPr>
          <p:cNvSpPr/>
          <p:nvPr/>
        </p:nvSpPr>
        <p:spPr>
          <a:xfrm>
            <a:off x="3020406" y="0"/>
            <a:ext cx="91715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D25BC452-1F24-4688-8C24-691D5A2223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97948" y="0"/>
            <a:ext cx="1780140" cy="6865540"/>
          </a:xfrm>
          <a:custGeom>
            <a:avLst/>
            <a:gdLst>
              <a:gd name="connsiteX0" fmla="*/ 0 w 5396955"/>
              <a:gd name="connsiteY0" fmla="*/ 0 h 5449171"/>
              <a:gd name="connsiteX1" fmla="*/ 531609 w 5396955"/>
              <a:gd name="connsiteY1" fmla="*/ 0 h 5449171"/>
              <a:gd name="connsiteX2" fmla="*/ 1495853 w 5396955"/>
              <a:gd name="connsiteY2" fmla="*/ 0 h 5449171"/>
              <a:gd name="connsiteX3" fmla="*/ 2323617 w 5396955"/>
              <a:gd name="connsiteY3" fmla="*/ 0 h 5449171"/>
              <a:gd name="connsiteX4" fmla="*/ 3297432 w 5396955"/>
              <a:gd name="connsiteY4" fmla="*/ 0 h 5449171"/>
              <a:gd name="connsiteX5" fmla="*/ 4125195 w 5396955"/>
              <a:gd name="connsiteY5" fmla="*/ 0 h 5449171"/>
              <a:gd name="connsiteX6" fmla="*/ 5093137 w 5396955"/>
              <a:gd name="connsiteY6" fmla="*/ 0 h 5449171"/>
              <a:gd name="connsiteX7" fmla="*/ 5396955 w 5396955"/>
              <a:gd name="connsiteY7" fmla="*/ 0 h 5449171"/>
              <a:gd name="connsiteX8" fmla="*/ 5396955 w 5396955"/>
              <a:gd name="connsiteY8" fmla="*/ 3579235 h 5449171"/>
              <a:gd name="connsiteX9" fmla="*/ 2706371 w 5396955"/>
              <a:gd name="connsiteY9" fmla="*/ 5449171 h 5449171"/>
              <a:gd name="connsiteX10" fmla="*/ 0 w 5396955"/>
              <a:gd name="connsiteY10" fmla="*/ 3568264 h 5449171"/>
              <a:gd name="connsiteX11" fmla="*/ 0 w 5396955"/>
              <a:gd name="connsiteY11" fmla="*/ 3027553 h 5449171"/>
              <a:gd name="connsiteX12" fmla="*/ 0 w 5396955"/>
              <a:gd name="connsiteY12" fmla="*/ 2387181 h 5449171"/>
              <a:gd name="connsiteX13" fmla="*/ 0 w 5396955"/>
              <a:gd name="connsiteY13" fmla="*/ 1839548 h 5449171"/>
              <a:gd name="connsiteX14" fmla="*/ 0 w 5396955"/>
              <a:gd name="connsiteY14" fmla="*/ 1195290 h 5449171"/>
              <a:gd name="connsiteX15" fmla="*/ 0 w 5396955"/>
              <a:gd name="connsiteY15" fmla="*/ 647657 h 5449171"/>
              <a:gd name="connsiteX16" fmla="*/ 0 w 5396955"/>
              <a:gd name="connsiteY16" fmla="*/ 9731 h 5449171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68264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9731 h 3579235"/>
              <a:gd name="connsiteX15" fmla="*/ 0 w 5396955"/>
              <a:gd name="connsiteY15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9731 h 3579235"/>
              <a:gd name="connsiteX14" fmla="*/ 0 w 5396955"/>
              <a:gd name="connsiteY14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9731 h 3579235"/>
              <a:gd name="connsiteX13" fmla="*/ 0 w 5396955"/>
              <a:gd name="connsiteY13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9731 h 3579235"/>
              <a:gd name="connsiteX12" fmla="*/ 0 w 5396955"/>
              <a:gd name="connsiteY12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1495853 w 5396955"/>
              <a:gd name="connsiteY1" fmla="*/ 0 h 3579235"/>
              <a:gd name="connsiteX2" fmla="*/ 2323617 w 5396955"/>
              <a:gd name="connsiteY2" fmla="*/ 0 h 3579235"/>
              <a:gd name="connsiteX3" fmla="*/ 3297432 w 5396955"/>
              <a:gd name="connsiteY3" fmla="*/ 0 h 3579235"/>
              <a:gd name="connsiteX4" fmla="*/ 4125195 w 5396955"/>
              <a:gd name="connsiteY4" fmla="*/ 0 h 3579235"/>
              <a:gd name="connsiteX5" fmla="*/ 5093137 w 5396955"/>
              <a:gd name="connsiteY5" fmla="*/ 0 h 3579235"/>
              <a:gd name="connsiteX6" fmla="*/ 5396955 w 5396955"/>
              <a:gd name="connsiteY6" fmla="*/ 0 h 3579235"/>
              <a:gd name="connsiteX7" fmla="*/ 5396955 w 5396955"/>
              <a:gd name="connsiteY7" fmla="*/ 3579235 h 3579235"/>
              <a:gd name="connsiteX8" fmla="*/ 0 w 5396955"/>
              <a:gd name="connsiteY8" fmla="*/ 3576209 h 3579235"/>
              <a:gd name="connsiteX9" fmla="*/ 0 w 5396955"/>
              <a:gd name="connsiteY9" fmla="*/ 9731 h 3579235"/>
              <a:gd name="connsiteX10" fmla="*/ 0 w 5396955"/>
              <a:gd name="connsiteY10" fmla="*/ 0 h 3579235"/>
              <a:gd name="connsiteX0" fmla="*/ 0 w 5396955"/>
              <a:gd name="connsiteY0" fmla="*/ 0 h 3579235"/>
              <a:gd name="connsiteX1" fmla="*/ 2323617 w 5396955"/>
              <a:gd name="connsiteY1" fmla="*/ 0 h 3579235"/>
              <a:gd name="connsiteX2" fmla="*/ 3297432 w 5396955"/>
              <a:gd name="connsiteY2" fmla="*/ 0 h 3579235"/>
              <a:gd name="connsiteX3" fmla="*/ 4125195 w 5396955"/>
              <a:gd name="connsiteY3" fmla="*/ 0 h 3579235"/>
              <a:gd name="connsiteX4" fmla="*/ 5093137 w 5396955"/>
              <a:gd name="connsiteY4" fmla="*/ 0 h 3579235"/>
              <a:gd name="connsiteX5" fmla="*/ 5396955 w 5396955"/>
              <a:gd name="connsiteY5" fmla="*/ 0 h 3579235"/>
              <a:gd name="connsiteX6" fmla="*/ 5396955 w 5396955"/>
              <a:gd name="connsiteY6" fmla="*/ 3579235 h 3579235"/>
              <a:gd name="connsiteX7" fmla="*/ 0 w 5396955"/>
              <a:gd name="connsiteY7" fmla="*/ 3576209 h 3579235"/>
              <a:gd name="connsiteX8" fmla="*/ 0 w 5396955"/>
              <a:gd name="connsiteY8" fmla="*/ 9731 h 3579235"/>
              <a:gd name="connsiteX9" fmla="*/ 0 w 5396955"/>
              <a:gd name="connsiteY9" fmla="*/ 0 h 3579235"/>
              <a:gd name="connsiteX0" fmla="*/ 0 w 5396955"/>
              <a:gd name="connsiteY0" fmla="*/ 0 h 3579235"/>
              <a:gd name="connsiteX1" fmla="*/ 3297432 w 5396955"/>
              <a:gd name="connsiteY1" fmla="*/ 0 h 3579235"/>
              <a:gd name="connsiteX2" fmla="*/ 4125195 w 5396955"/>
              <a:gd name="connsiteY2" fmla="*/ 0 h 3579235"/>
              <a:gd name="connsiteX3" fmla="*/ 5093137 w 5396955"/>
              <a:gd name="connsiteY3" fmla="*/ 0 h 3579235"/>
              <a:gd name="connsiteX4" fmla="*/ 5396955 w 5396955"/>
              <a:gd name="connsiteY4" fmla="*/ 0 h 3579235"/>
              <a:gd name="connsiteX5" fmla="*/ 5396955 w 5396955"/>
              <a:gd name="connsiteY5" fmla="*/ 3579235 h 3579235"/>
              <a:gd name="connsiteX6" fmla="*/ 0 w 5396955"/>
              <a:gd name="connsiteY6" fmla="*/ 3576209 h 3579235"/>
              <a:gd name="connsiteX7" fmla="*/ 0 w 5396955"/>
              <a:gd name="connsiteY7" fmla="*/ 9731 h 3579235"/>
              <a:gd name="connsiteX8" fmla="*/ 0 w 5396955"/>
              <a:gd name="connsiteY8" fmla="*/ 0 h 3579235"/>
              <a:gd name="connsiteX0" fmla="*/ 0 w 5396955"/>
              <a:gd name="connsiteY0" fmla="*/ 0 h 3579235"/>
              <a:gd name="connsiteX1" fmla="*/ 4125195 w 5396955"/>
              <a:gd name="connsiteY1" fmla="*/ 0 h 3579235"/>
              <a:gd name="connsiteX2" fmla="*/ 5093137 w 5396955"/>
              <a:gd name="connsiteY2" fmla="*/ 0 h 3579235"/>
              <a:gd name="connsiteX3" fmla="*/ 5396955 w 5396955"/>
              <a:gd name="connsiteY3" fmla="*/ 0 h 3579235"/>
              <a:gd name="connsiteX4" fmla="*/ 5396955 w 5396955"/>
              <a:gd name="connsiteY4" fmla="*/ 3579235 h 3579235"/>
              <a:gd name="connsiteX5" fmla="*/ 0 w 5396955"/>
              <a:gd name="connsiteY5" fmla="*/ 3576209 h 3579235"/>
              <a:gd name="connsiteX6" fmla="*/ 0 w 5396955"/>
              <a:gd name="connsiteY6" fmla="*/ 9731 h 3579235"/>
              <a:gd name="connsiteX7" fmla="*/ 0 w 5396955"/>
              <a:gd name="connsiteY7" fmla="*/ 0 h 3579235"/>
              <a:gd name="connsiteX0" fmla="*/ 0 w 5396955"/>
              <a:gd name="connsiteY0" fmla="*/ 0 h 3579235"/>
              <a:gd name="connsiteX1" fmla="*/ 5093137 w 5396955"/>
              <a:gd name="connsiteY1" fmla="*/ 0 h 3579235"/>
              <a:gd name="connsiteX2" fmla="*/ 5396955 w 5396955"/>
              <a:gd name="connsiteY2" fmla="*/ 0 h 3579235"/>
              <a:gd name="connsiteX3" fmla="*/ 5396955 w 5396955"/>
              <a:gd name="connsiteY3" fmla="*/ 3579235 h 3579235"/>
              <a:gd name="connsiteX4" fmla="*/ 0 w 5396955"/>
              <a:gd name="connsiteY4" fmla="*/ 3576209 h 3579235"/>
              <a:gd name="connsiteX5" fmla="*/ 0 w 5396955"/>
              <a:gd name="connsiteY5" fmla="*/ 9731 h 3579235"/>
              <a:gd name="connsiteX6" fmla="*/ 0 w 5396955"/>
              <a:gd name="connsiteY6" fmla="*/ 0 h 3579235"/>
              <a:gd name="connsiteX0" fmla="*/ 0 w 5396955"/>
              <a:gd name="connsiteY0" fmla="*/ 0 h 3579235"/>
              <a:gd name="connsiteX1" fmla="*/ 5396955 w 5396955"/>
              <a:gd name="connsiteY1" fmla="*/ 0 h 3579235"/>
              <a:gd name="connsiteX2" fmla="*/ 5396955 w 5396955"/>
              <a:gd name="connsiteY2" fmla="*/ 3579235 h 3579235"/>
              <a:gd name="connsiteX3" fmla="*/ 0 w 5396955"/>
              <a:gd name="connsiteY3" fmla="*/ 3576209 h 3579235"/>
              <a:gd name="connsiteX4" fmla="*/ 0 w 5396955"/>
              <a:gd name="connsiteY4" fmla="*/ 9731 h 3579235"/>
              <a:gd name="connsiteX5" fmla="*/ 0 w 5396955"/>
              <a:gd name="connsiteY5" fmla="*/ 0 h 3579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55" h="3579235">
                <a:moveTo>
                  <a:pt x="0" y="0"/>
                </a:moveTo>
                <a:lnTo>
                  <a:pt x="5396955" y="0"/>
                </a:lnTo>
                <a:lnTo>
                  <a:pt x="5396955" y="3579235"/>
                </a:lnTo>
                <a:lnTo>
                  <a:pt x="0" y="3576209"/>
                </a:lnTo>
                <a:lnTo>
                  <a:pt x="0" y="9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345E08-F03C-4412-AED1-380A48E88A38}"/>
              </a:ext>
            </a:extLst>
          </p:cNvPr>
          <p:cNvCxnSpPr>
            <a:cxnSpLocks/>
          </p:cNvCxnSpPr>
          <p:nvPr/>
        </p:nvCxnSpPr>
        <p:spPr>
          <a:xfrm>
            <a:off x="457198" y="4034177"/>
            <a:ext cx="2234261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>
            <a:extLst>
              <a:ext uri="{FF2B5EF4-FFF2-40B4-BE49-F238E27FC236}">
                <a16:creationId xmlns:a16="http://schemas.microsoft.com/office/drawing/2014/main" id="{9B2D83E3-7F99-7D4F-8872-D013EB064C64}"/>
              </a:ext>
            </a:extLst>
          </p:cNvPr>
          <p:cNvSpPr/>
          <p:nvPr/>
        </p:nvSpPr>
        <p:spPr>
          <a:xfrm flipH="1">
            <a:off x="1463681" y="5720587"/>
            <a:ext cx="2037801" cy="1137413"/>
          </a:xfrm>
          <a:custGeom>
            <a:avLst/>
            <a:gdLst>
              <a:gd name="connsiteX0" fmla="*/ 1647526 w 2037801"/>
              <a:gd name="connsiteY0" fmla="*/ 0 h 1137413"/>
              <a:gd name="connsiteX1" fmla="*/ 0 w 2037801"/>
              <a:gd name="connsiteY1" fmla="*/ 1137412 h 1137413"/>
              <a:gd name="connsiteX2" fmla="*/ 4 w 2037801"/>
              <a:gd name="connsiteY2" fmla="*/ 1137413 h 1137413"/>
              <a:gd name="connsiteX3" fmla="*/ 763670 w 2037801"/>
              <a:gd name="connsiteY3" fmla="*/ 1137413 h 1137413"/>
              <a:gd name="connsiteX4" fmla="*/ 2037801 w 2037801"/>
              <a:gd name="connsiteY4" fmla="*/ 260147 h 113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801" h="1137413">
                <a:moveTo>
                  <a:pt x="1647526" y="0"/>
                </a:moveTo>
                <a:lnTo>
                  <a:pt x="0" y="1137412"/>
                </a:lnTo>
                <a:lnTo>
                  <a:pt x="4" y="1137413"/>
                </a:lnTo>
                <a:lnTo>
                  <a:pt x="763670" y="1137413"/>
                </a:lnTo>
                <a:lnTo>
                  <a:pt x="2037801" y="26014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chemeClr val="accent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000D3F3F-CEDE-AA4A-B072-12C37EE83EF4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4D1D48A-C6B2-C840-ACF7-BDFFCDC07EB1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1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1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6E50F16F-4912-A54F-8EC8-9B7B057300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EC097FF-BFAB-400E-9131-80689ABAF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4" y="1739830"/>
            <a:ext cx="2230714" cy="2166556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28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AF9326D4-7167-4966-81BB-1BAB5CBC4A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745" y="4173542"/>
            <a:ext cx="2234329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4A7277B-220B-4BC3-B274-B2623CDF6D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2600" y="1371866"/>
            <a:ext cx="2230714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AAC0CD-3BB0-4D9E-A908-07FDE5E8E65A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A23EC76-A22A-47BD-BB6E-CAADBA2F82AF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4671103-7E79-47FF-8825-80F398220656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34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Option 1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E1BFC2F-99FE-45E8-9D6F-546CAB2241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4" y="2122014"/>
            <a:ext cx="4135319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23385E9-575A-4E97-BE38-0A19A73B40A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60396" y="2764868"/>
            <a:ext cx="8131604" cy="4093132"/>
          </a:xfrm>
          <a:custGeom>
            <a:avLst/>
            <a:gdLst>
              <a:gd name="connsiteX0" fmla="*/ 5893093 w 8131604"/>
              <a:gd name="connsiteY0" fmla="*/ 0 h 4093132"/>
              <a:gd name="connsiteX1" fmla="*/ 8131604 w 8131604"/>
              <a:gd name="connsiteY1" fmla="*/ 1558441 h 4093132"/>
              <a:gd name="connsiteX2" fmla="*/ 8129060 w 8131604"/>
              <a:gd name="connsiteY2" fmla="*/ 4093132 h 4093132"/>
              <a:gd name="connsiteX3" fmla="*/ 0 w 8131604"/>
              <a:gd name="connsiteY3" fmla="*/ 4093132 h 409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31604" h="4093132">
                <a:moveTo>
                  <a:pt x="5893093" y="0"/>
                </a:moveTo>
                <a:lnTo>
                  <a:pt x="8131604" y="1558441"/>
                </a:lnTo>
                <a:lnTo>
                  <a:pt x="8129060" y="4093132"/>
                </a:lnTo>
                <a:lnTo>
                  <a:pt x="0" y="4093132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Insert Picture</a:t>
            </a:r>
            <a:br>
              <a:rPr lang="en-GB"/>
            </a:br>
            <a:r>
              <a:rPr lang="en-GB"/>
              <a:t>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0402B9B-95A9-DD4E-9E17-67C7ED8D0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1793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EECBC3-0434-4E5B-80EB-F18E5858D660}"/>
              </a:ext>
            </a:extLst>
          </p:cNvPr>
          <p:cNvCxnSpPr/>
          <p:nvPr userDrawn="1"/>
        </p:nvCxnSpPr>
        <p:spPr>
          <a:xfrm>
            <a:off x="457199" y="3214819"/>
            <a:ext cx="4932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34">
            <a:extLst>
              <a:ext uri="{FF2B5EF4-FFF2-40B4-BE49-F238E27FC236}">
                <a16:creationId xmlns:a16="http://schemas.microsoft.com/office/drawing/2014/main" id="{5A1ED52C-F219-40BD-AD78-26E909BD3112}"/>
              </a:ext>
            </a:extLst>
          </p:cNvPr>
          <p:cNvPicPr>
            <a:picLocks noChangeAspect="1"/>
          </p:cNvPicPr>
          <p:nvPr userDrawn="1"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87" y="3565604"/>
            <a:ext cx="2810216" cy="116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958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Option 2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91013A4B-2C3A-4DE4-AACD-0C2F7C1BFA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15775" y="-19896"/>
            <a:ext cx="12219085" cy="6891750"/>
          </a:xfrm>
          <a:custGeom>
            <a:avLst/>
            <a:gdLst>
              <a:gd name="connsiteX0" fmla="*/ 5893093 w 8131604"/>
              <a:gd name="connsiteY0" fmla="*/ 0 h 4093132"/>
              <a:gd name="connsiteX1" fmla="*/ 8131604 w 8131604"/>
              <a:gd name="connsiteY1" fmla="*/ 1558441 h 4093132"/>
              <a:gd name="connsiteX2" fmla="*/ 8129060 w 8131604"/>
              <a:gd name="connsiteY2" fmla="*/ 4093132 h 4093132"/>
              <a:gd name="connsiteX3" fmla="*/ 0 w 8131604"/>
              <a:gd name="connsiteY3" fmla="*/ 4093132 h 4093132"/>
              <a:gd name="connsiteX0" fmla="*/ 1875275 w 8131604"/>
              <a:gd name="connsiteY0" fmla="*/ 0 h 6877896"/>
              <a:gd name="connsiteX1" fmla="*/ 8131604 w 8131604"/>
              <a:gd name="connsiteY1" fmla="*/ 4343205 h 6877896"/>
              <a:gd name="connsiteX2" fmla="*/ 8129060 w 8131604"/>
              <a:gd name="connsiteY2" fmla="*/ 6877896 h 6877896"/>
              <a:gd name="connsiteX3" fmla="*/ 0 w 8131604"/>
              <a:gd name="connsiteY3" fmla="*/ 6877896 h 6877896"/>
              <a:gd name="connsiteX4" fmla="*/ 1875275 w 8131604"/>
              <a:gd name="connsiteY4" fmla="*/ 0 h 6877896"/>
              <a:gd name="connsiteX0" fmla="*/ 2280970 w 8537299"/>
              <a:gd name="connsiteY0" fmla="*/ 6615 h 6884511"/>
              <a:gd name="connsiteX1" fmla="*/ 8537299 w 8537299"/>
              <a:gd name="connsiteY1" fmla="*/ 4349820 h 6884511"/>
              <a:gd name="connsiteX2" fmla="*/ 8534755 w 8537299"/>
              <a:gd name="connsiteY2" fmla="*/ 6884511 h 6884511"/>
              <a:gd name="connsiteX3" fmla="*/ 405695 w 8537299"/>
              <a:gd name="connsiteY3" fmla="*/ 6884511 h 6884511"/>
              <a:gd name="connsiteX4" fmla="*/ 1332935 w 8537299"/>
              <a:gd name="connsiteY4" fmla="*/ 3448584 h 6884511"/>
              <a:gd name="connsiteX5" fmla="*/ 2280970 w 8537299"/>
              <a:gd name="connsiteY5" fmla="*/ 6615 h 6884511"/>
              <a:gd name="connsiteX0" fmla="*/ 2280970 w 8537299"/>
              <a:gd name="connsiteY0" fmla="*/ 6615 h 6884511"/>
              <a:gd name="connsiteX1" fmla="*/ 8537299 w 8537299"/>
              <a:gd name="connsiteY1" fmla="*/ 4349820 h 6884511"/>
              <a:gd name="connsiteX2" fmla="*/ 8534755 w 8537299"/>
              <a:gd name="connsiteY2" fmla="*/ 6884511 h 6884511"/>
              <a:gd name="connsiteX3" fmla="*/ 405695 w 8537299"/>
              <a:gd name="connsiteY3" fmla="*/ 6884511 h 6884511"/>
              <a:gd name="connsiteX4" fmla="*/ 1332935 w 8537299"/>
              <a:gd name="connsiteY4" fmla="*/ 3448584 h 6884511"/>
              <a:gd name="connsiteX5" fmla="*/ 2280970 w 8537299"/>
              <a:gd name="connsiteY5" fmla="*/ 6615 h 6884511"/>
              <a:gd name="connsiteX0" fmla="*/ 2280970 w 8537299"/>
              <a:gd name="connsiteY0" fmla="*/ 0 h 6877896"/>
              <a:gd name="connsiteX1" fmla="*/ 8537299 w 8537299"/>
              <a:gd name="connsiteY1" fmla="*/ 4343205 h 6877896"/>
              <a:gd name="connsiteX2" fmla="*/ 8534755 w 8537299"/>
              <a:gd name="connsiteY2" fmla="*/ 6877896 h 6877896"/>
              <a:gd name="connsiteX3" fmla="*/ 405695 w 8537299"/>
              <a:gd name="connsiteY3" fmla="*/ 6877896 h 6877896"/>
              <a:gd name="connsiteX4" fmla="*/ 1332935 w 8537299"/>
              <a:gd name="connsiteY4" fmla="*/ 3441969 h 6877896"/>
              <a:gd name="connsiteX5" fmla="*/ 2280970 w 8537299"/>
              <a:gd name="connsiteY5" fmla="*/ 0 h 6877896"/>
              <a:gd name="connsiteX0" fmla="*/ 1875275 w 8131604"/>
              <a:gd name="connsiteY0" fmla="*/ 0 h 6877896"/>
              <a:gd name="connsiteX1" fmla="*/ 8131604 w 8131604"/>
              <a:gd name="connsiteY1" fmla="*/ 4343205 h 6877896"/>
              <a:gd name="connsiteX2" fmla="*/ 8129060 w 8131604"/>
              <a:gd name="connsiteY2" fmla="*/ 6877896 h 6877896"/>
              <a:gd name="connsiteX3" fmla="*/ 0 w 8131604"/>
              <a:gd name="connsiteY3" fmla="*/ 6877896 h 6877896"/>
              <a:gd name="connsiteX4" fmla="*/ 927240 w 8131604"/>
              <a:gd name="connsiteY4" fmla="*/ 3441969 h 6877896"/>
              <a:gd name="connsiteX5" fmla="*/ 1875275 w 8131604"/>
              <a:gd name="connsiteY5" fmla="*/ 0 h 6877896"/>
              <a:gd name="connsiteX0" fmla="*/ 3788216 w 10044545"/>
              <a:gd name="connsiteY0" fmla="*/ 0 h 6877896"/>
              <a:gd name="connsiteX1" fmla="*/ 10044545 w 10044545"/>
              <a:gd name="connsiteY1" fmla="*/ 4343205 h 6877896"/>
              <a:gd name="connsiteX2" fmla="*/ 10042001 w 10044545"/>
              <a:gd name="connsiteY2" fmla="*/ 6877896 h 6877896"/>
              <a:gd name="connsiteX3" fmla="*/ 1912941 w 10044545"/>
              <a:gd name="connsiteY3" fmla="*/ 6877896 h 6877896"/>
              <a:gd name="connsiteX4" fmla="*/ 0 w 10044545"/>
              <a:gd name="connsiteY4" fmla="*/ 19896 h 6877896"/>
              <a:gd name="connsiteX5" fmla="*/ 3788216 w 10044545"/>
              <a:gd name="connsiteY5" fmla="*/ 0 h 6877896"/>
              <a:gd name="connsiteX0" fmla="*/ 3788216 w 10044545"/>
              <a:gd name="connsiteY0" fmla="*/ 0 h 6877896"/>
              <a:gd name="connsiteX1" fmla="*/ 10044545 w 10044545"/>
              <a:gd name="connsiteY1" fmla="*/ 4343205 h 6877896"/>
              <a:gd name="connsiteX2" fmla="*/ 10042001 w 10044545"/>
              <a:gd name="connsiteY2" fmla="*/ 6877896 h 6877896"/>
              <a:gd name="connsiteX3" fmla="*/ 1912941 w 10044545"/>
              <a:gd name="connsiteY3" fmla="*/ 6877896 h 6877896"/>
              <a:gd name="connsiteX4" fmla="*/ 526473 w 10044545"/>
              <a:gd name="connsiteY4" fmla="*/ 1945678 h 6877896"/>
              <a:gd name="connsiteX5" fmla="*/ 0 w 10044545"/>
              <a:gd name="connsiteY5" fmla="*/ 19896 h 6877896"/>
              <a:gd name="connsiteX6" fmla="*/ 3788216 w 10044545"/>
              <a:gd name="connsiteY6" fmla="*/ 0 h 6877896"/>
              <a:gd name="connsiteX0" fmla="*/ 5949525 w 12205854"/>
              <a:gd name="connsiteY0" fmla="*/ 98284 h 6976180"/>
              <a:gd name="connsiteX1" fmla="*/ 12205854 w 12205854"/>
              <a:gd name="connsiteY1" fmla="*/ 4441489 h 6976180"/>
              <a:gd name="connsiteX2" fmla="*/ 12203310 w 12205854"/>
              <a:gd name="connsiteY2" fmla="*/ 6976180 h 6976180"/>
              <a:gd name="connsiteX3" fmla="*/ 4074250 w 12205854"/>
              <a:gd name="connsiteY3" fmla="*/ 6976180 h 6976180"/>
              <a:gd name="connsiteX4" fmla="*/ 2687782 w 12205854"/>
              <a:gd name="connsiteY4" fmla="*/ 2043962 h 6976180"/>
              <a:gd name="connsiteX5" fmla="*/ 0 w 12205854"/>
              <a:gd name="connsiteY5" fmla="*/ 1642180 h 6976180"/>
              <a:gd name="connsiteX6" fmla="*/ 2161309 w 12205854"/>
              <a:gd name="connsiteY6" fmla="*/ 118180 h 6976180"/>
              <a:gd name="connsiteX7" fmla="*/ 5949525 w 12205854"/>
              <a:gd name="connsiteY7" fmla="*/ 98284 h 6976180"/>
              <a:gd name="connsiteX0" fmla="*/ 5949525 w 12205854"/>
              <a:gd name="connsiteY0" fmla="*/ 98284 h 6976180"/>
              <a:gd name="connsiteX1" fmla="*/ 12205854 w 12205854"/>
              <a:gd name="connsiteY1" fmla="*/ 4441489 h 6976180"/>
              <a:gd name="connsiteX2" fmla="*/ 12203310 w 12205854"/>
              <a:gd name="connsiteY2" fmla="*/ 6976180 h 6976180"/>
              <a:gd name="connsiteX3" fmla="*/ 4074250 w 12205854"/>
              <a:gd name="connsiteY3" fmla="*/ 6976180 h 6976180"/>
              <a:gd name="connsiteX4" fmla="*/ 2687782 w 12205854"/>
              <a:gd name="connsiteY4" fmla="*/ 2043962 h 6976180"/>
              <a:gd name="connsiteX5" fmla="*/ 0 w 12205854"/>
              <a:gd name="connsiteY5" fmla="*/ 1642180 h 6976180"/>
              <a:gd name="connsiteX6" fmla="*/ 2161309 w 12205854"/>
              <a:gd name="connsiteY6" fmla="*/ 118180 h 6976180"/>
              <a:gd name="connsiteX7" fmla="*/ 5949525 w 12205854"/>
              <a:gd name="connsiteY7" fmla="*/ 98284 h 6976180"/>
              <a:gd name="connsiteX0" fmla="*/ 5949525 w 12205854"/>
              <a:gd name="connsiteY0" fmla="*/ 0 h 6877896"/>
              <a:gd name="connsiteX1" fmla="*/ 12205854 w 12205854"/>
              <a:gd name="connsiteY1" fmla="*/ 4343205 h 6877896"/>
              <a:gd name="connsiteX2" fmla="*/ 12203310 w 12205854"/>
              <a:gd name="connsiteY2" fmla="*/ 6877896 h 6877896"/>
              <a:gd name="connsiteX3" fmla="*/ 4074250 w 12205854"/>
              <a:gd name="connsiteY3" fmla="*/ 6877896 h 6877896"/>
              <a:gd name="connsiteX4" fmla="*/ 2687782 w 12205854"/>
              <a:gd name="connsiteY4" fmla="*/ 1945678 h 6877896"/>
              <a:gd name="connsiteX5" fmla="*/ 0 w 12205854"/>
              <a:gd name="connsiteY5" fmla="*/ 1543896 h 6877896"/>
              <a:gd name="connsiteX6" fmla="*/ 2161309 w 12205854"/>
              <a:gd name="connsiteY6" fmla="*/ 19896 h 6877896"/>
              <a:gd name="connsiteX7" fmla="*/ 5949525 w 12205854"/>
              <a:gd name="connsiteY7" fmla="*/ 0 h 6877896"/>
              <a:gd name="connsiteX0" fmla="*/ 5949525 w 12205854"/>
              <a:gd name="connsiteY0" fmla="*/ 0 h 6877896"/>
              <a:gd name="connsiteX1" fmla="*/ 12205854 w 12205854"/>
              <a:gd name="connsiteY1" fmla="*/ 4343205 h 6877896"/>
              <a:gd name="connsiteX2" fmla="*/ 12203310 w 12205854"/>
              <a:gd name="connsiteY2" fmla="*/ 6877896 h 6877896"/>
              <a:gd name="connsiteX3" fmla="*/ 4074250 w 12205854"/>
              <a:gd name="connsiteY3" fmla="*/ 6877896 h 6877896"/>
              <a:gd name="connsiteX4" fmla="*/ 55418 w 12205854"/>
              <a:gd name="connsiteY4" fmla="*/ 6850187 h 6877896"/>
              <a:gd name="connsiteX5" fmla="*/ 0 w 12205854"/>
              <a:gd name="connsiteY5" fmla="*/ 1543896 h 6877896"/>
              <a:gd name="connsiteX6" fmla="*/ 2161309 w 12205854"/>
              <a:gd name="connsiteY6" fmla="*/ 19896 h 6877896"/>
              <a:gd name="connsiteX7" fmla="*/ 5949525 w 12205854"/>
              <a:gd name="connsiteY7" fmla="*/ 0 h 6877896"/>
              <a:gd name="connsiteX0" fmla="*/ 5949525 w 12205854"/>
              <a:gd name="connsiteY0" fmla="*/ 0 h 6877896"/>
              <a:gd name="connsiteX1" fmla="*/ 12205854 w 12205854"/>
              <a:gd name="connsiteY1" fmla="*/ 4343205 h 6877896"/>
              <a:gd name="connsiteX2" fmla="*/ 12203310 w 12205854"/>
              <a:gd name="connsiteY2" fmla="*/ 6877896 h 6877896"/>
              <a:gd name="connsiteX3" fmla="*/ 4074250 w 12205854"/>
              <a:gd name="connsiteY3" fmla="*/ 6877896 h 6877896"/>
              <a:gd name="connsiteX4" fmla="*/ 55418 w 12205854"/>
              <a:gd name="connsiteY4" fmla="*/ 6850187 h 6877896"/>
              <a:gd name="connsiteX5" fmla="*/ 0 w 12205854"/>
              <a:gd name="connsiteY5" fmla="*/ 1543896 h 6877896"/>
              <a:gd name="connsiteX6" fmla="*/ 2161309 w 12205854"/>
              <a:gd name="connsiteY6" fmla="*/ 19896 h 6877896"/>
              <a:gd name="connsiteX7" fmla="*/ 5949525 w 12205854"/>
              <a:gd name="connsiteY7" fmla="*/ 0 h 6877896"/>
              <a:gd name="connsiteX0" fmla="*/ 5949525 w 12205854"/>
              <a:gd name="connsiteY0" fmla="*/ 0 h 6877896"/>
              <a:gd name="connsiteX1" fmla="*/ 12205854 w 12205854"/>
              <a:gd name="connsiteY1" fmla="*/ 4343205 h 6877896"/>
              <a:gd name="connsiteX2" fmla="*/ 12203310 w 12205854"/>
              <a:gd name="connsiteY2" fmla="*/ 6877896 h 6877896"/>
              <a:gd name="connsiteX3" fmla="*/ 4074250 w 12205854"/>
              <a:gd name="connsiteY3" fmla="*/ 6877896 h 6877896"/>
              <a:gd name="connsiteX4" fmla="*/ 13855 w 12205854"/>
              <a:gd name="connsiteY4" fmla="*/ 6850187 h 6877896"/>
              <a:gd name="connsiteX5" fmla="*/ 0 w 12205854"/>
              <a:gd name="connsiteY5" fmla="*/ 1543896 h 6877896"/>
              <a:gd name="connsiteX6" fmla="*/ 2161309 w 12205854"/>
              <a:gd name="connsiteY6" fmla="*/ 19896 h 6877896"/>
              <a:gd name="connsiteX7" fmla="*/ 5949525 w 12205854"/>
              <a:gd name="connsiteY7" fmla="*/ 0 h 6877896"/>
              <a:gd name="connsiteX0" fmla="*/ 5949525 w 12217165"/>
              <a:gd name="connsiteY0" fmla="*/ 0 h 6891750"/>
              <a:gd name="connsiteX1" fmla="*/ 12205854 w 12217165"/>
              <a:gd name="connsiteY1" fmla="*/ 4343205 h 6891750"/>
              <a:gd name="connsiteX2" fmla="*/ 12217165 w 12217165"/>
              <a:gd name="connsiteY2" fmla="*/ 6891750 h 6891750"/>
              <a:gd name="connsiteX3" fmla="*/ 4074250 w 12217165"/>
              <a:gd name="connsiteY3" fmla="*/ 6877896 h 6891750"/>
              <a:gd name="connsiteX4" fmla="*/ 13855 w 12217165"/>
              <a:gd name="connsiteY4" fmla="*/ 6850187 h 6891750"/>
              <a:gd name="connsiteX5" fmla="*/ 0 w 12217165"/>
              <a:gd name="connsiteY5" fmla="*/ 1543896 h 6891750"/>
              <a:gd name="connsiteX6" fmla="*/ 2161309 w 12217165"/>
              <a:gd name="connsiteY6" fmla="*/ 19896 h 6891750"/>
              <a:gd name="connsiteX7" fmla="*/ 5949525 w 12217165"/>
              <a:gd name="connsiteY7" fmla="*/ 0 h 6891750"/>
              <a:gd name="connsiteX0" fmla="*/ 5949525 w 12217165"/>
              <a:gd name="connsiteY0" fmla="*/ 96234 h 6987984"/>
              <a:gd name="connsiteX1" fmla="*/ 12205854 w 12217165"/>
              <a:gd name="connsiteY1" fmla="*/ 4439439 h 6987984"/>
              <a:gd name="connsiteX2" fmla="*/ 12217165 w 12217165"/>
              <a:gd name="connsiteY2" fmla="*/ 6987984 h 6987984"/>
              <a:gd name="connsiteX3" fmla="*/ 4074250 w 12217165"/>
              <a:gd name="connsiteY3" fmla="*/ 6974130 h 6987984"/>
              <a:gd name="connsiteX4" fmla="*/ 13855 w 12217165"/>
              <a:gd name="connsiteY4" fmla="*/ 6946421 h 6987984"/>
              <a:gd name="connsiteX5" fmla="*/ 0 w 12217165"/>
              <a:gd name="connsiteY5" fmla="*/ 1612421 h 6987984"/>
              <a:gd name="connsiteX6" fmla="*/ 2161309 w 12217165"/>
              <a:gd name="connsiteY6" fmla="*/ 116130 h 6987984"/>
              <a:gd name="connsiteX7" fmla="*/ 5949525 w 12217165"/>
              <a:gd name="connsiteY7" fmla="*/ 96234 h 6987984"/>
              <a:gd name="connsiteX0" fmla="*/ 5949525 w 12217165"/>
              <a:gd name="connsiteY0" fmla="*/ 0 h 6891750"/>
              <a:gd name="connsiteX1" fmla="*/ 12205854 w 12217165"/>
              <a:gd name="connsiteY1" fmla="*/ 4343205 h 6891750"/>
              <a:gd name="connsiteX2" fmla="*/ 12217165 w 12217165"/>
              <a:gd name="connsiteY2" fmla="*/ 6891750 h 6891750"/>
              <a:gd name="connsiteX3" fmla="*/ 4074250 w 12217165"/>
              <a:gd name="connsiteY3" fmla="*/ 6877896 h 6891750"/>
              <a:gd name="connsiteX4" fmla="*/ 13855 w 12217165"/>
              <a:gd name="connsiteY4" fmla="*/ 6850187 h 6891750"/>
              <a:gd name="connsiteX5" fmla="*/ 0 w 12217165"/>
              <a:gd name="connsiteY5" fmla="*/ 1516187 h 6891750"/>
              <a:gd name="connsiteX6" fmla="*/ 2161309 w 12217165"/>
              <a:gd name="connsiteY6" fmla="*/ 19896 h 6891750"/>
              <a:gd name="connsiteX7" fmla="*/ 5949525 w 12217165"/>
              <a:gd name="connsiteY7" fmla="*/ 0 h 6891750"/>
              <a:gd name="connsiteX0" fmla="*/ 5949525 w 12217165"/>
              <a:gd name="connsiteY0" fmla="*/ 0 h 6891750"/>
              <a:gd name="connsiteX1" fmla="*/ 12205854 w 12217165"/>
              <a:gd name="connsiteY1" fmla="*/ 4343205 h 6891750"/>
              <a:gd name="connsiteX2" fmla="*/ 12217165 w 12217165"/>
              <a:gd name="connsiteY2" fmla="*/ 6891750 h 6891750"/>
              <a:gd name="connsiteX3" fmla="*/ 4074250 w 12217165"/>
              <a:gd name="connsiteY3" fmla="*/ 6877896 h 6891750"/>
              <a:gd name="connsiteX4" fmla="*/ 13855 w 12217165"/>
              <a:gd name="connsiteY4" fmla="*/ 6850187 h 6891750"/>
              <a:gd name="connsiteX5" fmla="*/ 0 w 12217165"/>
              <a:gd name="connsiteY5" fmla="*/ 1516187 h 6891750"/>
              <a:gd name="connsiteX6" fmla="*/ 2161309 w 12217165"/>
              <a:gd name="connsiteY6" fmla="*/ 19896 h 6891750"/>
              <a:gd name="connsiteX7" fmla="*/ 5949525 w 12217165"/>
              <a:gd name="connsiteY7" fmla="*/ 0 h 6891750"/>
              <a:gd name="connsiteX0" fmla="*/ 5957979 w 12225619"/>
              <a:gd name="connsiteY0" fmla="*/ 0 h 6891750"/>
              <a:gd name="connsiteX1" fmla="*/ 12214308 w 12225619"/>
              <a:gd name="connsiteY1" fmla="*/ 4343205 h 6891750"/>
              <a:gd name="connsiteX2" fmla="*/ 12225619 w 12225619"/>
              <a:gd name="connsiteY2" fmla="*/ 6891750 h 6891750"/>
              <a:gd name="connsiteX3" fmla="*/ 4082704 w 12225619"/>
              <a:gd name="connsiteY3" fmla="*/ 6877896 h 6891750"/>
              <a:gd name="connsiteX4" fmla="*/ 22309 w 12225619"/>
              <a:gd name="connsiteY4" fmla="*/ 6850187 h 6891750"/>
              <a:gd name="connsiteX5" fmla="*/ 8454 w 12225619"/>
              <a:gd name="connsiteY5" fmla="*/ 1516187 h 6891750"/>
              <a:gd name="connsiteX6" fmla="*/ 0 w 12225619"/>
              <a:gd name="connsiteY6" fmla="*/ 19896 h 6891750"/>
              <a:gd name="connsiteX7" fmla="*/ 5957979 w 12225619"/>
              <a:gd name="connsiteY7" fmla="*/ 0 h 6891750"/>
              <a:gd name="connsiteX0" fmla="*/ 5957979 w 12225619"/>
              <a:gd name="connsiteY0" fmla="*/ 0 h 6891750"/>
              <a:gd name="connsiteX1" fmla="*/ 12214308 w 12225619"/>
              <a:gd name="connsiteY1" fmla="*/ 4343205 h 6891750"/>
              <a:gd name="connsiteX2" fmla="*/ 12225619 w 12225619"/>
              <a:gd name="connsiteY2" fmla="*/ 6891750 h 6891750"/>
              <a:gd name="connsiteX3" fmla="*/ 4082704 w 12225619"/>
              <a:gd name="connsiteY3" fmla="*/ 6877896 h 6891750"/>
              <a:gd name="connsiteX4" fmla="*/ 22309 w 12225619"/>
              <a:gd name="connsiteY4" fmla="*/ 6850187 h 6891750"/>
              <a:gd name="connsiteX5" fmla="*/ 8454 w 12225619"/>
              <a:gd name="connsiteY5" fmla="*/ 1516187 h 6891750"/>
              <a:gd name="connsiteX6" fmla="*/ 0 w 12225619"/>
              <a:gd name="connsiteY6" fmla="*/ 19896 h 6891750"/>
              <a:gd name="connsiteX7" fmla="*/ 5957979 w 12225619"/>
              <a:gd name="connsiteY7" fmla="*/ 0 h 6891750"/>
              <a:gd name="connsiteX0" fmla="*/ 5957979 w 12225619"/>
              <a:gd name="connsiteY0" fmla="*/ 0 h 6891750"/>
              <a:gd name="connsiteX1" fmla="*/ 12214308 w 12225619"/>
              <a:gd name="connsiteY1" fmla="*/ 4343205 h 6891750"/>
              <a:gd name="connsiteX2" fmla="*/ 12225619 w 12225619"/>
              <a:gd name="connsiteY2" fmla="*/ 6891750 h 6891750"/>
              <a:gd name="connsiteX3" fmla="*/ 4082704 w 12225619"/>
              <a:gd name="connsiteY3" fmla="*/ 6877896 h 6891750"/>
              <a:gd name="connsiteX4" fmla="*/ 22309 w 12225619"/>
              <a:gd name="connsiteY4" fmla="*/ 6850187 h 6891750"/>
              <a:gd name="connsiteX5" fmla="*/ 8454 w 12225619"/>
              <a:gd name="connsiteY5" fmla="*/ 1516187 h 6891750"/>
              <a:gd name="connsiteX6" fmla="*/ 0 w 12225619"/>
              <a:gd name="connsiteY6" fmla="*/ 19896 h 6891750"/>
              <a:gd name="connsiteX7" fmla="*/ 5957979 w 12225619"/>
              <a:gd name="connsiteY7" fmla="*/ 0 h 6891750"/>
              <a:gd name="connsiteX0" fmla="*/ 5949724 w 12217364"/>
              <a:gd name="connsiteY0" fmla="*/ 0 h 6891750"/>
              <a:gd name="connsiteX1" fmla="*/ 12206053 w 12217364"/>
              <a:gd name="connsiteY1" fmla="*/ 4343205 h 6891750"/>
              <a:gd name="connsiteX2" fmla="*/ 12217364 w 12217364"/>
              <a:gd name="connsiteY2" fmla="*/ 6891750 h 6891750"/>
              <a:gd name="connsiteX3" fmla="*/ 4074449 w 12217364"/>
              <a:gd name="connsiteY3" fmla="*/ 6877896 h 6891750"/>
              <a:gd name="connsiteX4" fmla="*/ 14054 w 12217364"/>
              <a:gd name="connsiteY4" fmla="*/ 6850187 h 6891750"/>
              <a:gd name="connsiteX5" fmla="*/ 199 w 12217364"/>
              <a:gd name="connsiteY5" fmla="*/ 1516187 h 6891750"/>
              <a:gd name="connsiteX6" fmla="*/ 22741 w 12217364"/>
              <a:gd name="connsiteY6" fmla="*/ 19896 h 6891750"/>
              <a:gd name="connsiteX7" fmla="*/ 5949724 w 12217364"/>
              <a:gd name="connsiteY7" fmla="*/ 0 h 6891750"/>
              <a:gd name="connsiteX0" fmla="*/ 5949936 w 12217576"/>
              <a:gd name="connsiteY0" fmla="*/ 0 h 6891750"/>
              <a:gd name="connsiteX1" fmla="*/ 12206265 w 12217576"/>
              <a:gd name="connsiteY1" fmla="*/ 4343205 h 6891750"/>
              <a:gd name="connsiteX2" fmla="*/ 12217576 w 12217576"/>
              <a:gd name="connsiteY2" fmla="*/ 6891750 h 6891750"/>
              <a:gd name="connsiteX3" fmla="*/ 4074661 w 12217576"/>
              <a:gd name="connsiteY3" fmla="*/ 6877896 h 6891750"/>
              <a:gd name="connsiteX4" fmla="*/ 14266 w 12217576"/>
              <a:gd name="connsiteY4" fmla="*/ 6850187 h 6891750"/>
              <a:gd name="connsiteX5" fmla="*/ 411 w 12217576"/>
              <a:gd name="connsiteY5" fmla="*/ 1516187 h 6891750"/>
              <a:gd name="connsiteX6" fmla="*/ 7455 w 12217576"/>
              <a:gd name="connsiteY6" fmla="*/ 19896 h 6891750"/>
              <a:gd name="connsiteX7" fmla="*/ 5949936 w 12217576"/>
              <a:gd name="connsiteY7" fmla="*/ 0 h 6891750"/>
              <a:gd name="connsiteX0" fmla="*/ 5951445 w 12219085"/>
              <a:gd name="connsiteY0" fmla="*/ 0 h 6891750"/>
              <a:gd name="connsiteX1" fmla="*/ 12207774 w 12219085"/>
              <a:gd name="connsiteY1" fmla="*/ 4343205 h 6891750"/>
              <a:gd name="connsiteX2" fmla="*/ 12219085 w 12219085"/>
              <a:gd name="connsiteY2" fmla="*/ 6891750 h 6891750"/>
              <a:gd name="connsiteX3" fmla="*/ 4076170 w 12219085"/>
              <a:gd name="connsiteY3" fmla="*/ 6877896 h 6891750"/>
              <a:gd name="connsiteX4" fmla="*/ 1261 w 12219085"/>
              <a:gd name="connsiteY4" fmla="*/ 6879216 h 6891750"/>
              <a:gd name="connsiteX5" fmla="*/ 1920 w 12219085"/>
              <a:gd name="connsiteY5" fmla="*/ 1516187 h 6891750"/>
              <a:gd name="connsiteX6" fmla="*/ 8964 w 12219085"/>
              <a:gd name="connsiteY6" fmla="*/ 19896 h 6891750"/>
              <a:gd name="connsiteX7" fmla="*/ 5951445 w 12219085"/>
              <a:gd name="connsiteY7" fmla="*/ 0 h 689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9085" h="6891750">
                <a:moveTo>
                  <a:pt x="5951445" y="0"/>
                </a:moveTo>
                <a:lnTo>
                  <a:pt x="12207774" y="4343205"/>
                </a:lnTo>
                <a:cubicBezTo>
                  <a:pt x="12211544" y="5192720"/>
                  <a:pt x="12215315" y="6042235"/>
                  <a:pt x="12219085" y="6891750"/>
                </a:cubicBezTo>
                <a:lnTo>
                  <a:pt x="4076170" y="6877896"/>
                </a:lnTo>
                <a:lnTo>
                  <a:pt x="1261" y="6879216"/>
                </a:lnTo>
                <a:cubicBezTo>
                  <a:pt x="-3357" y="5110452"/>
                  <a:pt x="6538" y="3284951"/>
                  <a:pt x="1920" y="1516187"/>
                </a:cubicBezTo>
                <a:cubicBezTo>
                  <a:pt x="-898" y="1001925"/>
                  <a:pt x="11782" y="518660"/>
                  <a:pt x="8964" y="19896"/>
                </a:cubicBezTo>
                <a:lnTo>
                  <a:pt x="5951445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Insert Picture</a:t>
            </a:r>
            <a:br>
              <a:rPr lang="en-GB"/>
            </a:br>
            <a:r>
              <a:rPr lang="en-GB"/>
              <a:t>Here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C19C9AC-2634-47D0-8C0A-A04C4A7BFFD9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2620" y="387487"/>
            <a:ext cx="2189142" cy="910132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A963170-CB3C-A344-98BB-A684C53F2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1793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FDCD53E-B970-474F-A296-7F5D3D3670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4" y="2596681"/>
            <a:ext cx="4135319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850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Option 3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F0F5E84-3D08-463C-A2F4-3F622F79D6AE}"/>
              </a:ext>
            </a:extLst>
          </p:cNvPr>
          <p:cNvSpPr/>
          <p:nvPr userDrawn="1"/>
        </p:nvSpPr>
        <p:spPr>
          <a:xfrm rot="16200000">
            <a:off x="9386887" y="4069666"/>
            <a:ext cx="2805111" cy="280511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6635DDF-EA99-074A-B8AA-6DB89B5413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8272" y="1212712"/>
            <a:ext cx="8103729" cy="5645288"/>
          </a:xfrm>
          <a:custGeom>
            <a:avLst/>
            <a:gdLst>
              <a:gd name="connsiteX0" fmla="*/ 8103729 w 8103729"/>
              <a:gd name="connsiteY0" fmla="*/ 0 h 5645288"/>
              <a:gd name="connsiteX1" fmla="*/ 8103729 w 8103729"/>
              <a:gd name="connsiteY1" fmla="*/ 4023746 h 5645288"/>
              <a:gd name="connsiteX2" fmla="*/ 5764894 w 8103729"/>
              <a:gd name="connsiteY2" fmla="*/ 5645288 h 5645288"/>
              <a:gd name="connsiteX3" fmla="*/ 0 w 8103729"/>
              <a:gd name="connsiteY3" fmla="*/ 5645288 h 564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03729" h="5645288">
                <a:moveTo>
                  <a:pt x="8103729" y="0"/>
                </a:moveTo>
                <a:lnTo>
                  <a:pt x="8103729" y="4023746"/>
                </a:lnTo>
                <a:lnTo>
                  <a:pt x="5764894" y="5645288"/>
                </a:lnTo>
                <a:lnTo>
                  <a:pt x="0" y="564528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74EFF21-15C7-764F-A1C2-C75DD4E9C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1793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8871D4E-8962-41E4-B7BC-D6881361F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4" y="2122014"/>
            <a:ext cx="4135319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AB3759-2ABA-419B-8B4A-9D837809ED6D}"/>
              </a:ext>
            </a:extLst>
          </p:cNvPr>
          <p:cNvCxnSpPr/>
          <p:nvPr userDrawn="1"/>
        </p:nvCxnSpPr>
        <p:spPr>
          <a:xfrm>
            <a:off x="457199" y="3214819"/>
            <a:ext cx="4932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34">
            <a:extLst>
              <a:ext uri="{FF2B5EF4-FFF2-40B4-BE49-F238E27FC236}">
                <a16:creationId xmlns:a16="http://schemas.microsoft.com/office/drawing/2014/main" id="{60D24665-7834-4CC0-8EA5-C724896E98DD}"/>
              </a:ext>
            </a:extLst>
          </p:cNvPr>
          <p:cNvPicPr>
            <a:picLocks noChangeAspect="1"/>
          </p:cNvPicPr>
          <p:nvPr userDrawn="1"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87" y="3565604"/>
            <a:ext cx="2810216" cy="116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657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- Option 4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197EE4D-06D9-6D48-B606-48101EB6874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4990" y="0"/>
            <a:ext cx="5724910" cy="6858000"/>
          </a:xfrm>
          <a:custGeom>
            <a:avLst/>
            <a:gdLst>
              <a:gd name="connsiteX0" fmla="*/ 3899193 w 5724910"/>
              <a:gd name="connsiteY0" fmla="*/ 0 h 6858000"/>
              <a:gd name="connsiteX1" fmla="*/ 5724910 w 5724910"/>
              <a:gd name="connsiteY1" fmla="*/ 0 h 6858000"/>
              <a:gd name="connsiteX2" fmla="*/ 5724910 w 5724910"/>
              <a:gd name="connsiteY2" fmla="*/ 4117441 h 6858000"/>
              <a:gd name="connsiteX3" fmla="*/ 1757271 w 5724910"/>
              <a:gd name="connsiteY3" fmla="*/ 6858000 h 6858000"/>
              <a:gd name="connsiteX4" fmla="*/ 0 w 5724910"/>
              <a:gd name="connsiteY4" fmla="*/ 6854510 h 6858000"/>
              <a:gd name="connsiteX5" fmla="*/ 10128 w 5724910"/>
              <a:gd name="connsiteY5" fmla="*/ 270433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910" h="6858000">
                <a:moveTo>
                  <a:pt x="3899193" y="0"/>
                </a:moveTo>
                <a:lnTo>
                  <a:pt x="5724910" y="0"/>
                </a:lnTo>
                <a:lnTo>
                  <a:pt x="5724910" y="4117441"/>
                </a:lnTo>
                <a:lnTo>
                  <a:pt x="1757271" y="6858000"/>
                </a:lnTo>
                <a:lnTo>
                  <a:pt x="0" y="6854510"/>
                </a:lnTo>
                <a:lnTo>
                  <a:pt x="10128" y="270433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845B787A-9A74-2449-A25B-7B85FAE02A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67465" y="6416675"/>
            <a:ext cx="2390775" cy="237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0C636B-5A5D-4399-980F-44E3735BC7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2415" y="2040219"/>
            <a:ext cx="4004632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6000" dirty="0" smtClean="0">
                <a:solidFill>
                  <a:schemeClr val="bg1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Thank you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329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 Slide with Coral Title Divid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49B78C9-7BB7-49D7-954F-5AA9382FC932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0B949801-D1CB-4FAA-AA6A-7CA71D329D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1486906"/>
            <a:ext cx="11288344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7" name="Text Placeholder 22">
            <a:extLst>
              <a:ext uri="{FF2B5EF4-FFF2-40B4-BE49-F238E27FC236}">
                <a16:creationId xmlns:a16="http://schemas.microsoft.com/office/drawing/2014/main" id="{EC45FAEB-14CD-489E-8AC0-800CA223BC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281628"/>
            <a:ext cx="11277600" cy="3600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266700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marL="503238" indent="-236538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  <a:lvl3pPr marL="715963" indent="-192088" defTabSz="809625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05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/>
              <a:t>1st level bullet style</a:t>
            </a:r>
          </a:p>
          <a:p>
            <a:pPr lvl="1"/>
            <a:r>
              <a:rPr lang="en-US"/>
              <a:t>2nd level bullet style</a:t>
            </a:r>
          </a:p>
          <a:p>
            <a:pPr lvl="2"/>
            <a:r>
              <a:rPr lang="en-US"/>
              <a:t>3rd level bullet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9D40800-6625-A94C-8460-63F6730AD1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7AB5DCBE-1D2A-43D5-A777-58863EDF1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3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1BEBC27-A4DD-4672-8056-53320A57DF87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CBC53C-7DFD-4D73-BD13-DCA234AEE227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79BE38-B52C-4AB6-B474-DB6818C4390E}"/>
              </a:ext>
            </a:extLst>
          </p:cNvPr>
          <p:cNvSpPr/>
          <p:nvPr userDrawn="1"/>
        </p:nvSpPr>
        <p:spPr>
          <a:xfrm>
            <a:off x="457199" y="400775"/>
            <a:ext cx="290513" cy="601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17273E-B1D7-4ECA-AEFA-736B7F869851}"/>
              </a:ext>
            </a:extLst>
          </p:cNvPr>
          <p:cNvSpPr/>
          <p:nvPr userDrawn="1"/>
        </p:nvSpPr>
        <p:spPr>
          <a:xfrm>
            <a:off x="667545" y="6542257"/>
            <a:ext cx="2400016" cy="162380"/>
          </a:xfrm>
          <a:prstGeom prst="rect">
            <a:avLst/>
          </a:prstGeom>
        </p:spPr>
        <p:txBody>
          <a:bodyPr wrap="none" lIns="0" anchor="ctr">
            <a:noAutofit/>
          </a:bodyPr>
          <a:lstStyle/>
          <a:p>
            <a:r>
              <a:rPr lang="en-US" sz="800">
                <a:solidFill>
                  <a:srgbClr val="155899"/>
                </a:solidFill>
                <a:ea typeface="Calibri" charset="0"/>
                <a:cs typeface="Arial" panose="020B0604020202020204" pitchFamily="34" charset="0"/>
              </a:rPr>
              <a:t>© 2021 Copyright Genpact. All Rights Reserved.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06854A-7B67-4F33-B01E-DE640DC49A06}"/>
              </a:ext>
            </a:extLst>
          </p:cNvPr>
          <p:cNvSpPr txBox="1"/>
          <p:nvPr userDrawn="1"/>
        </p:nvSpPr>
        <p:spPr>
          <a:xfrm>
            <a:off x="473209" y="6542257"/>
            <a:ext cx="314986" cy="162380"/>
          </a:xfrm>
          <a:prstGeom prst="rect">
            <a:avLst/>
          </a:prstGeom>
          <a:noFill/>
        </p:spPr>
        <p:txBody>
          <a:bodyPr wrap="square" lIns="0" rIns="360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E1C19E-99B6-4F25-BDEB-532F1A6D4C78}" type="slidenum">
              <a:rPr kumimoji="0" lang="en-IN" sz="800" b="0" i="0" u="none" strike="noStrike" kern="0" cap="none" spc="0" normalizeH="0" baseline="0" noProof="0" smtClean="0">
                <a:ln>
                  <a:noFill/>
                </a:ln>
                <a:solidFill>
                  <a:srgbClr val="155899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0" cap="none" spc="0" normalizeH="0" baseline="0" noProof="0">
              <a:ln>
                <a:noFill/>
              </a:ln>
              <a:solidFill>
                <a:srgbClr val="155899"/>
              </a:solidFill>
              <a:effectLst/>
              <a:uLnTx/>
              <a:uFillTx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3DC476B4-DF35-4F48-B3F0-5913B816BE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0067" y="6535371"/>
            <a:ext cx="753664" cy="219571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01F1FC4-FB30-48D8-AA73-8F4D46EC9CED}"/>
              </a:ext>
            </a:extLst>
          </p:cNvPr>
          <p:cNvSpPr/>
          <p:nvPr userDrawn="1"/>
        </p:nvSpPr>
        <p:spPr>
          <a:xfrm>
            <a:off x="10926075" y="6552511"/>
            <a:ext cx="0" cy="193398"/>
          </a:xfrm>
          <a:custGeom>
            <a:avLst/>
            <a:gdLst>
              <a:gd name="connsiteX0" fmla="*/ 0 w 0"/>
              <a:gd name="connsiteY0" fmla="*/ 0 h 594360"/>
              <a:gd name="connsiteX1" fmla="*/ 0 w 0"/>
              <a:gd name="connsiteY1" fmla="*/ 59436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noFill/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7F0CA17-D776-4124-9239-E445CFEA6364}"/>
              </a:ext>
            </a:extLst>
          </p:cNvPr>
          <p:cNvSpPr/>
          <p:nvPr userDrawn="1"/>
        </p:nvSpPr>
        <p:spPr>
          <a:xfrm flipV="1">
            <a:off x="2951843" y="6604545"/>
            <a:ext cx="7288449" cy="45719"/>
          </a:xfrm>
          <a:custGeom>
            <a:avLst/>
            <a:gdLst>
              <a:gd name="connsiteX0" fmla="*/ 0 w 7068457"/>
              <a:gd name="connsiteY0" fmla="*/ 0 h 0"/>
              <a:gd name="connsiteX1" fmla="*/ 7068457 w 706845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8457">
                <a:moveTo>
                  <a:pt x="0" y="0"/>
                </a:moveTo>
                <a:lnTo>
                  <a:pt x="7068457" y="0"/>
                </a:lnTo>
              </a:path>
            </a:pathLst>
          </a:cu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8" name="Picture 2" descr="Jefferies Logo Official black 1×1 | Jefferies Macro Strategy">
            <a:extLst>
              <a:ext uri="{FF2B5EF4-FFF2-40B4-BE49-F238E27FC236}">
                <a16:creationId xmlns:a16="http://schemas.microsoft.com/office/drawing/2014/main" id="{54D9527F-C039-4E6C-99A6-F61BAB5CDBA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84" b="35723"/>
          <a:stretch/>
        </p:blipFill>
        <p:spPr bwMode="auto">
          <a:xfrm>
            <a:off x="10240292" y="6552511"/>
            <a:ext cx="621792" cy="17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038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 with Coral Title Divid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1BEBC27-A4DD-4672-8056-53320A57DF87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CBC53C-7DFD-4D73-BD13-DCA234AEE227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AB5DCBE-1D2A-43D5-A777-58863EDF1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43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baseline="0" dirty="0" smtClean="0">
                <a:solidFill>
                  <a:schemeClr val="tx2"/>
                </a:solidFill>
                <a:latin typeface="Microsoft GothicNeo Light" panose="020B0300000101010101" pitchFamily="34" charset="-127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18054A-33A2-4666-8C40-002FDC40B874}"/>
              </a:ext>
            </a:extLst>
          </p:cNvPr>
          <p:cNvSpPr/>
          <p:nvPr userDrawn="1"/>
        </p:nvSpPr>
        <p:spPr>
          <a:xfrm>
            <a:off x="457199" y="400775"/>
            <a:ext cx="290513" cy="601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F9F88E-9A53-4474-B80A-A5122C414C49}"/>
              </a:ext>
            </a:extLst>
          </p:cNvPr>
          <p:cNvSpPr/>
          <p:nvPr userDrawn="1"/>
        </p:nvSpPr>
        <p:spPr>
          <a:xfrm>
            <a:off x="667545" y="6542257"/>
            <a:ext cx="2400016" cy="162380"/>
          </a:xfrm>
          <a:prstGeom prst="rect">
            <a:avLst/>
          </a:prstGeom>
        </p:spPr>
        <p:txBody>
          <a:bodyPr wrap="none" lIns="0" anchor="ctr">
            <a:noAutofit/>
          </a:bodyPr>
          <a:lstStyle/>
          <a:p>
            <a:r>
              <a:rPr lang="en-US" sz="800">
                <a:solidFill>
                  <a:srgbClr val="155899"/>
                </a:solidFill>
                <a:ea typeface="Calibri" charset="0"/>
                <a:cs typeface="Arial" panose="020B0604020202020204" pitchFamily="34" charset="0"/>
              </a:rPr>
              <a:t>© 2021 Copyright Genpact. All Rights Reserved.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8861C4-B314-4445-A5DA-6A9DCADC10F9}"/>
              </a:ext>
            </a:extLst>
          </p:cNvPr>
          <p:cNvSpPr txBox="1"/>
          <p:nvPr userDrawn="1"/>
        </p:nvSpPr>
        <p:spPr>
          <a:xfrm>
            <a:off x="473209" y="6542257"/>
            <a:ext cx="314986" cy="162380"/>
          </a:xfrm>
          <a:prstGeom prst="rect">
            <a:avLst/>
          </a:prstGeom>
          <a:noFill/>
        </p:spPr>
        <p:txBody>
          <a:bodyPr wrap="square" lIns="0" rIns="360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E1C19E-99B6-4F25-BDEB-532F1A6D4C78}" type="slidenum">
              <a:rPr kumimoji="0" lang="en-IN" sz="800" b="0" i="0" u="none" strike="noStrike" kern="0" cap="none" spc="0" normalizeH="0" baseline="0" noProof="0" smtClean="0">
                <a:ln>
                  <a:noFill/>
                </a:ln>
                <a:solidFill>
                  <a:srgbClr val="155899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0" cap="none" spc="0" normalizeH="0" baseline="0" noProof="0">
              <a:ln>
                <a:noFill/>
              </a:ln>
              <a:solidFill>
                <a:srgbClr val="155899"/>
              </a:solidFill>
              <a:effectLst/>
              <a:uLnTx/>
              <a:uFillTx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B8EA9AA5-D883-4356-ACE7-4EF73FA501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0067" y="6535371"/>
            <a:ext cx="753664" cy="219571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3E84670-90D6-400A-AE83-B6949F037472}"/>
              </a:ext>
            </a:extLst>
          </p:cNvPr>
          <p:cNvSpPr/>
          <p:nvPr userDrawn="1"/>
        </p:nvSpPr>
        <p:spPr>
          <a:xfrm>
            <a:off x="10926075" y="6552511"/>
            <a:ext cx="0" cy="193398"/>
          </a:xfrm>
          <a:custGeom>
            <a:avLst/>
            <a:gdLst>
              <a:gd name="connsiteX0" fmla="*/ 0 w 0"/>
              <a:gd name="connsiteY0" fmla="*/ 0 h 594360"/>
              <a:gd name="connsiteX1" fmla="*/ 0 w 0"/>
              <a:gd name="connsiteY1" fmla="*/ 59436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noFill/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F8AA83C-53ED-46A8-897B-A2F6CA0DE40E}"/>
              </a:ext>
            </a:extLst>
          </p:cNvPr>
          <p:cNvSpPr/>
          <p:nvPr userDrawn="1"/>
        </p:nvSpPr>
        <p:spPr>
          <a:xfrm flipV="1">
            <a:off x="2951843" y="6604545"/>
            <a:ext cx="7288449" cy="45719"/>
          </a:xfrm>
          <a:custGeom>
            <a:avLst/>
            <a:gdLst>
              <a:gd name="connsiteX0" fmla="*/ 0 w 7068457"/>
              <a:gd name="connsiteY0" fmla="*/ 0 h 0"/>
              <a:gd name="connsiteX1" fmla="*/ 7068457 w 706845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8457">
                <a:moveTo>
                  <a:pt x="0" y="0"/>
                </a:moveTo>
                <a:lnTo>
                  <a:pt x="7068457" y="0"/>
                </a:lnTo>
              </a:path>
            </a:pathLst>
          </a:cu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4" name="Picture 2" descr="Jefferies Logo Official black 1×1 | Jefferies Macro Strategy">
            <a:extLst>
              <a:ext uri="{FF2B5EF4-FFF2-40B4-BE49-F238E27FC236}">
                <a16:creationId xmlns:a16="http://schemas.microsoft.com/office/drawing/2014/main" id="{5B9D127D-1B99-40C9-8451-5A64014DDD3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84" b="35723"/>
          <a:stretch/>
        </p:blipFill>
        <p:spPr bwMode="auto">
          <a:xfrm>
            <a:off x="10240292" y="6552511"/>
            <a:ext cx="621792" cy="17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741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" y="0"/>
            <a:ext cx="12188946" cy="6872510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464595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sz="650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sz="650" b="1">
              <a:solidFill>
                <a:prstClr val="white"/>
              </a:solidFill>
              <a:latin typeface="Georgia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50">
                <a:solidFill>
                  <a:prstClr val="white"/>
                </a:solidFill>
                <a:ea typeface="Georgia" charset="0"/>
                <a:cs typeface="Georgia" charset="0"/>
              </a:rPr>
              <a:t>® 2017 Copyright Genpact.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376" y="6446360"/>
            <a:ext cx="868156" cy="340728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4594" y="2473184"/>
            <a:ext cx="6397625" cy="1600200"/>
          </a:xfrm>
          <a:prstGeom prst="rect">
            <a:avLst/>
          </a:prstGeom>
        </p:spPr>
        <p:txBody>
          <a:bodyPr anchor="ctr"/>
          <a:lstStyle>
            <a:lvl1pPr>
              <a:defRPr sz="3900">
                <a:solidFill>
                  <a:schemeClr val="bg1"/>
                </a:solidFill>
              </a:defRPr>
            </a:lvl1pPr>
            <a:lvl2pPr>
              <a:defRPr sz="3900">
                <a:solidFill>
                  <a:schemeClr val="bg1"/>
                </a:solidFill>
              </a:defRPr>
            </a:lvl2pPr>
            <a:lvl3pPr>
              <a:defRPr sz="3900">
                <a:solidFill>
                  <a:schemeClr val="bg1"/>
                </a:solidFill>
              </a:defRPr>
            </a:lvl3pPr>
            <a:lvl4pPr>
              <a:defRPr sz="3900">
                <a:solidFill>
                  <a:schemeClr val="bg1"/>
                </a:solidFill>
              </a:defRPr>
            </a:lvl4pPr>
            <a:lvl5pPr>
              <a:defRPr sz="3900">
                <a:solidFill>
                  <a:schemeClr val="bg1"/>
                </a:solidFill>
              </a:defRPr>
            </a:lvl5pPr>
          </a:lstStyle>
          <a:p>
            <a:r>
              <a:rPr lang="en-US" sz="3900">
                <a:solidFill>
                  <a:schemeClr val="bg1"/>
                </a:solidFill>
              </a:rPr>
              <a:t>Divider slide options Lorem ipsum dolor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3" y="4267200"/>
            <a:ext cx="6397625" cy="381000"/>
          </a:xfrm>
          <a:prstGeom prst="rect">
            <a:avLst/>
          </a:prstGeom>
        </p:spPr>
        <p:txBody>
          <a:bodyPr anchor="ctr"/>
          <a:lstStyle>
            <a:lvl1pPr>
              <a:defRPr sz="1463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Subtitle, if needed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7866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460357"/>
            <a:ext cx="5638800" cy="533400"/>
          </a:xfrm>
          <a:prstGeom prst="rect">
            <a:avLst/>
          </a:prstGeom>
        </p:spPr>
        <p:txBody>
          <a:bodyPr/>
          <a:lstStyle>
            <a:lvl1pPr>
              <a:defRPr sz="24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1857"/>
            <a:ext cx="8077200" cy="533400"/>
          </a:xfrm>
          <a:prstGeom prst="rect">
            <a:avLst/>
          </a:prstGeom>
        </p:spPr>
        <p:txBody>
          <a:bodyPr/>
          <a:lstStyle>
            <a:lvl1pPr>
              <a:defRPr sz="178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6629399" y="1831957"/>
            <a:ext cx="5105401" cy="5334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625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" y="1846471"/>
            <a:ext cx="6019801" cy="396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6629399" y="2365357"/>
            <a:ext cx="5105401" cy="34290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300">
                <a:solidFill>
                  <a:srgbClr val="063161"/>
                </a:solidFill>
                <a:latin typeface="Georgia" panose="02040502050405020303" pitchFamily="18" charset="0"/>
              </a:defRPr>
            </a:lvl1pPr>
            <a:lvl2pPr>
              <a:defRPr sz="1138">
                <a:solidFill>
                  <a:srgbClr val="073262"/>
                </a:solidFill>
              </a:defRPr>
            </a:lvl2pPr>
            <a:lvl3pPr>
              <a:defRPr sz="975">
                <a:solidFill>
                  <a:srgbClr val="073262"/>
                </a:solidFill>
              </a:defRPr>
            </a:lvl3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quae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  <a:r>
              <a:rPr lang="en-US" err="1"/>
              <a:t>architecto</a:t>
            </a:r>
            <a:r>
              <a:rPr lang="en-US"/>
              <a:t> </a:t>
            </a:r>
            <a:r>
              <a:rPr lang="en-US" err="1"/>
              <a:t>beatae</a:t>
            </a:r>
            <a:r>
              <a:rPr lang="en-US"/>
              <a:t> vitae dicta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explicabo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9008574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38"/>
            <a:ext cx="12209991" cy="6869837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182233" y="4175579"/>
            <a:ext cx="6459537" cy="1828800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defRPr sz="2000">
                <a:solidFill>
                  <a:schemeClr val="accent6"/>
                </a:solidFill>
                <a:latin typeface="+mj-lt"/>
              </a:defRPr>
            </a:lvl1pPr>
            <a:lvl2pPr algn="l">
              <a:defRPr/>
            </a:lvl2pPr>
          </a:lstStyle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82233" y="2008094"/>
            <a:ext cx="6858000" cy="381000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53600" y="475034"/>
            <a:ext cx="1979794" cy="728362"/>
          </a:xfrm>
          <a:prstGeom prst="rect">
            <a:avLst/>
          </a:prstGeom>
        </p:spPr>
      </p:pic>
      <p:sp>
        <p:nvSpPr>
          <p:cNvPr id="10" name="Title 4"/>
          <p:cNvSpPr txBox="1">
            <a:spLocks/>
          </p:cNvSpPr>
          <p:nvPr userDrawn="1"/>
        </p:nvSpPr>
        <p:spPr>
          <a:xfrm>
            <a:off x="457200" y="6408032"/>
            <a:ext cx="5129684" cy="25623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800">
                <a:solidFill>
                  <a:srgbClr val="44546A"/>
                </a:solidFill>
                <a:latin typeface="+mn-lt"/>
                <a:ea typeface="Calibri" charset="0"/>
                <a:cs typeface="Calibri" charset="0"/>
              </a:rPr>
              <a:t>® 2019 Copyright Genpact.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82233" y="2597150"/>
            <a:ext cx="6876167" cy="1447800"/>
          </a:xfrm>
          <a:prstGeom prst="rect">
            <a:avLst/>
          </a:prstGeom>
        </p:spPr>
        <p:txBody>
          <a:bodyPr/>
          <a:lstStyle>
            <a:lvl1pPr>
              <a:lnSpc>
                <a:spcPts val="5100"/>
              </a:lnSpc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1pPr>
            <a:lvl2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2pPr>
            <a:lvl3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3pPr>
            <a:lvl4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4pPr>
            <a:lvl5pPr>
              <a:defRPr kumimoji="0" lang="en-US" sz="4800" b="0" i="0" u="none" strike="noStrike" kern="1200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368774351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7FE3F-1412-4365-8C6D-F9244455C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Cambria" panose="02040503050406030204" pitchFamily="18" charset="0"/>
                <a:cs typeface="Calibri" charset="0"/>
              </a:rPr>
              <a:t>Classification: Genpact 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9036D-4BD9-4C57-9CD1-FA28BAEB8B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14F82A-B1F0-497E-B440-1AC0EA5CDB0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D9AD72-E8E6-4AD1-A1D1-AFA10EB293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6808612"/>
              <a:gd name="connsiteY0" fmla="*/ 0 h 6858000"/>
              <a:gd name="connsiteX1" fmla="*/ 2444405 w 6808612"/>
              <a:gd name="connsiteY1" fmla="*/ 0 h 6858000"/>
              <a:gd name="connsiteX2" fmla="*/ 3812032 w 6808612"/>
              <a:gd name="connsiteY2" fmla="*/ 0 h 6858000"/>
              <a:gd name="connsiteX3" fmla="*/ 5869524 w 6808612"/>
              <a:gd name="connsiteY3" fmla="*/ 0 h 6858000"/>
              <a:gd name="connsiteX4" fmla="*/ 6808612 w 6808612"/>
              <a:gd name="connsiteY4" fmla="*/ 3557686 h 6858000"/>
              <a:gd name="connsiteX5" fmla="*/ 6808612 w 6808612"/>
              <a:gd name="connsiteY5" fmla="*/ 6858000 h 6858000"/>
              <a:gd name="connsiteX6" fmla="*/ 1975968 w 680861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08612" h="6858000">
                <a:moveTo>
                  <a:pt x="0" y="0"/>
                </a:moveTo>
                <a:lnTo>
                  <a:pt x="2444405" y="0"/>
                </a:lnTo>
                <a:lnTo>
                  <a:pt x="3812032" y="0"/>
                </a:lnTo>
                <a:lnTo>
                  <a:pt x="5869524" y="0"/>
                </a:lnTo>
                <a:lnTo>
                  <a:pt x="6808612" y="3557686"/>
                </a:lnTo>
                <a:lnTo>
                  <a:pt x="6808612" y="6858000"/>
                </a:lnTo>
                <a:lnTo>
                  <a:pt x="1975968" y="6858000"/>
                </a:lnTo>
                <a:close/>
              </a:path>
            </a:pathLst>
          </a:cu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113A24-3D58-474A-8CF9-FA2846763CB0}"/>
              </a:ext>
            </a:extLst>
          </p:cNvPr>
          <p:cNvGrpSpPr/>
          <p:nvPr userDrawn="1"/>
        </p:nvGrpSpPr>
        <p:grpSpPr>
          <a:xfrm flipH="1">
            <a:off x="11562564" y="-95693"/>
            <a:ext cx="629435" cy="3264823"/>
            <a:chOff x="0" y="-69139"/>
            <a:chExt cx="629435" cy="3211951"/>
          </a:xfrm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5197975E-CA50-44D6-9706-A152C6981955}"/>
                </a:ext>
              </a:extLst>
            </p:cNvPr>
            <p:cNvSpPr/>
            <p:nvPr/>
          </p:nvSpPr>
          <p:spPr>
            <a:xfrm flipV="1">
              <a:off x="0" y="3"/>
              <a:ext cx="629435" cy="2366469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2DA9266-3C2E-4009-AA56-417E7DD0CA7B}"/>
                </a:ext>
              </a:extLst>
            </p:cNvPr>
            <p:cNvSpPr/>
            <p:nvPr/>
          </p:nvSpPr>
          <p:spPr>
            <a:xfrm rot="897939">
              <a:off x="303063" y="-69139"/>
              <a:ext cx="113590" cy="3211951"/>
            </a:xfrm>
            <a:custGeom>
              <a:avLst/>
              <a:gdLst>
                <a:gd name="connsiteX0" fmla="*/ 0 w 113590"/>
                <a:gd name="connsiteY0" fmla="*/ 30363 h 3211951"/>
                <a:gd name="connsiteX1" fmla="*/ 113590 w 113590"/>
                <a:gd name="connsiteY1" fmla="*/ 0 h 3211951"/>
                <a:gd name="connsiteX2" fmla="*/ 113590 w 113590"/>
                <a:gd name="connsiteY2" fmla="*/ 3211951 h 3211951"/>
                <a:gd name="connsiteX3" fmla="*/ 0 w 113590"/>
                <a:gd name="connsiteY3" fmla="*/ 2787008 h 321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590" h="3211951">
                  <a:moveTo>
                    <a:pt x="0" y="30363"/>
                  </a:moveTo>
                  <a:lnTo>
                    <a:pt x="113590" y="0"/>
                  </a:lnTo>
                  <a:lnTo>
                    <a:pt x="113590" y="3211951"/>
                  </a:lnTo>
                  <a:lnTo>
                    <a:pt x="0" y="27870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A33F228-063E-4ACB-AFC1-9FFBF591AA0F}"/>
              </a:ext>
            </a:extLst>
          </p:cNvPr>
          <p:cNvSpPr/>
          <p:nvPr userDrawn="1"/>
        </p:nvSpPr>
        <p:spPr>
          <a:xfrm>
            <a:off x="0" y="1381156"/>
            <a:ext cx="10075005" cy="5476844"/>
          </a:xfrm>
          <a:custGeom>
            <a:avLst/>
            <a:gdLst>
              <a:gd name="connsiteX0" fmla="*/ 0 w 6808612"/>
              <a:gd name="connsiteY0" fmla="*/ 0 h 6867144"/>
              <a:gd name="connsiteX1" fmla="*/ 2444405 w 6808612"/>
              <a:gd name="connsiteY1" fmla="*/ 0 h 6867144"/>
              <a:gd name="connsiteX2" fmla="*/ 3812032 w 6808612"/>
              <a:gd name="connsiteY2" fmla="*/ 0 h 6867144"/>
              <a:gd name="connsiteX3" fmla="*/ 5869524 w 6808612"/>
              <a:gd name="connsiteY3" fmla="*/ 0 h 6867144"/>
              <a:gd name="connsiteX4" fmla="*/ 6808612 w 6808612"/>
              <a:gd name="connsiteY4" fmla="*/ 3557686 h 6867144"/>
              <a:gd name="connsiteX5" fmla="*/ 6808612 w 6808612"/>
              <a:gd name="connsiteY5" fmla="*/ 6865057 h 6867144"/>
              <a:gd name="connsiteX6" fmla="*/ 5790033 w 6808612"/>
              <a:gd name="connsiteY6" fmla="*/ 6865057 h 6867144"/>
              <a:gd name="connsiteX7" fmla="*/ 5790634 w 6808612"/>
              <a:gd name="connsiteY7" fmla="*/ 6867144 h 6867144"/>
              <a:gd name="connsiteX8" fmla="*/ 1978602 w 6808612"/>
              <a:gd name="connsiteY8" fmla="*/ 6867144 h 6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08612" h="6867144">
                <a:moveTo>
                  <a:pt x="0" y="0"/>
                </a:moveTo>
                <a:lnTo>
                  <a:pt x="2444405" y="0"/>
                </a:lnTo>
                <a:lnTo>
                  <a:pt x="3812032" y="0"/>
                </a:lnTo>
                <a:lnTo>
                  <a:pt x="5869524" y="0"/>
                </a:lnTo>
                <a:lnTo>
                  <a:pt x="6808612" y="3557686"/>
                </a:lnTo>
                <a:lnTo>
                  <a:pt x="6808612" y="6865057"/>
                </a:lnTo>
                <a:lnTo>
                  <a:pt x="5790033" y="6865057"/>
                </a:lnTo>
                <a:lnTo>
                  <a:pt x="5790634" y="6867144"/>
                </a:lnTo>
                <a:lnTo>
                  <a:pt x="1978602" y="6867144"/>
                </a:lnTo>
                <a:close/>
              </a:path>
            </a:pathLst>
          </a:custGeom>
          <a:gradFill flip="none" rotWithShape="1">
            <a:gsLst>
              <a:gs pos="79000">
                <a:srgbClr val="58899A">
                  <a:alpha val="0"/>
                </a:srgbClr>
              </a:gs>
              <a:gs pos="32000">
                <a:srgbClr val="E74C44">
                  <a:alpha val="0"/>
                </a:srgbClr>
              </a:gs>
              <a:gs pos="4000">
                <a:schemeClr val="accent1"/>
              </a:gs>
              <a:gs pos="98000">
                <a:schemeClr val="accent2">
                  <a:alpha val="83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7728A99A-F80B-4DE7-8BBE-BD0FF0D8F2EF}"/>
              </a:ext>
            </a:extLst>
          </p:cNvPr>
          <p:cNvSpPr/>
          <p:nvPr userDrawn="1"/>
        </p:nvSpPr>
        <p:spPr>
          <a:xfrm rot="10800000" flipH="1" flipV="1">
            <a:off x="1188" y="1747135"/>
            <a:ext cx="2192867" cy="511086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3531E3-9BB6-49BD-9EEA-CA158535D027}"/>
              </a:ext>
            </a:extLst>
          </p:cNvPr>
          <p:cNvSpPr/>
          <p:nvPr userDrawn="1"/>
        </p:nvSpPr>
        <p:spPr>
          <a:xfrm>
            <a:off x="-1" y="-25414"/>
            <a:ext cx="12191999" cy="6883414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4CAEF3-C45F-4531-92CA-5B0FA8851201}"/>
              </a:ext>
            </a:extLst>
          </p:cNvPr>
          <p:cNvGrpSpPr/>
          <p:nvPr userDrawn="1"/>
        </p:nvGrpSpPr>
        <p:grpSpPr>
          <a:xfrm>
            <a:off x="11366908" y="6399213"/>
            <a:ext cx="349513" cy="404342"/>
            <a:chOff x="9713013" y="371877"/>
            <a:chExt cx="886186" cy="102520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85B69F8-3407-4DC0-BD64-A2433DAF4959}"/>
                </a:ext>
              </a:extLst>
            </p:cNvPr>
            <p:cNvCxnSpPr>
              <a:cxnSpLocks/>
            </p:cNvCxnSpPr>
            <p:nvPr/>
          </p:nvCxnSpPr>
          <p:spPr>
            <a:xfrm>
              <a:off x="9713013" y="484428"/>
              <a:ext cx="0" cy="8001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92EDB113-744A-4EB8-BB53-8FC024375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94102" y="371877"/>
              <a:ext cx="705097" cy="1025203"/>
            </a:xfrm>
            <a:prstGeom prst="rect">
              <a:avLst/>
            </a:prstGeom>
          </p:spPr>
        </p:pic>
      </p:grpSp>
      <p:sp>
        <p:nvSpPr>
          <p:cNvPr id="16" name="Title 4">
            <a:extLst>
              <a:ext uri="{FF2B5EF4-FFF2-40B4-BE49-F238E27FC236}">
                <a16:creationId xmlns:a16="http://schemas.microsoft.com/office/drawing/2014/main" id="{7D36E3AA-EAF8-4F83-952D-742ED9B19735}"/>
              </a:ext>
            </a:extLst>
          </p:cNvPr>
          <p:cNvSpPr txBox="1">
            <a:spLocks/>
          </p:cNvSpPr>
          <p:nvPr userDrawn="1"/>
        </p:nvSpPr>
        <p:spPr>
          <a:xfrm>
            <a:off x="728219" y="6483810"/>
            <a:ext cx="2319251" cy="190848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800">
                <a:solidFill>
                  <a:schemeClr val="bg1"/>
                </a:solidFill>
                <a:latin typeface="+mj-lt"/>
                <a:ea typeface="Cambria" panose="02040503050406030204" pitchFamily="18" charset="0"/>
                <a:cs typeface="Calibri" charset="0"/>
              </a:rPr>
              <a:t>© 2021 Copyright Genpact. All Rights Reserved.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C3CA3B0-FDD3-441F-9667-5A68456DE865}"/>
              </a:ext>
            </a:extLst>
          </p:cNvPr>
          <p:cNvSpPr txBox="1">
            <a:spLocks/>
          </p:cNvSpPr>
          <p:nvPr userDrawn="1"/>
        </p:nvSpPr>
        <p:spPr>
          <a:xfrm flipH="1">
            <a:off x="457196" y="6483810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 smtClean="0">
                <a:solidFill>
                  <a:schemeClr val="bg1"/>
                </a:solidFill>
                <a:latin typeface="+mj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1"/>
              </a:solidFill>
              <a:latin typeface="+mj-lt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36238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71715"/>
            <a:ext cx="11266662" cy="533400"/>
          </a:xfrm>
          <a:prstGeom prst="rect">
            <a:avLst/>
          </a:prstGeom>
        </p:spPr>
        <p:txBody>
          <a:bodyPr lIns="0" anchor="t"/>
          <a:lstStyle>
            <a:lvl1pPr>
              <a:spcBef>
                <a:spcPts val="100"/>
              </a:spcBef>
              <a:spcAft>
                <a:spcPts val="100"/>
              </a:spcAft>
              <a:defRPr sz="3000" baseline="0">
                <a:solidFill>
                  <a:schemeClr val="tx2">
                    <a:lumMod val="1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5110E-A93C-E24B-BA01-8EFF0EF70079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EBECED">
                    <a:lumMod val="10000"/>
                  </a:srgbClr>
                </a:solidFill>
                <a:effectLst/>
                <a:uLnTx/>
                <a:uFillTx/>
                <a:latin typeface="Georgi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EBECED">
                  <a:lumMod val="10000"/>
                </a:srgbClr>
              </a:solidFill>
              <a:effectLst/>
              <a:uLnTx/>
              <a:uFillTx/>
              <a:latin typeface="Georgia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BECED">
                    <a:lumMod val="10000"/>
                  </a:srgbClr>
                </a:solidFill>
                <a:effectLst/>
                <a:uLnTx/>
                <a:uFillTx/>
                <a:latin typeface="Georgia"/>
                <a:ea typeface="Georgia" charset="0"/>
                <a:cs typeface="Georgia" charset="0"/>
              </a:rPr>
              <a:t>© 2020 Copyright Genpact.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19B99E6-A593-4C23-AF96-DC7ABBA59062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7102" y="6458548"/>
            <a:ext cx="1020304" cy="29725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25E42D32-BB61-4A68-9CBB-5255482CE855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2792" y="6514535"/>
            <a:ext cx="1020304" cy="18528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4170036-F468-4BEF-B4AA-240224F7CD75}"/>
              </a:ext>
            </a:extLst>
          </p:cNvPr>
          <p:cNvSpPr/>
          <p:nvPr userDrawn="1"/>
        </p:nvSpPr>
        <p:spPr>
          <a:xfrm>
            <a:off x="10565606" y="6470650"/>
            <a:ext cx="0" cy="273050"/>
          </a:xfrm>
          <a:custGeom>
            <a:avLst/>
            <a:gdLst>
              <a:gd name="connsiteX0" fmla="*/ 0 w 0"/>
              <a:gd name="connsiteY0" fmla="*/ 0 h 273050"/>
              <a:gd name="connsiteX1" fmla="*/ 0 w 0"/>
              <a:gd name="connsiteY1" fmla="*/ 273050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73050">
                <a:moveTo>
                  <a:pt x="0" y="0"/>
                </a:moveTo>
                <a:lnTo>
                  <a:pt x="0" y="273050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6" name="Picture 5" descr="A picture containing red, dark, flower, sunset&#10;&#10;Description automatically generated">
            <a:extLst>
              <a:ext uri="{FF2B5EF4-FFF2-40B4-BE49-F238E27FC236}">
                <a16:creationId xmlns:a16="http://schemas.microsoft.com/office/drawing/2014/main" id="{EA2DE6C1-8A8D-43AA-99B5-99AD540E6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92984" y="0"/>
            <a:ext cx="1599016" cy="118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4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  <p15:guide id="2" pos="7392">
          <p15:clr>
            <a:srgbClr val="FBAE40"/>
          </p15:clr>
        </p15:guide>
        <p15:guide id="3" orient="horz" pos="403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460357"/>
            <a:ext cx="5943600" cy="533400"/>
          </a:xfrm>
          <a:prstGeom prst="rect">
            <a:avLst/>
          </a:prstGeom>
        </p:spPr>
        <p:txBody>
          <a:bodyPr/>
          <a:lstStyle>
            <a:lvl1pPr>
              <a:defRPr sz="24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1857"/>
            <a:ext cx="10435834" cy="533400"/>
          </a:xfrm>
          <a:prstGeom prst="rect">
            <a:avLst/>
          </a:prstGeom>
        </p:spPr>
        <p:txBody>
          <a:bodyPr/>
          <a:lstStyle>
            <a:lvl1pPr>
              <a:defRPr sz="178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831957"/>
            <a:ext cx="5105401" cy="5334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625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714999" y="1831957"/>
            <a:ext cx="6019801" cy="396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65357"/>
            <a:ext cx="5105401" cy="34290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300">
                <a:solidFill>
                  <a:srgbClr val="063161"/>
                </a:solidFill>
                <a:latin typeface="Georgia" panose="02040502050405020303" pitchFamily="18" charset="0"/>
              </a:defRPr>
            </a:lvl1pPr>
            <a:lvl2pPr>
              <a:defRPr sz="1138">
                <a:solidFill>
                  <a:srgbClr val="073262"/>
                </a:solidFill>
              </a:defRPr>
            </a:lvl2pPr>
            <a:lvl3pPr>
              <a:defRPr sz="975">
                <a:solidFill>
                  <a:srgbClr val="073262"/>
                </a:solidFill>
              </a:defRPr>
            </a:lvl3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quae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  <a:r>
              <a:rPr lang="en-US" err="1"/>
              <a:t>architecto</a:t>
            </a:r>
            <a:r>
              <a:rPr lang="en-US"/>
              <a:t> </a:t>
            </a:r>
            <a:r>
              <a:rPr lang="en-US" err="1"/>
              <a:t>beatae</a:t>
            </a:r>
            <a:r>
              <a:rPr lang="en-US"/>
              <a:t> vitae dicta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explicabo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98500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460357"/>
            <a:ext cx="6248400" cy="533400"/>
          </a:xfrm>
          <a:prstGeom prst="rect">
            <a:avLst/>
          </a:prstGeom>
        </p:spPr>
        <p:txBody>
          <a:bodyPr/>
          <a:lstStyle>
            <a:lvl1pPr>
              <a:defRPr sz="24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1857"/>
            <a:ext cx="9296400" cy="533400"/>
          </a:xfrm>
          <a:prstGeom prst="rect">
            <a:avLst/>
          </a:prstGeom>
        </p:spPr>
        <p:txBody>
          <a:bodyPr/>
          <a:lstStyle>
            <a:lvl1pPr>
              <a:defRPr sz="178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029982"/>
            <a:ext cx="3505200" cy="534553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463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4595" y="1827649"/>
            <a:ext cx="3497806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4564533"/>
            <a:ext cx="3505200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3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8227806" y="4029982"/>
            <a:ext cx="3505200" cy="534553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463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235200" y="1827649"/>
            <a:ext cx="3497806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8227806" y="4564533"/>
            <a:ext cx="3505200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3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331412" y="4029982"/>
            <a:ext cx="3505200" cy="534553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463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338807" y="1827649"/>
            <a:ext cx="3497806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4331412" y="4564533"/>
            <a:ext cx="3505200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3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19038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60357"/>
            <a:ext cx="5480873" cy="533400"/>
          </a:xfrm>
          <a:prstGeom prst="rect">
            <a:avLst/>
          </a:prstGeom>
        </p:spPr>
        <p:txBody>
          <a:bodyPr/>
          <a:lstStyle>
            <a:lvl1pPr>
              <a:defRPr sz="24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31857"/>
            <a:ext cx="10134601" cy="533400"/>
          </a:xfrm>
          <a:prstGeom prst="rect">
            <a:avLst/>
          </a:prstGeom>
        </p:spPr>
        <p:txBody>
          <a:bodyPr/>
          <a:lstStyle>
            <a:lvl1pPr>
              <a:defRPr sz="178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92964" y="4101060"/>
            <a:ext cx="2709930" cy="389620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3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4595" y="1827649"/>
            <a:ext cx="2576012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4498147"/>
            <a:ext cx="2581458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6181498" y="4101060"/>
            <a:ext cx="2732073" cy="389620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3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259528" y="1827649"/>
            <a:ext cx="2576012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6259528" y="4498147"/>
            <a:ext cx="2581458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3291940" y="4101060"/>
            <a:ext cx="2729860" cy="389620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3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62060" y="1827649"/>
            <a:ext cx="2576012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3366141" y="4498147"/>
            <a:ext cx="2581458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9073269" y="4101060"/>
            <a:ext cx="2737600" cy="389620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3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156995" y="1827649"/>
            <a:ext cx="2576012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9149601" y="4498147"/>
            <a:ext cx="2581458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687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s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74120" y="4641564"/>
            <a:ext cx="2045424" cy="148127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975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exercitation.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474120" y="3924012"/>
            <a:ext cx="2045424" cy="359637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63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last name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474118" y="1844299"/>
            <a:ext cx="2045425" cy="1954363"/>
          </a:xfrm>
          <a:prstGeom prst="rect">
            <a:avLst/>
          </a:prstGeom>
        </p:spPr>
        <p:txBody>
          <a:bodyPr/>
          <a:lstStyle>
            <a:lvl1pPr algn="ctr">
              <a:defRPr sz="975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5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460357"/>
            <a:ext cx="5525806" cy="533400"/>
          </a:xfrm>
          <a:prstGeom prst="rect">
            <a:avLst/>
          </a:prstGeom>
        </p:spPr>
        <p:txBody>
          <a:bodyPr/>
          <a:lstStyle>
            <a:lvl1pPr>
              <a:defRPr sz="24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66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31857"/>
            <a:ext cx="8153401" cy="533400"/>
          </a:xfrm>
          <a:prstGeom prst="rect">
            <a:avLst/>
          </a:prstGeom>
        </p:spPr>
        <p:txBody>
          <a:bodyPr/>
          <a:lstStyle>
            <a:lvl1pPr>
              <a:defRPr sz="178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67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474120" y="4344555"/>
            <a:ext cx="2045424" cy="29700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975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68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2777484" y="1844299"/>
            <a:ext cx="2045425" cy="1954363"/>
          </a:xfrm>
          <a:prstGeom prst="rect">
            <a:avLst/>
          </a:prstGeom>
        </p:spPr>
        <p:txBody>
          <a:bodyPr/>
          <a:lstStyle>
            <a:lvl1pPr algn="ctr">
              <a:defRPr sz="975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9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5080851" y="1844299"/>
            <a:ext cx="2045425" cy="1954363"/>
          </a:xfrm>
          <a:prstGeom prst="rect">
            <a:avLst/>
          </a:prstGeom>
        </p:spPr>
        <p:txBody>
          <a:bodyPr/>
          <a:lstStyle>
            <a:lvl1pPr algn="ctr">
              <a:defRPr sz="975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384217" y="1844299"/>
            <a:ext cx="2045425" cy="1954363"/>
          </a:xfrm>
          <a:prstGeom prst="rect">
            <a:avLst/>
          </a:prstGeom>
        </p:spPr>
        <p:txBody>
          <a:bodyPr/>
          <a:lstStyle>
            <a:lvl1pPr algn="ctr">
              <a:defRPr sz="975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1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9687582" y="1844299"/>
            <a:ext cx="2045425" cy="1954363"/>
          </a:xfrm>
          <a:prstGeom prst="rect">
            <a:avLst/>
          </a:prstGeom>
        </p:spPr>
        <p:txBody>
          <a:bodyPr/>
          <a:lstStyle>
            <a:lvl1pPr algn="ctr">
              <a:defRPr sz="975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2" name="Text Placeholder 22"/>
          <p:cNvSpPr>
            <a:spLocks noGrp="1"/>
          </p:cNvSpPr>
          <p:nvPr>
            <p:ph type="body" sz="quarter" idx="26" hasCustomPrompt="1"/>
          </p:nvPr>
        </p:nvSpPr>
        <p:spPr>
          <a:xfrm>
            <a:off x="2777486" y="4641564"/>
            <a:ext cx="2045424" cy="148127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975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exercitation.</a:t>
            </a:r>
          </a:p>
        </p:txBody>
      </p:sp>
      <p:sp>
        <p:nvSpPr>
          <p:cNvPr id="73" name="Text Placeholder 22"/>
          <p:cNvSpPr>
            <a:spLocks noGrp="1"/>
          </p:cNvSpPr>
          <p:nvPr>
            <p:ph type="body" sz="quarter" idx="27" hasCustomPrompt="1"/>
          </p:nvPr>
        </p:nvSpPr>
        <p:spPr>
          <a:xfrm>
            <a:off x="2777486" y="3924012"/>
            <a:ext cx="2045424" cy="359637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63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last name</a:t>
            </a:r>
          </a:p>
        </p:txBody>
      </p:sp>
      <p:sp>
        <p:nvSpPr>
          <p:cNvPr id="74" name="Text Placeholder 22"/>
          <p:cNvSpPr>
            <a:spLocks noGrp="1"/>
          </p:cNvSpPr>
          <p:nvPr>
            <p:ph type="body" sz="quarter" idx="28" hasCustomPrompt="1"/>
          </p:nvPr>
        </p:nvSpPr>
        <p:spPr>
          <a:xfrm>
            <a:off x="2777486" y="4344555"/>
            <a:ext cx="2045424" cy="29700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975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5" name="Text Placeholder 22"/>
          <p:cNvSpPr>
            <a:spLocks noGrp="1"/>
          </p:cNvSpPr>
          <p:nvPr>
            <p:ph type="body" sz="quarter" idx="29" hasCustomPrompt="1"/>
          </p:nvPr>
        </p:nvSpPr>
        <p:spPr>
          <a:xfrm>
            <a:off x="5080851" y="4641564"/>
            <a:ext cx="2045424" cy="148127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975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exercitation.</a:t>
            </a:r>
          </a:p>
        </p:txBody>
      </p:sp>
      <p:sp>
        <p:nvSpPr>
          <p:cNvPr id="76" name="Text Placeholder 22"/>
          <p:cNvSpPr>
            <a:spLocks noGrp="1"/>
          </p:cNvSpPr>
          <p:nvPr>
            <p:ph type="body" sz="quarter" idx="30" hasCustomPrompt="1"/>
          </p:nvPr>
        </p:nvSpPr>
        <p:spPr>
          <a:xfrm>
            <a:off x="5080851" y="3924012"/>
            <a:ext cx="2045424" cy="359637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63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last name</a:t>
            </a:r>
          </a:p>
        </p:txBody>
      </p:sp>
      <p:sp>
        <p:nvSpPr>
          <p:cNvPr id="77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5080851" y="4344555"/>
            <a:ext cx="2045424" cy="29700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975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8" name="Text Placeholder 22"/>
          <p:cNvSpPr>
            <a:spLocks noGrp="1"/>
          </p:cNvSpPr>
          <p:nvPr>
            <p:ph type="body" sz="quarter" idx="32" hasCustomPrompt="1"/>
          </p:nvPr>
        </p:nvSpPr>
        <p:spPr>
          <a:xfrm>
            <a:off x="7384217" y="4641564"/>
            <a:ext cx="2045424" cy="148127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975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exercitation.</a:t>
            </a:r>
          </a:p>
        </p:txBody>
      </p:sp>
      <p:sp>
        <p:nvSpPr>
          <p:cNvPr id="79" name="Text Placeholder 22"/>
          <p:cNvSpPr>
            <a:spLocks noGrp="1"/>
          </p:cNvSpPr>
          <p:nvPr>
            <p:ph type="body" sz="quarter" idx="33" hasCustomPrompt="1"/>
          </p:nvPr>
        </p:nvSpPr>
        <p:spPr>
          <a:xfrm>
            <a:off x="7384217" y="3924012"/>
            <a:ext cx="2045424" cy="359637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63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last name</a:t>
            </a:r>
          </a:p>
        </p:txBody>
      </p:sp>
      <p:sp>
        <p:nvSpPr>
          <p:cNvPr id="80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7384217" y="4344555"/>
            <a:ext cx="2045424" cy="29700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975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81" name="Text Placeholder 22"/>
          <p:cNvSpPr>
            <a:spLocks noGrp="1"/>
          </p:cNvSpPr>
          <p:nvPr>
            <p:ph type="body" sz="quarter" idx="35" hasCustomPrompt="1"/>
          </p:nvPr>
        </p:nvSpPr>
        <p:spPr>
          <a:xfrm>
            <a:off x="9687582" y="4641564"/>
            <a:ext cx="2045424" cy="148127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975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exercitation.</a:t>
            </a:r>
          </a:p>
        </p:txBody>
      </p:sp>
      <p:sp>
        <p:nvSpPr>
          <p:cNvPr id="82" name="Text Placeholder 22"/>
          <p:cNvSpPr>
            <a:spLocks noGrp="1"/>
          </p:cNvSpPr>
          <p:nvPr>
            <p:ph type="body" sz="quarter" idx="36" hasCustomPrompt="1"/>
          </p:nvPr>
        </p:nvSpPr>
        <p:spPr>
          <a:xfrm>
            <a:off x="9687582" y="3924012"/>
            <a:ext cx="2045424" cy="359637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63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last name</a:t>
            </a:r>
          </a:p>
        </p:txBody>
      </p:sp>
      <p:sp>
        <p:nvSpPr>
          <p:cNvPr id="83" name="Text Placeholder 22"/>
          <p:cNvSpPr>
            <a:spLocks noGrp="1"/>
          </p:cNvSpPr>
          <p:nvPr>
            <p:ph type="body" sz="quarter" idx="37" hasCustomPrompt="1"/>
          </p:nvPr>
        </p:nvSpPr>
        <p:spPr>
          <a:xfrm>
            <a:off x="9687582" y="4344555"/>
            <a:ext cx="2045424" cy="29700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975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26528539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f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39310" y="3417088"/>
            <a:ext cx="1922906" cy="1429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72000" y="2729998"/>
            <a:ext cx="801214" cy="1660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818787" y="2729998"/>
            <a:ext cx="801214" cy="166096"/>
          </a:xfrm>
          <a:prstGeom prst="rect">
            <a:avLst/>
          </a:prstGeom>
        </p:spPr>
      </p:pic>
      <p:sp>
        <p:nvSpPr>
          <p:cNvPr id="20" name="Picture Placeholder 4"/>
          <p:cNvSpPr>
            <a:spLocks noGrp="1"/>
          </p:cNvSpPr>
          <p:nvPr userDrawn="1">
            <p:ph type="pic" sz="quarter" idx="17"/>
          </p:nvPr>
        </p:nvSpPr>
        <p:spPr>
          <a:xfrm>
            <a:off x="5595938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975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Text Placeholder 2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856809" y="3511551"/>
            <a:ext cx="8487908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3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qui.</a:t>
            </a:r>
          </a:p>
        </p:txBody>
      </p:sp>
      <p:sp>
        <p:nvSpPr>
          <p:cNvPr id="26" name="Text Placeholder 2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630370" y="5387141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975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27" name="Text Placeholder 22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630370" y="5086352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63" spc="488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Name of person</a:t>
            </a:r>
          </a:p>
        </p:txBody>
      </p:sp>
      <p:sp>
        <p:nvSpPr>
          <p:cNvPr id="45" name="Text Placeholder 2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57201" y="460357"/>
            <a:ext cx="6858000" cy="533400"/>
          </a:xfrm>
          <a:prstGeom prst="rect">
            <a:avLst/>
          </a:prstGeom>
        </p:spPr>
        <p:txBody>
          <a:bodyPr/>
          <a:lstStyle>
            <a:lvl1pPr>
              <a:defRPr sz="2438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46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57200" y="1022785"/>
            <a:ext cx="9372601" cy="533400"/>
          </a:xfrm>
          <a:prstGeom prst="rect">
            <a:avLst/>
          </a:prstGeom>
        </p:spPr>
        <p:txBody>
          <a:bodyPr/>
          <a:lstStyle>
            <a:lvl1pPr>
              <a:defRPr sz="1788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222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f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69124" y="3417088"/>
            <a:ext cx="1922906" cy="1429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92029" y="3417088"/>
            <a:ext cx="1922906" cy="1429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44677" y="2729998"/>
            <a:ext cx="801214" cy="1660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715264" y="2729998"/>
            <a:ext cx="801214" cy="166096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 userDrawn="1">
            <p:ph type="pic" sz="quarter" idx="13"/>
          </p:nvPr>
        </p:nvSpPr>
        <p:spPr>
          <a:xfrm>
            <a:off x="1949081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975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4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83513" y="3511551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68006" y="2729998"/>
            <a:ext cx="801214" cy="16609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3138593" y="2729998"/>
            <a:ext cx="801214" cy="166096"/>
          </a:xfrm>
          <a:prstGeom prst="rect">
            <a:avLst/>
          </a:prstGeom>
        </p:spPr>
      </p:pic>
      <p:sp>
        <p:nvSpPr>
          <p:cNvPr id="37" name="Text Placeholder 2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83513" y="5387141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975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6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83513" y="5086352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63" spc="488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Name of person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sz="quarter" idx="17"/>
          </p:nvPr>
        </p:nvSpPr>
        <p:spPr>
          <a:xfrm>
            <a:off x="5525752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975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Text Placeholder 2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60184" y="3511551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.</a:t>
            </a:r>
          </a:p>
        </p:txBody>
      </p:sp>
      <p:sp>
        <p:nvSpPr>
          <p:cNvPr id="26" name="Text Placeholder 2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560184" y="5387141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975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27" name="Text Placeholder 22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560184" y="5086352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63" spc="488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Name of person</a:t>
            </a:r>
          </a:p>
        </p:txBody>
      </p:sp>
      <p:sp>
        <p:nvSpPr>
          <p:cNvPr id="33" name="Picture Placeholder 4"/>
          <p:cNvSpPr>
            <a:spLocks noGrp="1"/>
          </p:cNvSpPr>
          <p:nvPr userDrawn="1">
            <p:ph type="pic" sz="quarter" idx="21"/>
          </p:nvPr>
        </p:nvSpPr>
        <p:spPr>
          <a:xfrm>
            <a:off x="9106149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975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25073" y="2729998"/>
            <a:ext cx="801214" cy="16609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10295660" y="2729998"/>
            <a:ext cx="801214" cy="166096"/>
          </a:xfrm>
          <a:prstGeom prst="rect">
            <a:avLst/>
          </a:prstGeom>
        </p:spPr>
      </p:pic>
      <p:sp>
        <p:nvSpPr>
          <p:cNvPr id="41" name="Text Placeholder 22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140581" y="5387141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975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42" name="Text Placeholder 2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140581" y="5086352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63" spc="488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Name of person</a:t>
            </a:r>
          </a:p>
        </p:txBody>
      </p:sp>
      <p:sp>
        <p:nvSpPr>
          <p:cNvPr id="45" name="Text Placeholder 2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57201" y="460357"/>
            <a:ext cx="6858000" cy="533400"/>
          </a:xfrm>
          <a:prstGeom prst="rect">
            <a:avLst/>
          </a:prstGeom>
        </p:spPr>
        <p:txBody>
          <a:bodyPr/>
          <a:lstStyle>
            <a:lvl1pPr>
              <a:defRPr sz="2438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46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57200" y="1022785"/>
            <a:ext cx="9372601" cy="533400"/>
          </a:xfrm>
          <a:prstGeom prst="rect">
            <a:avLst/>
          </a:prstGeom>
        </p:spPr>
        <p:txBody>
          <a:bodyPr/>
          <a:lstStyle>
            <a:lvl1pPr>
              <a:defRPr sz="1788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49521" y="3417088"/>
            <a:ext cx="1922906" cy="1429333"/>
          </a:xfrm>
          <a:prstGeom prst="rect">
            <a:avLst/>
          </a:prstGeom>
        </p:spPr>
      </p:pic>
      <p:sp>
        <p:nvSpPr>
          <p:cNvPr id="38" name="Text Placeholder 22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8140581" y="3511551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1259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for 1 with Background Colo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3"/>
            <a:ext cx="12201524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63">
              <a:solidFill>
                <a:prstClr val="white"/>
              </a:solidFill>
            </a:endParaRPr>
          </a:p>
        </p:txBody>
      </p:sp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460357"/>
            <a:ext cx="6858000" cy="533400"/>
          </a:xfrm>
          <a:prstGeom prst="rect">
            <a:avLst/>
          </a:prstGeom>
        </p:spPr>
        <p:txBody>
          <a:bodyPr/>
          <a:lstStyle>
            <a:lvl1pPr>
              <a:defRPr sz="2438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22785"/>
            <a:ext cx="9372601" cy="533400"/>
          </a:xfrm>
          <a:prstGeom prst="rect">
            <a:avLst/>
          </a:prstGeom>
        </p:spPr>
        <p:txBody>
          <a:bodyPr/>
          <a:lstStyle>
            <a:lvl1pPr>
              <a:defRPr sz="1788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595938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975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9627" y="3429496"/>
            <a:ext cx="2182274" cy="1616933"/>
          </a:xfrm>
          <a:prstGeom prst="rect">
            <a:avLst/>
          </a:prstGeom>
        </p:spPr>
      </p:pic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882815" y="3511551"/>
            <a:ext cx="8435899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3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qui.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0" y="2729998"/>
            <a:ext cx="801214" cy="16609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6818787" y="2729998"/>
            <a:ext cx="801214" cy="166096"/>
          </a:xfrm>
          <a:prstGeom prst="rect">
            <a:avLst/>
          </a:prstGeom>
        </p:spPr>
      </p:pic>
      <p:sp>
        <p:nvSpPr>
          <p:cNvPr id="37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1882815" y="5387141"/>
            <a:ext cx="8435899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1882815" y="5086352"/>
            <a:ext cx="8435899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625" spc="488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Name of person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464595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sz="650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sz="650" b="1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5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6" y="6446360"/>
            <a:ext cx="868156" cy="3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07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for 1 with Background Colo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3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63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34548" y="3356230"/>
            <a:ext cx="1922906" cy="1429333"/>
          </a:xfrm>
          <a:prstGeom prst="rect">
            <a:avLst/>
          </a:prstGeom>
        </p:spPr>
      </p:pic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460357"/>
            <a:ext cx="6858000" cy="533400"/>
          </a:xfrm>
          <a:prstGeom prst="rect">
            <a:avLst/>
          </a:prstGeom>
        </p:spPr>
        <p:txBody>
          <a:bodyPr/>
          <a:lstStyle>
            <a:lvl1pPr>
              <a:defRPr sz="2438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22785"/>
            <a:ext cx="9372601" cy="533400"/>
          </a:xfrm>
          <a:prstGeom prst="rect">
            <a:avLst/>
          </a:prstGeom>
        </p:spPr>
        <p:txBody>
          <a:bodyPr/>
          <a:lstStyle>
            <a:lvl1pPr>
              <a:defRPr sz="1788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591176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975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878052" y="3511551"/>
            <a:ext cx="8435899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3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qui.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1878052" y="5387141"/>
            <a:ext cx="8435899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1878052" y="5086352"/>
            <a:ext cx="8435899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625" spc="488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Name of person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0" y="2729998"/>
            <a:ext cx="801214" cy="1660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6818787" y="2729998"/>
            <a:ext cx="801214" cy="16609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464595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sz="650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sz="650" b="1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5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6" y="6446360"/>
            <a:ext cx="868156" cy="3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494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for 3 with Background Colo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3"/>
            <a:ext cx="12201524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63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4544677" y="2730000"/>
            <a:ext cx="2971801" cy="2316429"/>
            <a:chOff x="4234880" y="2729998"/>
            <a:chExt cx="2971800" cy="2316429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629641" y="3429494"/>
              <a:ext cx="2182275" cy="161693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234880" y="2729998"/>
              <a:ext cx="801213" cy="16609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10800000">
              <a:off x="6405467" y="2729998"/>
              <a:ext cx="801213" cy="166096"/>
            </a:xfrm>
            <a:prstGeom prst="rect">
              <a:avLst/>
            </a:prstGeom>
          </p:spPr>
        </p:pic>
      </p:grp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949081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975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2768" y="3429496"/>
            <a:ext cx="2182274" cy="1616933"/>
          </a:xfrm>
          <a:prstGeom prst="rect">
            <a:avLst/>
          </a:prstGeom>
        </p:spPr>
      </p:pic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83513" y="3511551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8006" y="2729998"/>
            <a:ext cx="801214" cy="16609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3138593" y="2729998"/>
            <a:ext cx="801214" cy="166096"/>
          </a:xfrm>
          <a:prstGeom prst="rect">
            <a:avLst/>
          </a:prstGeom>
        </p:spPr>
      </p:pic>
      <p:sp>
        <p:nvSpPr>
          <p:cNvPr id="37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983513" y="5387141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975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983513" y="5086352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63" spc="488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Name of person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5525752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975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4560184" y="3511551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.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560184" y="5387141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975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4560184" y="5086352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63" spc="488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Name of person</a:t>
            </a:r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9106149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975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9835" y="3429496"/>
            <a:ext cx="2182274" cy="1616933"/>
          </a:xfrm>
          <a:prstGeom prst="rect">
            <a:avLst/>
          </a:prstGeom>
        </p:spPr>
      </p:pic>
      <p:sp>
        <p:nvSpPr>
          <p:cNvPr id="38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8140581" y="3511551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.</a:t>
            </a:r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25073" y="2729998"/>
            <a:ext cx="801214" cy="16609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10295660" y="2729998"/>
            <a:ext cx="801214" cy="166096"/>
          </a:xfrm>
          <a:prstGeom prst="rect">
            <a:avLst/>
          </a:prstGeom>
        </p:spPr>
      </p:pic>
      <p:sp>
        <p:nvSpPr>
          <p:cNvPr id="41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8140581" y="5387141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975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8140581" y="5086352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63" spc="488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Name of person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460357"/>
            <a:ext cx="6858000" cy="533400"/>
          </a:xfrm>
          <a:prstGeom prst="rect">
            <a:avLst/>
          </a:prstGeom>
        </p:spPr>
        <p:txBody>
          <a:bodyPr/>
          <a:lstStyle>
            <a:lvl1pPr>
              <a:defRPr sz="2438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46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22785"/>
            <a:ext cx="9372601" cy="533400"/>
          </a:xfrm>
          <a:prstGeom prst="rect">
            <a:avLst/>
          </a:prstGeom>
        </p:spPr>
        <p:txBody>
          <a:bodyPr/>
          <a:lstStyle>
            <a:lvl1pPr>
              <a:defRPr sz="1788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1" name="Slide Number Placeholder 5"/>
          <p:cNvSpPr txBox="1">
            <a:spLocks/>
          </p:cNvSpPr>
          <p:nvPr userDrawn="1"/>
        </p:nvSpPr>
        <p:spPr>
          <a:xfrm>
            <a:off x="464595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sz="650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sz="650" b="1">
              <a:solidFill>
                <a:prstClr val="white"/>
              </a:solidFill>
              <a:latin typeface="Georgia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5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6" y="6446360"/>
            <a:ext cx="868156" cy="3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75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5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2438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5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178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4097869" y="3656214"/>
            <a:ext cx="7635138" cy="800456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0065" rtlCol="0" anchor="ctr"/>
          <a:lstStyle/>
          <a:p>
            <a:pPr>
              <a:defRPr/>
            </a:pPr>
            <a:endParaRPr lang="en-US" sz="1138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Parallelogram 24"/>
          <p:cNvSpPr/>
          <p:nvPr userDrawn="1"/>
        </p:nvSpPr>
        <p:spPr>
          <a:xfrm>
            <a:off x="3617383" y="3656214"/>
            <a:ext cx="960969" cy="800456"/>
          </a:xfrm>
          <a:prstGeom prst="parallelogram">
            <a:avLst>
              <a:gd name="adj" fmla="val 490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6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066800" y="3656214"/>
            <a:ext cx="3031067" cy="800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295" rIns="0" rtlCol="0" anchor="ctr"/>
          <a:lstStyle/>
          <a:p>
            <a:pPr>
              <a:defRPr/>
            </a:pPr>
            <a:endParaRPr lang="en-US" sz="1463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457202" y="3656214"/>
            <a:ext cx="609599" cy="800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8590" rIns="0" rtlCol="0" anchor="ctr"/>
          <a:lstStyle/>
          <a:p>
            <a:pPr>
              <a:defRPr/>
            </a:pPr>
            <a:endParaRPr lang="en-US" sz="4063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4097869" y="1943006"/>
            <a:ext cx="7635138" cy="800456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0065" rtlCol="0" anchor="ctr"/>
          <a:lstStyle/>
          <a:p>
            <a:pPr>
              <a:defRPr/>
            </a:pPr>
            <a:endParaRPr lang="en-US" sz="1138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Parallelogram 28"/>
          <p:cNvSpPr/>
          <p:nvPr userDrawn="1"/>
        </p:nvSpPr>
        <p:spPr>
          <a:xfrm>
            <a:off x="3617383" y="1943006"/>
            <a:ext cx="960969" cy="800456"/>
          </a:xfrm>
          <a:prstGeom prst="parallelogram">
            <a:avLst>
              <a:gd name="adj" fmla="val 490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6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066800" y="1943006"/>
            <a:ext cx="3031067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295" rIns="0" rtlCol="0" anchor="ctr"/>
          <a:lstStyle/>
          <a:p>
            <a:pPr>
              <a:defRPr/>
            </a:pPr>
            <a:endParaRPr lang="en-US" sz="1463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457202" y="1943006"/>
            <a:ext cx="609599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8590" rIns="0" rtlCol="0" anchor="ctr"/>
          <a:lstStyle/>
          <a:p>
            <a:pPr>
              <a:defRPr/>
            </a:pPr>
            <a:endParaRPr lang="en-US" sz="4063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4097869" y="2799610"/>
            <a:ext cx="7635138" cy="800456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0065" rtlCol="0" anchor="ctr"/>
          <a:lstStyle/>
          <a:p>
            <a:pPr>
              <a:defRPr/>
            </a:pPr>
            <a:endParaRPr lang="en-US" sz="1138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Parallelogram 32"/>
          <p:cNvSpPr/>
          <p:nvPr userDrawn="1"/>
        </p:nvSpPr>
        <p:spPr>
          <a:xfrm>
            <a:off x="3617383" y="2799610"/>
            <a:ext cx="960969" cy="800456"/>
          </a:xfrm>
          <a:prstGeom prst="parallelogram">
            <a:avLst>
              <a:gd name="adj" fmla="val 490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6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1066800" y="2799610"/>
            <a:ext cx="3031067" cy="8004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295" rIns="0" rtlCol="0" anchor="ctr"/>
          <a:lstStyle/>
          <a:p>
            <a:pPr>
              <a:defRPr/>
            </a:pPr>
            <a:endParaRPr lang="en-US" sz="1463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57202" y="2799610"/>
            <a:ext cx="609599" cy="8004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8590" rIns="0" rtlCol="0" anchor="ctr"/>
          <a:lstStyle/>
          <a:p>
            <a:pPr>
              <a:defRPr/>
            </a:pPr>
            <a:endParaRPr lang="en-US" sz="4063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4097869" y="4512818"/>
            <a:ext cx="7635138" cy="800456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0065" rtlCol="0" anchor="ctr"/>
          <a:lstStyle/>
          <a:p>
            <a:pPr>
              <a:defRPr/>
            </a:pPr>
            <a:endParaRPr lang="en-US" sz="1138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Parallelogram 45"/>
          <p:cNvSpPr/>
          <p:nvPr userDrawn="1"/>
        </p:nvSpPr>
        <p:spPr>
          <a:xfrm>
            <a:off x="3617383" y="4512818"/>
            <a:ext cx="960969" cy="800456"/>
          </a:xfrm>
          <a:prstGeom prst="parallelogram">
            <a:avLst>
              <a:gd name="adj" fmla="val 490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6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066800" y="4512818"/>
            <a:ext cx="3031067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295" rIns="0" rtlCol="0" anchor="ctr"/>
          <a:lstStyle/>
          <a:p>
            <a:pPr>
              <a:defRPr/>
            </a:pPr>
            <a:endParaRPr lang="en-US" sz="1463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48" name="Rectangle 47"/>
          <p:cNvSpPr/>
          <p:nvPr userDrawn="1"/>
        </p:nvSpPr>
        <p:spPr>
          <a:xfrm>
            <a:off x="457202" y="4512818"/>
            <a:ext cx="609599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8590" rIns="0" rtlCol="0" anchor="ctr"/>
          <a:lstStyle/>
          <a:p>
            <a:pPr>
              <a:defRPr/>
            </a:pPr>
            <a:endParaRPr lang="en-US" sz="4063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0" name="Rectangle 49"/>
          <p:cNvSpPr/>
          <p:nvPr userDrawn="1"/>
        </p:nvSpPr>
        <p:spPr>
          <a:xfrm>
            <a:off x="4097869" y="5369423"/>
            <a:ext cx="7635138" cy="800456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0065" rtlCol="0" anchor="ctr"/>
          <a:lstStyle/>
          <a:p>
            <a:pPr>
              <a:defRPr/>
            </a:pPr>
            <a:endParaRPr lang="en-US" sz="1138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1" name="Parallelogram 50"/>
          <p:cNvSpPr/>
          <p:nvPr userDrawn="1"/>
        </p:nvSpPr>
        <p:spPr>
          <a:xfrm>
            <a:off x="3617383" y="5369423"/>
            <a:ext cx="960969" cy="800456"/>
          </a:xfrm>
          <a:prstGeom prst="parallelogram">
            <a:avLst>
              <a:gd name="adj" fmla="val 490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6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2" name="Rectangle 51"/>
          <p:cNvSpPr/>
          <p:nvPr userDrawn="1"/>
        </p:nvSpPr>
        <p:spPr>
          <a:xfrm>
            <a:off x="1066800" y="5369423"/>
            <a:ext cx="3031067" cy="8004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295" rIns="0" rtlCol="0" anchor="ctr"/>
          <a:lstStyle/>
          <a:p>
            <a:pPr>
              <a:defRPr/>
            </a:pPr>
            <a:endParaRPr lang="en-US" sz="1463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53" name="Rectangle 52"/>
          <p:cNvSpPr/>
          <p:nvPr userDrawn="1"/>
        </p:nvSpPr>
        <p:spPr>
          <a:xfrm>
            <a:off x="457202" y="5369423"/>
            <a:ext cx="609599" cy="8004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8590" rIns="0" rtlCol="0" anchor="ctr"/>
          <a:lstStyle/>
          <a:p>
            <a:pPr>
              <a:defRPr/>
            </a:pPr>
            <a:endParaRPr lang="en-US" sz="4063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536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for 3 with Background Colo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3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63">
              <a:solidFill>
                <a:prstClr val="white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72647" y="3356230"/>
            <a:ext cx="1922906" cy="1429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44677" y="2729998"/>
            <a:ext cx="801214" cy="1660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6715264" y="2729998"/>
            <a:ext cx="801214" cy="166096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 userDrawn="1">
            <p:ph type="pic" sz="quarter" idx="13"/>
          </p:nvPr>
        </p:nvSpPr>
        <p:spPr>
          <a:xfrm>
            <a:off x="1949081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975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8006" y="2729998"/>
            <a:ext cx="801214" cy="16609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3138593" y="2729998"/>
            <a:ext cx="801214" cy="166096"/>
          </a:xfrm>
          <a:prstGeom prst="rect">
            <a:avLst/>
          </a:prstGeom>
        </p:spPr>
      </p:pic>
      <p:sp>
        <p:nvSpPr>
          <p:cNvPr id="37" name="Text Placeholder 2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83513" y="5387141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975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6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83513" y="5086352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63" spc="488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Name of person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sz="quarter" idx="17"/>
          </p:nvPr>
        </p:nvSpPr>
        <p:spPr>
          <a:xfrm>
            <a:off x="5525752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975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Text Placeholder 2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60184" y="3511551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.</a:t>
            </a:r>
          </a:p>
        </p:txBody>
      </p:sp>
      <p:sp>
        <p:nvSpPr>
          <p:cNvPr id="26" name="Text Placeholder 2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560184" y="5387141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975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27" name="Text Placeholder 22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560184" y="5086352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63" spc="488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Name of person</a:t>
            </a:r>
          </a:p>
        </p:txBody>
      </p:sp>
      <p:sp>
        <p:nvSpPr>
          <p:cNvPr id="33" name="Picture Placeholder 4"/>
          <p:cNvSpPr>
            <a:spLocks noGrp="1"/>
          </p:cNvSpPr>
          <p:nvPr userDrawn="1">
            <p:ph type="pic" sz="quarter" idx="21"/>
          </p:nvPr>
        </p:nvSpPr>
        <p:spPr>
          <a:xfrm>
            <a:off x="9106149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975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25073" y="2729998"/>
            <a:ext cx="801214" cy="16609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10295660" y="2729998"/>
            <a:ext cx="801214" cy="166096"/>
          </a:xfrm>
          <a:prstGeom prst="rect">
            <a:avLst/>
          </a:prstGeom>
        </p:spPr>
      </p:pic>
      <p:sp>
        <p:nvSpPr>
          <p:cNvPr id="41" name="Text Placeholder 22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140581" y="5387141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975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42" name="Text Placeholder 2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140581" y="5086352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63" spc="488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Name of person</a:t>
            </a:r>
          </a:p>
        </p:txBody>
      </p:sp>
      <p:sp>
        <p:nvSpPr>
          <p:cNvPr id="45" name="Text Placeholder 2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57201" y="460357"/>
            <a:ext cx="6858000" cy="533400"/>
          </a:xfrm>
          <a:prstGeom prst="rect">
            <a:avLst/>
          </a:prstGeom>
        </p:spPr>
        <p:txBody>
          <a:bodyPr/>
          <a:lstStyle>
            <a:lvl1pPr>
              <a:defRPr sz="2438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46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57200" y="1022785"/>
            <a:ext cx="9372601" cy="533400"/>
          </a:xfrm>
          <a:prstGeom prst="rect">
            <a:avLst/>
          </a:prstGeom>
        </p:spPr>
        <p:txBody>
          <a:bodyPr/>
          <a:lstStyle>
            <a:lvl1pPr>
              <a:defRPr sz="1788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49521" y="3356230"/>
            <a:ext cx="1922906" cy="1429333"/>
          </a:xfrm>
          <a:prstGeom prst="rect">
            <a:avLst/>
          </a:prstGeom>
        </p:spPr>
      </p:pic>
      <p:sp>
        <p:nvSpPr>
          <p:cNvPr id="38" name="Text Placeholder 22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8140581" y="3511551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.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92453" y="3356230"/>
            <a:ext cx="1922906" cy="1429333"/>
          </a:xfrm>
          <a:prstGeom prst="rect">
            <a:avLst/>
          </a:prstGeom>
        </p:spPr>
      </p:pic>
      <p:sp>
        <p:nvSpPr>
          <p:cNvPr id="24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83513" y="3511551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.</a:t>
            </a:r>
          </a:p>
        </p:txBody>
      </p:sp>
      <p:sp>
        <p:nvSpPr>
          <p:cNvPr id="28" name="Slide Number Placeholder 5"/>
          <p:cNvSpPr txBox="1">
            <a:spLocks/>
          </p:cNvSpPr>
          <p:nvPr userDrawn="1"/>
        </p:nvSpPr>
        <p:spPr>
          <a:xfrm>
            <a:off x="464595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sz="650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sz="650" b="1">
              <a:solidFill>
                <a:prstClr val="white"/>
              </a:solidFill>
              <a:latin typeface="Georgia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5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6" y="6446360"/>
            <a:ext cx="868156" cy="3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76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1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5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2438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5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178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994400" y="2362202"/>
            <a:ext cx="5738606" cy="3775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0065" rtlCol="0" anchor="ctr"/>
          <a:lstStyle/>
          <a:p>
            <a:pPr>
              <a:defRPr/>
            </a:pPr>
            <a:endParaRPr lang="en-US" sz="1463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60744" y="2362202"/>
            <a:ext cx="5533657" cy="377570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8590" rIns="0" rtlCol="0" anchor="ctr"/>
          <a:lstStyle/>
          <a:p>
            <a:pPr>
              <a:defRPr/>
            </a:pPr>
            <a:endParaRPr lang="en-US" sz="1463">
              <a:solidFill>
                <a:prstClr val="white"/>
              </a:solidFill>
              <a:ea typeface="Georgia" charset="0"/>
              <a:cs typeface="Georgia" charset="0"/>
            </a:endParaRPr>
          </a:p>
        </p:txBody>
      </p:sp>
      <p:sp>
        <p:nvSpPr>
          <p:cNvPr id="10" name="Triangle 3"/>
          <p:cNvSpPr/>
          <p:nvPr userDrawn="1"/>
        </p:nvSpPr>
        <p:spPr>
          <a:xfrm rot="5400000">
            <a:off x="4310418" y="4039485"/>
            <a:ext cx="3816697" cy="448734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6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60743" y="1967993"/>
            <a:ext cx="5533657" cy="244578"/>
          </a:xfrm>
          <a:prstGeom prst="rect">
            <a:avLst/>
          </a:prstGeom>
        </p:spPr>
        <p:txBody>
          <a:bodyPr anchor="ctr"/>
          <a:lstStyle>
            <a:lvl1pPr algn="ctr">
              <a:defRPr sz="13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FROM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5994400" y="1967993"/>
            <a:ext cx="5738606" cy="244578"/>
          </a:xfrm>
          <a:prstGeom prst="rect">
            <a:avLst/>
          </a:prstGeom>
        </p:spPr>
        <p:txBody>
          <a:bodyPr anchor="ctr"/>
          <a:lstStyle>
            <a:lvl1pPr algn="ctr">
              <a:defRPr sz="13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TO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48978" y="2816051"/>
            <a:ext cx="4419600" cy="2895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provident.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781801" y="2816051"/>
            <a:ext cx="4419600" cy="2895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provident.</a:t>
            </a:r>
          </a:p>
        </p:txBody>
      </p:sp>
    </p:spTree>
    <p:extLst>
      <p:ext uri="{BB962C8B-B14F-4D97-AF65-F5344CB8AC3E}">
        <p14:creationId xmlns:p14="http://schemas.microsoft.com/office/powerpoint/2010/main" val="35007331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1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5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2438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5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178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994400" y="2362202"/>
            <a:ext cx="5738606" cy="3775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0065" rtlCol="0" anchor="ctr"/>
          <a:lstStyle/>
          <a:p>
            <a:pPr>
              <a:defRPr/>
            </a:pPr>
            <a:endParaRPr lang="en-US" sz="1463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60744" y="2362202"/>
            <a:ext cx="5533657" cy="3775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8590" rIns="0" rtlCol="0" anchor="ctr"/>
          <a:lstStyle/>
          <a:p>
            <a:pPr>
              <a:defRPr/>
            </a:pPr>
            <a:endParaRPr lang="en-US" sz="1463">
              <a:solidFill>
                <a:prstClr val="white"/>
              </a:solidFill>
              <a:ea typeface="Georgia" charset="0"/>
              <a:cs typeface="Georgia" charset="0"/>
            </a:endParaRPr>
          </a:p>
        </p:txBody>
      </p:sp>
      <p:sp>
        <p:nvSpPr>
          <p:cNvPr id="10" name="Triangle 3"/>
          <p:cNvSpPr/>
          <p:nvPr userDrawn="1"/>
        </p:nvSpPr>
        <p:spPr>
          <a:xfrm rot="5400000">
            <a:off x="4310418" y="4039485"/>
            <a:ext cx="3816697" cy="44873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8590" rIns="0" rtlCol="0" anchor="ctr"/>
          <a:lstStyle/>
          <a:p>
            <a:endParaRPr lang="en-US" sz="1463">
              <a:solidFill>
                <a:prstClr val="white"/>
              </a:solidFill>
              <a:ea typeface="Georgia" charset="0"/>
              <a:cs typeface="Georgia" charset="0"/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60743" y="1967993"/>
            <a:ext cx="5533657" cy="244578"/>
          </a:xfrm>
          <a:prstGeom prst="rect">
            <a:avLst/>
          </a:prstGeom>
        </p:spPr>
        <p:txBody>
          <a:bodyPr anchor="ctr"/>
          <a:lstStyle>
            <a:lvl1pPr algn="ctr">
              <a:defRPr sz="13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FROM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5994400" y="1967993"/>
            <a:ext cx="5738606" cy="244578"/>
          </a:xfrm>
          <a:prstGeom prst="rect">
            <a:avLst/>
          </a:prstGeom>
        </p:spPr>
        <p:txBody>
          <a:bodyPr anchor="ctr"/>
          <a:lstStyle>
            <a:lvl1pPr algn="ctr">
              <a:defRPr sz="13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TO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48978" y="2816051"/>
            <a:ext cx="4419600" cy="2895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provident.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781801" y="2816051"/>
            <a:ext cx="4419600" cy="2895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provident.</a:t>
            </a:r>
          </a:p>
        </p:txBody>
      </p:sp>
    </p:spTree>
    <p:extLst>
      <p:ext uri="{BB962C8B-B14F-4D97-AF65-F5344CB8AC3E}">
        <p14:creationId xmlns:p14="http://schemas.microsoft.com/office/powerpoint/2010/main" val="3453988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3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5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2438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5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178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994400" y="2362202"/>
            <a:ext cx="5738606" cy="1233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0065" rtlCol="0" anchor="ctr"/>
          <a:lstStyle/>
          <a:p>
            <a:pPr>
              <a:defRPr/>
            </a:pPr>
            <a:endParaRPr lang="en-US" sz="1463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60744" y="2362202"/>
            <a:ext cx="5533657" cy="1233639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8590" rIns="0" rtlCol="0" anchor="ctr"/>
          <a:lstStyle/>
          <a:p>
            <a:pPr>
              <a:defRPr/>
            </a:pPr>
            <a:endParaRPr lang="en-US" sz="1463">
              <a:solidFill>
                <a:srgbClr val="073261"/>
              </a:solidFill>
              <a:ea typeface="Georgia" charset="0"/>
              <a:cs typeface="Georgia" charset="0"/>
            </a:endParaRPr>
          </a:p>
        </p:txBody>
      </p:sp>
      <p:sp>
        <p:nvSpPr>
          <p:cNvPr id="10" name="Triangle 3"/>
          <p:cNvSpPr/>
          <p:nvPr userDrawn="1"/>
        </p:nvSpPr>
        <p:spPr>
          <a:xfrm rot="5400000">
            <a:off x="5595251" y="2754653"/>
            <a:ext cx="1247033" cy="448734"/>
          </a:xfrm>
          <a:prstGeom prst="triangle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6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5994400" y="3644296"/>
            <a:ext cx="5738606" cy="12336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0065" rtlCol="0" anchor="ctr"/>
          <a:lstStyle/>
          <a:p>
            <a:pPr>
              <a:defRPr/>
            </a:pPr>
            <a:endParaRPr lang="en-US" sz="1463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60744" y="3644296"/>
            <a:ext cx="5533657" cy="1233639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8590" rIns="0" rtlCol="0" anchor="ctr"/>
          <a:lstStyle/>
          <a:p>
            <a:pPr>
              <a:defRPr/>
            </a:pPr>
            <a:endParaRPr lang="en-US" sz="1463">
              <a:solidFill>
                <a:srgbClr val="073261"/>
              </a:solidFill>
              <a:ea typeface="Georgia" charset="0"/>
              <a:cs typeface="Georgia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5994400" y="4925951"/>
            <a:ext cx="5738606" cy="12336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0065" rtlCol="0" anchor="ctr"/>
          <a:lstStyle/>
          <a:p>
            <a:pPr>
              <a:defRPr/>
            </a:pPr>
            <a:endParaRPr lang="en-US" sz="1463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60743" y="1967993"/>
            <a:ext cx="5533657" cy="244578"/>
          </a:xfrm>
          <a:prstGeom prst="rect">
            <a:avLst/>
          </a:prstGeom>
        </p:spPr>
        <p:txBody>
          <a:bodyPr anchor="ctr"/>
          <a:lstStyle>
            <a:lvl1pPr algn="ctr">
              <a:defRPr sz="13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FROM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5994400" y="1967993"/>
            <a:ext cx="5738606" cy="244578"/>
          </a:xfrm>
          <a:prstGeom prst="rect">
            <a:avLst/>
          </a:prstGeom>
        </p:spPr>
        <p:txBody>
          <a:bodyPr anchor="ctr"/>
          <a:lstStyle>
            <a:lvl1pPr algn="ctr">
              <a:defRPr sz="13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TO</a:t>
            </a:r>
          </a:p>
        </p:txBody>
      </p:sp>
      <p:sp>
        <p:nvSpPr>
          <p:cNvPr id="22" name="Triangle 3"/>
          <p:cNvSpPr/>
          <p:nvPr userDrawn="1"/>
        </p:nvSpPr>
        <p:spPr>
          <a:xfrm rot="5400000">
            <a:off x="5595251" y="4045254"/>
            <a:ext cx="1247033" cy="448734"/>
          </a:xfrm>
          <a:prstGeom prst="triangle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6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Triangle 3"/>
          <p:cNvSpPr/>
          <p:nvPr userDrawn="1"/>
        </p:nvSpPr>
        <p:spPr>
          <a:xfrm rot="5400000">
            <a:off x="5595251" y="5318402"/>
            <a:ext cx="1247033" cy="448734"/>
          </a:xfrm>
          <a:prstGeom prst="triangle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6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781801" y="2674219"/>
            <a:ext cx="4419600" cy="609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IN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781801" y="3953834"/>
            <a:ext cx="4419600" cy="609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IN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781801" y="5237968"/>
            <a:ext cx="4419600" cy="609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IN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1" hasCustomPrompt="1"/>
          </p:nvPr>
        </p:nvSpPr>
        <p:spPr>
          <a:xfrm>
            <a:off x="801873" y="2674219"/>
            <a:ext cx="5029200" cy="609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63161"/>
                </a:solidFill>
              </a:defRPr>
            </a:lvl1pPr>
            <a:lvl2pPr>
              <a:defRPr>
                <a:solidFill>
                  <a:srgbClr val="063161"/>
                </a:solidFill>
              </a:defRPr>
            </a:lvl2pPr>
            <a:lvl3pPr>
              <a:defRPr>
                <a:solidFill>
                  <a:srgbClr val="063161"/>
                </a:solidFill>
              </a:defRPr>
            </a:lvl3pPr>
            <a:lvl4pPr>
              <a:defRPr>
                <a:solidFill>
                  <a:srgbClr val="063161"/>
                </a:solidFill>
              </a:defRPr>
            </a:lvl4pPr>
            <a:lvl5pPr>
              <a:defRPr>
                <a:solidFill>
                  <a:srgbClr val="06316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IN"/>
          </a:p>
        </p:txBody>
      </p:sp>
      <p:sp>
        <p:nvSpPr>
          <p:cNvPr id="32" name="Rectangle 31"/>
          <p:cNvSpPr/>
          <p:nvPr userDrawn="1"/>
        </p:nvSpPr>
        <p:spPr>
          <a:xfrm>
            <a:off x="460744" y="4925951"/>
            <a:ext cx="5533657" cy="1233639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8590" rIns="0" rtlCol="0" anchor="ctr"/>
          <a:lstStyle/>
          <a:p>
            <a:pPr>
              <a:defRPr/>
            </a:pPr>
            <a:endParaRPr lang="en-US" sz="1463">
              <a:solidFill>
                <a:srgbClr val="073261"/>
              </a:solidFill>
              <a:ea typeface="Georgia" charset="0"/>
              <a:cs typeface="Georgia" charset="0"/>
            </a:endParaRP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22" hasCustomPrompt="1"/>
          </p:nvPr>
        </p:nvSpPr>
        <p:spPr>
          <a:xfrm>
            <a:off x="801873" y="3951528"/>
            <a:ext cx="5029200" cy="609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63161"/>
                </a:solidFill>
              </a:defRPr>
            </a:lvl1pPr>
            <a:lvl2pPr>
              <a:defRPr>
                <a:solidFill>
                  <a:srgbClr val="063161"/>
                </a:solidFill>
              </a:defRPr>
            </a:lvl2pPr>
            <a:lvl3pPr>
              <a:defRPr>
                <a:solidFill>
                  <a:srgbClr val="063161"/>
                </a:solidFill>
              </a:defRPr>
            </a:lvl3pPr>
            <a:lvl4pPr>
              <a:defRPr>
                <a:solidFill>
                  <a:srgbClr val="063161"/>
                </a:solidFill>
              </a:defRPr>
            </a:lvl4pPr>
            <a:lvl5pPr>
              <a:defRPr>
                <a:solidFill>
                  <a:srgbClr val="06316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IN"/>
          </a:p>
        </p:txBody>
      </p:sp>
      <p:sp>
        <p:nvSpPr>
          <p:cNvPr id="34" name="Text Placeholder 30"/>
          <p:cNvSpPr>
            <a:spLocks noGrp="1"/>
          </p:cNvSpPr>
          <p:nvPr>
            <p:ph type="body" sz="quarter" idx="23" hasCustomPrompt="1"/>
          </p:nvPr>
        </p:nvSpPr>
        <p:spPr>
          <a:xfrm>
            <a:off x="801873" y="5237968"/>
            <a:ext cx="5029200" cy="609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63161"/>
                </a:solidFill>
              </a:defRPr>
            </a:lvl1pPr>
            <a:lvl2pPr>
              <a:defRPr>
                <a:solidFill>
                  <a:srgbClr val="063161"/>
                </a:solidFill>
              </a:defRPr>
            </a:lvl2pPr>
            <a:lvl3pPr>
              <a:defRPr>
                <a:solidFill>
                  <a:srgbClr val="063161"/>
                </a:solidFill>
              </a:defRPr>
            </a:lvl3pPr>
            <a:lvl4pPr>
              <a:defRPr>
                <a:solidFill>
                  <a:srgbClr val="063161"/>
                </a:solidFill>
              </a:defRPr>
            </a:lvl4pPr>
            <a:lvl5pPr>
              <a:defRPr>
                <a:solidFill>
                  <a:srgbClr val="06316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9740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3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5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2438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5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178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4097869" y="1928162"/>
            <a:ext cx="7635138" cy="1233639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0065" rtlCol="0" anchor="ctr"/>
          <a:lstStyle/>
          <a:p>
            <a:pPr>
              <a:defRPr/>
            </a:pPr>
            <a:endParaRPr lang="en-US" sz="1138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Parallelogram 24"/>
          <p:cNvSpPr/>
          <p:nvPr userDrawn="1"/>
        </p:nvSpPr>
        <p:spPr>
          <a:xfrm>
            <a:off x="3167130" y="1215261"/>
            <a:ext cx="960969" cy="1233639"/>
          </a:xfrm>
          <a:prstGeom prst="parallelogram">
            <a:avLst>
              <a:gd name="adj" fmla="val 490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6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616548" y="1215261"/>
            <a:ext cx="3031067" cy="12336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295" rIns="0" rtlCol="0" anchor="ctr"/>
          <a:lstStyle/>
          <a:p>
            <a:pPr>
              <a:defRPr/>
            </a:pPr>
            <a:endParaRPr lang="en-US" sz="1463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6949" y="1215261"/>
            <a:ext cx="609599" cy="12336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8590" rIns="0" rtlCol="0" anchor="ctr"/>
          <a:lstStyle/>
          <a:p>
            <a:pPr>
              <a:defRPr/>
            </a:pPr>
            <a:endParaRPr lang="en-US" sz="4063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4097869" y="3356039"/>
            <a:ext cx="7635138" cy="1233639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0065" rtlCol="0" anchor="ctr"/>
          <a:lstStyle/>
          <a:p>
            <a:pPr>
              <a:defRPr/>
            </a:pPr>
            <a:endParaRPr lang="en-US" sz="1138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Parallelogram 28"/>
          <p:cNvSpPr/>
          <p:nvPr userDrawn="1"/>
        </p:nvSpPr>
        <p:spPr>
          <a:xfrm>
            <a:off x="3617383" y="3356039"/>
            <a:ext cx="960969" cy="1233639"/>
          </a:xfrm>
          <a:prstGeom prst="parallelogram">
            <a:avLst>
              <a:gd name="adj" fmla="val 490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6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066800" y="3356039"/>
            <a:ext cx="3031067" cy="12336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295" rIns="0" rtlCol="0" anchor="ctr"/>
          <a:lstStyle/>
          <a:p>
            <a:pPr>
              <a:defRPr/>
            </a:pPr>
            <a:endParaRPr lang="en-US" sz="1463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457202" y="3356039"/>
            <a:ext cx="609599" cy="12336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8590" rIns="0" rtlCol="0" anchor="ctr"/>
          <a:lstStyle/>
          <a:p>
            <a:pPr>
              <a:defRPr/>
            </a:pPr>
            <a:endParaRPr lang="en-US" sz="4063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4097869" y="4783920"/>
            <a:ext cx="7635138" cy="1233639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0065" rtlCol="0" anchor="ctr"/>
          <a:lstStyle/>
          <a:p>
            <a:pPr>
              <a:defRPr/>
            </a:pPr>
            <a:endParaRPr lang="en-US" sz="1138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Parallelogram 32"/>
          <p:cNvSpPr/>
          <p:nvPr userDrawn="1"/>
        </p:nvSpPr>
        <p:spPr>
          <a:xfrm>
            <a:off x="3617383" y="4783920"/>
            <a:ext cx="960969" cy="1233639"/>
          </a:xfrm>
          <a:prstGeom prst="parallelogram">
            <a:avLst>
              <a:gd name="adj" fmla="val 490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6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1066800" y="4783920"/>
            <a:ext cx="3031067" cy="12336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295" rIns="0" rtlCol="0" anchor="ctr"/>
          <a:lstStyle/>
          <a:p>
            <a:pPr>
              <a:defRPr/>
            </a:pPr>
            <a:endParaRPr lang="en-US" sz="1463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57202" y="4783920"/>
            <a:ext cx="609599" cy="12336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8590" rIns="0" rtlCol="0" anchor="ctr"/>
          <a:lstStyle/>
          <a:p>
            <a:pPr>
              <a:defRPr/>
            </a:pPr>
            <a:endParaRPr lang="en-US" sz="4063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256784"/>
            <a:ext cx="619762" cy="571440"/>
          </a:xfrm>
          <a:prstGeom prst="rect">
            <a:avLst/>
          </a:prstGeom>
        </p:spPr>
        <p:txBody>
          <a:bodyPr anchor="ctr"/>
          <a:lstStyle>
            <a:lvl1pPr algn="ctr">
              <a:defRPr sz="43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IN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3691634"/>
            <a:ext cx="609599" cy="569421"/>
          </a:xfrm>
          <a:prstGeom prst="rect">
            <a:avLst/>
          </a:prstGeom>
        </p:spPr>
        <p:txBody>
          <a:bodyPr anchor="ctr"/>
          <a:lstStyle>
            <a:lvl1pPr algn="ctr">
              <a:defRPr sz="43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  <a:endParaRPr lang="en-IN"/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4901745"/>
            <a:ext cx="609599" cy="90501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5265"/>
              </a:lnSpc>
              <a:defRPr sz="43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  <a:endParaRPr lang="en-IN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19201" y="2256785"/>
            <a:ext cx="3200400" cy="57639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19201" y="3684662"/>
            <a:ext cx="3200400" cy="57639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19201" y="5112543"/>
            <a:ext cx="3200400" cy="57639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4796527" y="2256785"/>
            <a:ext cx="6709673" cy="576391"/>
          </a:xfrm>
          <a:prstGeom prst="rect">
            <a:avLst/>
          </a:prstGeom>
        </p:spPr>
        <p:txBody>
          <a:bodyPr anchor="ctr"/>
          <a:lstStyle>
            <a:lvl1pPr>
              <a:defRPr sz="1138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endParaRPr lang="en-US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96527" y="3684662"/>
            <a:ext cx="6709673" cy="576391"/>
          </a:xfrm>
          <a:prstGeom prst="rect">
            <a:avLst/>
          </a:prstGeom>
        </p:spPr>
        <p:txBody>
          <a:bodyPr anchor="ctr"/>
          <a:lstStyle>
            <a:lvl1pPr>
              <a:defRPr sz="1138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endParaRPr lang="en-US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796527" y="5117831"/>
            <a:ext cx="6709673" cy="576391"/>
          </a:xfrm>
          <a:prstGeom prst="rect">
            <a:avLst/>
          </a:prstGeom>
        </p:spPr>
        <p:txBody>
          <a:bodyPr anchor="ctr"/>
          <a:lstStyle>
            <a:lvl1pPr>
              <a:defRPr sz="1138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965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3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" y="1945849"/>
            <a:ext cx="11275806" cy="57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63">
              <a:solidFill>
                <a:prstClr val="white"/>
              </a:solidFill>
            </a:endParaRPr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5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2438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5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178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457200" y="2559541"/>
            <a:ext cx="3522121" cy="348615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0065" rtlCol="0" anchor="ctr"/>
          <a:lstStyle/>
          <a:p>
            <a:pPr>
              <a:defRPr/>
            </a:pPr>
            <a:endParaRPr lang="en-US" sz="1138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Parallelogram 28"/>
          <p:cNvSpPr/>
          <p:nvPr userDrawn="1"/>
        </p:nvSpPr>
        <p:spPr>
          <a:xfrm>
            <a:off x="3174109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6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464596" y="2559542"/>
            <a:ext cx="3095876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295" rIns="0" rtlCol="0" anchor="ctr"/>
          <a:lstStyle/>
          <a:p>
            <a:pPr>
              <a:defRPr/>
            </a:pPr>
            <a:endParaRPr lang="en-US" sz="1463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54" name="Text Placeholder 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0" y="1945849"/>
            <a:ext cx="11275806" cy="571440"/>
          </a:xfrm>
          <a:prstGeom prst="rect">
            <a:avLst/>
          </a:prstGeom>
        </p:spPr>
        <p:txBody>
          <a:bodyPr anchor="ctr"/>
          <a:lstStyle>
            <a:lvl1pPr algn="ctr">
              <a:defRPr sz="16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endParaRPr lang="en-IN"/>
          </a:p>
        </p:txBody>
      </p:sp>
      <p:sp>
        <p:nvSpPr>
          <p:cNvPr id="79" name="Rectangle 78"/>
          <p:cNvSpPr/>
          <p:nvPr userDrawn="1"/>
        </p:nvSpPr>
        <p:spPr>
          <a:xfrm>
            <a:off x="8210884" y="2559541"/>
            <a:ext cx="3522122" cy="348615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0065" rtlCol="0" anchor="ctr"/>
          <a:lstStyle/>
          <a:p>
            <a:pPr>
              <a:defRPr/>
            </a:pPr>
            <a:endParaRPr lang="en-US" sz="1138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0" name="Parallelogram 79"/>
          <p:cNvSpPr/>
          <p:nvPr userDrawn="1"/>
        </p:nvSpPr>
        <p:spPr>
          <a:xfrm>
            <a:off x="10927795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6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" name="Rectangle 80"/>
          <p:cNvSpPr/>
          <p:nvPr userDrawn="1"/>
        </p:nvSpPr>
        <p:spPr>
          <a:xfrm>
            <a:off x="8218281" y="2559542"/>
            <a:ext cx="3095876" cy="800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295" rIns="0" rtlCol="0" anchor="ctr"/>
          <a:lstStyle/>
          <a:p>
            <a:pPr>
              <a:defRPr/>
            </a:pPr>
            <a:endParaRPr lang="en-US" sz="1463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84" name="Rectangle 83"/>
          <p:cNvSpPr/>
          <p:nvPr userDrawn="1"/>
        </p:nvSpPr>
        <p:spPr>
          <a:xfrm>
            <a:off x="4334041" y="2559541"/>
            <a:ext cx="3522122" cy="348615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0065" rtlCol="0" anchor="ctr"/>
          <a:lstStyle/>
          <a:p>
            <a:pPr>
              <a:defRPr/>
            </a:pPr>
            <a:endParaRPr lang="en-US" sz="1138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5" name="Parallelogram 84"/>
          <p:cNvSpPr/>
          <p:nvPr userDrawn="1"/>
        </p:nvSpPr>
        <p:spPr>
          <a:xfrm>
            <a:off x="7050952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6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6" name="Rectangle 85"/>
          <p:cNvSpPr/>
          <p:nvPr userDrawn="1"/>
        </p:nvSpPr>
        <p:spPr>
          <a:xfrm>
            <a:off x="4341438" y="2559542"/>
            <a:ext cx="3095876" cy="800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295" rIns="0" rtlCol="0" anchor="ctr"/>
          <a:lstStyle/>
          <a:p>
            <a:pPr>
              <a:defRPr/>
            </a:pPr>
            <a:endParaRPr lang="en-US" sz="1463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2601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" y="1945849"/>
            <a:ext cx="11275806" cy="57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63">
              <a:solidFill>
                <a:prstClr val="white"/>
              </a:solidFill>
            </a:endParaRPr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5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2438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5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178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457200" y="2559541"/>
            <a:ext cx="2740482" cy="369521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0065" rtlCol="0" anchor="ctr"/>
          <a:lstStyle/>
          <a:p>
            <a:pPr>
              <a:defRPr/>
            </a:pPr>
            <a:endParaRPr lang="en-US" sz="1138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464596" y="2559542"/>
            <a:ext cx="2330480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295" rIns="0" rtlCol="0" anchor="ctr"/>
          <a:lstStyle/>
          <a:p>
            <a:pPr>
              <a:defRPr/>
            </a:pPr>
            <a:endParaRPr lang="en-US" sz="1463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54" name="Text Placeholder 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0" y="1945849"/>
            <a:ext cx="11275806" cy="571440"/>
          </a:xfrm>
          <a:prstGeom prst="rect">
            <a:avLst/>
          </a:prstGeom>
        </p:spPr>
        <p:txBody>
          <a:bodyPr anchor="ctr"/>
          <a:lstStyle>
            <a:lvl1pPr algn="ctr">
              <a:defRPr sz="16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endParaRPr lang="en-IN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09602" y="3473181"/>
            <a:ext cx="2377257" cy="2572510"/>
          </a:xfrm>
          <a:prstGeom prst="rect">
            <a:avLst/>
          </a:prstGeom>
        </p:spPr>
        <p:txBody>
          <a:bodyPr anchor="t"/>
          <a:lstStyle>
            <a:lvl1pPr>
              <a:defRPr sz="975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</a:t>
            </a:r>
            <a:r>
              <a:rPr lang="en-US"/>
              <a:t>.</a:t>
            </a:r>
          </a:p>
        </p:txBody>
      </p:sp>
      <p:sp>
        <p:nvSpPr>
          <p:cNvPr id="24" name="Parallelogram 23"/>
          <p:cNvSpPr/>
          <p:nvPr userDrawn="1"/>
        </p:nvSpPr>
        <p:spPr>
          <a:xfrm>
            <a:off x="2392471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6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09602" y="2671577"/>
            <a:ext cx="2377257" cy="576391"/>
          </a:xfrm>
          <a:prstGeom prst="rect">
            <a:avLst/>
          </a:prstGeom>
        </p:spPr>
        <p:txBody>
          <a:bodyPr anchor="ctr"/>
          <a:lstStyle>
            <a:lvl1pPr>
              <a:defRPr sz="146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61" name="Rectangle 60"/>
          <p:cNvSpPr/>
          <p:nvPr userDrawn="1"/>
        </p:nvSpPr>
        <p:spPr>
          <a:xfrm>
            <a:off x="3302308" y="2559541"/>
            <a:ext cx="2740482" cy="369521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0065" rtlCol="0" anchor="ctr"/>
          <a:lstStyle/>
          <a:p>
            <a:pPr>
              <a:defRPr/>
            </a:pPr>
            <a:endParaRPr lang="en-US" sz="1138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2" name="Rectangle 61"/>
          <p:cNvSpPr/>
          <p:nvPr userDrawn="1"/>
        </p:nvSpPr>
        <p:spPr>
          <a:xfrm>
            <a:off x="6147416" y="2559541"/>
            <a:ext cx="2740482" cy="369521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0065" rtlCol="0" anchor="ctr"/>
          <a:lstStyle/>
          <a:p>
            <a:pPr>
              <a:defRPr/>
            </a:pPr>
            <a:endParaRPr lang="en-US" sz="1138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3" name="Rectangle 62"/>
          <p:cNvSpPr/>
          <p:nvPr userDrawn="1"/>
        </p:nvSpPr>
        <p:spPr>
          <a:xfrm>
            <a:off x="8992525" y="2559541"/>
            <a:ext cx="2740482" cy="369521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0065" rtlCol="0" anchor="ctr"/>
          <a:lstStyle/>
          <a:p>
            <a:pPr>
              <a:defRPr/>
            </a:pPr>
            <a:endParaRPr lang="en-US" sz="1138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4" name="Rectangle 63"/>
          <p:cNvSpPr/>
          <p:nvPr userDrawn="1"/>
        </p:nvSpPr>
        <p:spPr>
          <a:xfrm>
            <a:off x="3302307" y="2559542"/>
            <a:ext cx="2330480" cy="800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295" rIns="0" rtlCol="0" anchor="ctr"/>
          <a:lstStyle/>
          <a:p>
            <a:pPr>
              <a:defRPr/>
            </a:pPr>
            <a:endParaRPr lang="en-US" sz="1463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65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447314" y="3473181"/>
            <a:ext cx="2377257" cy="2572510"/>
          </a:xfrm>
          <a:prstGeom prst="rect">
            <a:avLst/>
          </a:prstGeom>
        </p:spPr>
        <p:txBody>
          <a:bodyPr anchor="t"/>
          <a:lstStyle>
            <a:lvl1pPr>
              <a:defRPr sz="975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</a:t>
            </a:r>
            <a:r>
              <a:rPr lang="en-US"/>
              <a:t>.</a:t>
            </a:r>
          </a:p>
        </p:txBody>
      </p:sp>
      <p:sp>
        <p:nvSpPr>
          <p:cNvPr id="66" name="Parallelogram 65"/>
          <p:cNvSpPr/>
          <p:nvPr userDrawn="1"/>
        </p:nvSpPr>
        <p:spPr>
          <a:xfrm>
            <a:off x="5230182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6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3447314" y="2671577"/>
            <a:ext cx="2377257" cy="576391"/>
          </a:xfrm>
          <a:prstGeom prst="rect">
            <a:avLst/>
          </a:prstGeom>
        </p:spPr>
        <p:txBody>
          <a:bodyPr anchor="ctr"/>
          <a:lstStyle>
            <a:lvl1pPr>
              <a:defRPr sz="146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68" name="Rectangle 67"/>
          <p:cNvSpPr/>
          <p:nvPr userDrawn="1"/>
        </p:nvSpPr>
        <p:spPr>
          <a:xfrm>
            <a:off x="6140019" y="2559542"/>
            <a:ext cx="2330480" cy="800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295" rIns="0" rtlCol="0" anchor="ctr"/>
          <a:lstStyle/>
          <a:p>
            <a:pPr>
              <a:defRPr/>
            </a:pPr>
            <a:endParaRPr lang="en-US" sz="1463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6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285024" y="3473181"/>
            <a:ext cx="2377257" cy="2572510"/>
          </a:xfrm>
          <a:prstGeom prst="rect">
            <a:avLst/>
          </a:prstGeom>
        </p:spPr>
        <p:txBody>
          <a:bodyPr anchor="t"/>
          <a:lstStyle>
            <a:lvl1pPr>
              <a:defRPr sz="975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</a:t>
            </a:r>
            <a:r>
              <a:rPr lang="en-US"/>
              <a:t>.</a:t>
            </a:r>
          </a:p>
        </p:txBody>
      </p:sp>
      <p:sp>
        <p:nvSpPr>
          <p:cNvPr id="70" name="Parallelogram 69"/>
          <p:cNvSpPr/>
          <p:nvPr userDrawn="1"/>
        </p:nvSpPr>
        <p:spPr>
          <a:xfrm>
            <a:off x="8067892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6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285024" y="2671577"/>
            <a:ext cx="2377257" cy="576391"/>
          </a:xfrm>
          <a:prstGeom prst="rect">
            <a:avLst/>
          </a:prstGeom>
        </p:spPr>
        <p:txBody>
          <a:bodyPr anchor="ctr"/>
          <a:lstStyle>
            <a:lvl1pPr>
              <a:defRPr sz="146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72" name="Rectangle 71"/>
          <p:cNvSpPr/>
          <p:nvPr userDrawn="1"/>
        </p:nvSpPr>
        <p:spPr>
          <a:xfrm>
            <a:off x="9002049" y="2559542"/>
            <a:ext cx="2330480" cy="8004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295" rIns="0" rtlCol="0" anchor="ctr"/>
          <a:lstStyle/>
          <a:p>
            <a:pPr>
              <a:defRPr/>
            </a:pPr>
            <a:endParaRPr lang="en-US" sz="1463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73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147054" y="3473181"/>
            <a:ext cx="2377257" cy="2572510"/>
          </a:xfrm>
          <a:prstGeom prst="rect">
            <a:avLst/>
          </a:prstGeom>
        </p:spPr>
        <p:txBody>
          <a:bodyPr anchor="t"/>
          <a:lstStyle>
            <a:lvl1pPr>
              <a:defRPr sz="975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</a:t>
            </a:r>
            <a:r>
              <a:rPr lang="en-US"/>
              <a:t>.</a:t>
            </a:r>
          </a:p>
        </p:txBody>
      </p:sp>
      <p:sp>
        <p:nvSpPr>
          <p:cNvPr id="74" name="Parallelogram 73"/>
          <p:cNvSpPr/>
          <p:nvPr userDrawn="1"/>
        </p:nvSpPr>
        <p:spPr>
          <a:xfrm>
            <a:off x="10929923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6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7054" y="2671577"/>
            <a:ext cx="2377257" cy="576391"/>
          </a:xfrm>
          <a:prstGeom prst="rect">
            <a:avLst/>
          </a:prstGeom>
        </p:spPr>
        <p:txBody>
          <a:bodyPr anchor="ctr"/>
          <a:lstStyle>
            <a:lvl1pPr>
              <a:defRPr sz="146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026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5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2438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5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178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4097869" y="3656214"/>
            <a:ext cx="7635138" cy="800456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0065" rtlCol="0" anchor="ctr"/>
          <a:lstStyle/>
          <a:p>
            <a:pPr>
              <a:defRPr/>
            </a:pPr>
            <a:endParaRPr lang="en-US" sz="1138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Parallelogram 24"/>
          <p:cNvSpPr/>
          <p:nvPr userDrawn="1"/>
        </p:nvSpPr>
        <p:spPr>
          <a:xfrm>
            <a:off x="3617383" y="3656214"/>
            <a:ext cx="960969" cy="800456"/>
          </a:xfrm>
          <a:prstGeom prst="parallelogram">
            <a:avLst>
              <a:gd name="adj" fmla="val 490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6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066800" y="3656214"/>
            <a:ext cx="3031067" cy="800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295" rIns="0" rtlCol="0" anchor="ctr"/>
          <a:lstStyle/>
          <a:p>
            <a:pPr>
              <a:defRPr/>
            </a:pPr>
            <a:endParaRPr lang="en-US" sz="1463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457202" y="3656214"/>
            <a:ext cx="609599" cy="800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8590" rIns="0" rtlCol="0" anchor="ctr"/>
          <a:lstStyle/>
          <a:p>
            <a:pPr>
              <a:defRPr/>
            </a:pPr>
            <a:endParaRPr lang="en-US" sz="4063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4097869" y="1943006"/>
            <a:ext cx="7635138" cy="800456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0065" rtlCol="0" anchor="ctr"/>
          <a:lstStyle/>
          <a:p>
            <a:pPr>
              <a:defRPr/>
            </a:pPr>
            <a:endParaRPr lang="en-US" sz="1138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Parallelogram 28"/>
          <p:cNvSpPr/>
          <p:nvPr userDrawn="1"/>
        </p:nvSpPr>
        <p:spPr>
          <a:xfrm>
            <a:off x="3617383" y="1943006"/>
            <a:ext cx="960969" cy="800456"/>
          </a:xfrm>
          <a:prstGeom prst="parallelogram">
            <a:avLst>
              <a:gd name="adj" fmla="val 490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6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066800" y="1943006"/>
            <a:ext cx="3031067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295" rIns="0" rtlCol="0" anchor="ctr"/>
          <a:lstStyle/>
          <a:p>
            <a:pPr>
              <a:defRPr/>
            </a:pPr>
            <a:endParaRPr lang="en-US" sz="1463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457202" y="1943006"/>
            <a:ext cx="609599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8590" rIns="0" rtlCol="0" anchor="ctr"/>
          <a:lstStyle/>
          <a:p>
            <a:pPr>
              <a:defRPr/>
            </a:pPr>
            <a:endParaRPr lang="en-US" sz="4063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4097869" y="2799610"/>
            <a:ext cx="7635138" cy="800456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0065" rtlCol="0" anchor="ctr"/>
          <a:lstStyle/>
          <a:p>
            <a:pPr>
              <a:defRPr/>
            </a:pPr>
            <a:endParaRPr lang="en-US" sz="1138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Parallelogram 32"/>
          <p:cNvSpPr/>
          <p:nvPr userDrawn="1"/>
        </p:nvSpPr>
        <p:spPr>
          <a:xfrm>
            <a:off x="3617383" y="2799610"/>
            <a:ext cx="960969" cy="800456"/>
          </a:xfrm>
          <a:prstGeom prst="parallelogram">
            <a:avLst>
              <a:gd name="adj" fmla="val 490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6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1066800" y="2799610"/>
            <a:ext cx="3031067" cy="8004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295" rIns="0" rtlCol="0" anchor="ctr"/>
          <a:lstStyle/>
          <a:p>
            <a:pPr>
              <a:defRPr/>
            </a:pPr>
            <a:endParaRPr lang="en-US" sz="1463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57202" y="2799610"/>
            <a:ext cx="609599" cy="8004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8590" rIns="0" rtlCol="0" anchor="ctr"/>
          <a:lstStyle/>
          <a:p>
            <a:pPr>
              <a:defRPr/>
            </a:pPr>
            <a:endParaRPr lang="en-US" sz="4063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4097869" y="4512818"/>
            <a:ext cx="7635138" cy="800456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0065" rtlCol="0" anchor="ctr"/>
          <a:lstStyle/>
          <a:p>
            <a:pPr>
              <a:defRPr/>
            </a:pPr>
            <a:endParaRPr lang="en-US" sz="1138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Parallelogram 45"/>
          <p:cNvSpPr/>
          <p:nvPr userDrawn="1"/>
        </p:nvSpPr>
        <p:spPr>
          <a:xfrm>
            <a:off x="3617383" y="4512818"/>
            <a:ext cx="960969" cy="800456"/>
          </a:xfrm>
          <a:prstGeom prst="parallelogram">
            <a:avLst>
              <a:gd name="adj" fmla="val 490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6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066800" y="4512818"/>
            <a:ext cx="3031067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295" rIns="0" rtlCol="0" anchor="ctr"/>
          <a:lstStyle/>
          <a:p>
            <a:pPr>
              <a:defRPr/>
            </a:pPr>
            <a:endParaRPr lang="en-US" sz="1463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48" name="Rectangle 47"/>
          <p:cNvSpPr/>
          <p:nvPr userDrawn="1"/>
        </p:nvSpPr>
        <p:spPr>
          <a:xfrm>
            <a:off x="457202" y="4512818"/>
            <a:ext cx="609599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8590" rIns="0" rtlCol="0" anchor="ctr"/>
          <a:lstStyle/>
          <a:p>
            <a:pPr>
              <a:defRPr/>
            </a:pPr>
            <a:endParaRPr lang="en-US" sz="4063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0" name="Rectangle 49"/>
          <p:cNvSpPr/>
          <p:nvPr userDrawn="1"/>
        </p:nvSpPr>
        <p:spPr>
          <a:xfrm>
            <a:off x="4097869" y="5369423"/>
            <a:ext cx="7635138" cy="800456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0065" rtlCol="0" anchor="ctr"/>
          <a:lstStyle/>
          <a:p>
            <a:pPr>
              <a:defRPr/>
            </a:pPr>
            <a:endParaRPr lang="en-US" sz="1138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1" name="Parallelogram 50"/>
          <p:cNvSpPr/>
          <p:nvPr userDrawn="1"/>
        </p:nvSpPr>
        <p:spPr>
          <a:xfrm>
            <a:off x="3617383" y="5369423"/>
            <a:ext cx="960969" cy="800456"/>
          </a:xfrm>
          <a:prstGeom prst="parallelogram">
            <a:avLst>
              <a:gd name="adj" fmla="val 490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6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2" name="Rectangle 51"/>
          <p:cNvSpPr/>
          <p:nvPr userDrawn="1"/>
        </p:nvSpPr>
        <p:spPr>
          <a:xfrm>
            <a:off x="1066800" y="5369423"/>
            <a:ext cx="3031067" cy="8004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295" rIns="0" rtlCol="0" anchor="ctr"/>
          <a:lstStyle/>
          <a:p>
            <a:pPr>
              <a:defRPr/>
            </a:pPr>
            <a:endParaRPr lang="en-US" sz="1463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53" name="Rectangle 52"/>
          <p:cNvSpPr/>
          <p:nvPr userDrawn="1"/>
        </p:nvSpPr>
        <p:spPr>
          <a:xfrm>
            <a:off x="457202" y="5369423"/>
            <a:ext cx="609599" cy="8004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8590" rIns="0" rtlCol="0" anchor="ctr"/>
          <a:lstStyle/>
          <a:p>
            <a:pPr>
              <a:defRPr/>
            </a:pPr>
            <a:endParaRPr lang="en-US" sz="4063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3847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with Content for 4 Dimen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5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2438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5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178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1450" y="1905000"/>
            <a:ext cx="4229100" cy="4393282"/>
          </a:xfrm>
          <a:prstGeom prst="rect">
            <a:avLst/>
          </a:prstGeom>
        </p:spPr>
      </p:pic>
      <p:sp>
        <p:nvSpPr>
          <p:cNvPr id="32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532744"/>
            <a:ext cx="3429001" cy="13716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846944"/>
            <a:ext cx="3429001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463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8310032" y="2532744"/>
            <a:ext cx="3429001" cy="13716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8310032" y="1846944"/>
            <a:ext cx="3429001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463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906978"/>
            <a:ext cx="3429001" cy="13716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4221178"/>
            <a:ext cx="3429001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463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8310032" y="4906978"/>
            <a:ext cx="3429001" cy="13716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8310032" y="4221178"/>
            <a:ext cx="3429001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463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21" hasCustomPrompt="1"/>
          </p:nvPr>
        </p:nvSpPr>
        <p:spPr>
          <a:xfrm rot="19402216">
            <a:off x="4526148" y="2699115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22" hasCustomPrompt="1"/>
          </p:nvPr>
        </p:nvSpPr>
        <p:spPr>
          <a:xfrm rot="1800000">
            <a:off x="6086948" y="2655895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6" name="Text Placeholder 22"/>
          <p:cNvSpPr>
            <a:spLocks noGrp="1"/>
          </p:cNvSpPr>
          <p:nvPr>
            <p:ph type="body" sz="quarter" idx="23" hasCustomPrompt="1"/>
          </p:nvPr>
        </p:nvSpPr>
        <p:spPr>
          <a:xfrm rot="12807123">
            <a:off x="4191001" y="4282057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4" hasCustomPrompt="1"/>
          </p:nvPr>
        </p:nvSpPr>
        <p:spPr>
          <a:xfrm rot="8786600">
            <a:off x="6423414" y="4292299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5027414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with Content for 6 Dimen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 userDrawn="1"/>
        </p:nvSpPr>
        <p:spPr>
          <a:xfrm>
            <a:off x="1588" y="609600"/>
            <a:ext cx="12192000" cy="5791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63">
              <a:solidFill>
                <a:prstClr val="white"/>
              </a:solidFill>
              <a:latin typeface="Georgia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348369" y="609600"/>
            <a:ext cx="11498439" cy="5791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63">
              <a:solidFill>
                <a:prstClr val="white"/>
              </a:solidFill>
              <a:latin typeface="Georgia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1588" y="6334900"/>
            <a:ext cx="12192000" cy="65903"/>
          </a:xfrm>
          <a:prstGeom prst="rect">
            <a:avLst/>
          </a:prstGeom>
          <a:solidFill>
            <a:srgbClr val="063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63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5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2438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5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178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2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219326"/>
            <a:ext cx="3429001" cy="98428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.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905000"/>
            <a:ext cx="3429001" cy="30480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463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8310032" y="2223862"/>
            <a:ext cx="3429001" cy="96202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.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8310032" y="1890486"/>
            <a:ext cx="3429001" cy="31432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463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24" name="Trapezoid 23"/>
          <p:cNvSpPr/>
          <p:nvPr userDrawn="1"/>
        </p:nvSpPr>
        <p:spPr>
          <a:xfrm rot="5400000">
            <a:off x="3635209" y="2938984"/>
            <a:ext cx="2225271" cy="1155377"/>
          </a:xfrm>
          <a:prstGeom prst="trapezoid">
            <a:avLst>
              <a:gd name="adj" fmla="val 5747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8" b="1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Trapezoid 24"/>
          <p:cNvSpPr/>
          <p:nvPr userDrawn="1"/>
        </p:nvSpPr>
        <p:spPr>
          <a:xfrm rot="9000000">
            <a:off x="4310917" y="1774325"/>
            <a:ext cx="2225271" cy="1155377"/>
          </a:xfrm>
          <a:prstGeom prst="trapezoid">
            <a:avLst>
              <a:gd name="adj" fmla="val 5747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defRPr/>
            </a:pPr>
            <a:endParaRPr lang="en-US" sz="1138" b="1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Trapezoid 25"/>
          <p:cNvSpPr/>
          <p:nvPr userDrawn="1"/>
        </p:nvSpPr>
        <p:spPr>
          <a:xfrm rot="1800000">
            <a:off x="4309934" y="4102582"/>
            <a:ext cx="2225271" cy="1155377"/>
          </a:xfrm>
          <a:prstGeom prst="trapezoid">
            <a:avLst>
              <a:gd name="adj" fmla="val 5747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sz="1138" b="1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Trapezoid 26"/>
          <p:cNvSpPr/>
          <p:nvPr userDrawn="1"/>
        </p:nvSpPr>
        <p:spPr>
          <a:xfrm rot="16200000">
            <a:off x="6334283" y="2937921"/>
            <a:ext cx="2225271" cy="1155377"/>
          </a:xfrm>
          <a:prstGeom prst="trapezoid">
            <a:avLst>
              <a:gd name="adj" fmla="val 5747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138" b="1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Trapezoid 27"/>
          <p:cNvSpPr/>
          <p:nvPr userDrawn="1"/>
        </p:nvSpPr>
        <p:spPr>
          <a:xfrm rot="19800000">
            <a:off x="5658576" y="4102582"/>
            <a:ext cx="2225271" cy="1155377"/>
          </a:xfrm>
          <a:prstGeom prst="trapezoid">
            <a:avLst>
              <a:gd name="adj" fmla="val 5747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sz="1138" b="1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Trapezoid 29"/>
          <p:cNvSpPr/>
          <p:nvPr userDrawn="1"/>
        </p:nvSpPr>
        <p:spPr>
          <a:xfrm rot="12600000">
            <a:off x="5659558" y="1774325"/>
            <a:ext cx="2225271" cy="1155377"/>
          </a:xfrm>
          <a:prstGeom prst="trapezoid">
            <a:avLst>
              <a:gd name="adj" fmla="val 5747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defRPr/>
            </a:pPr>
            <a:endParaRPr lang="en-US" sz="1138" b="1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21" hasCustomPrompt="1"/>
          </p:nvPr>
        </p:nvSpPr>
        <p:spPr>
          <a:xfrm rot="19743904">
            <a:off x="4636957" y="1776984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22" hasCustomPrompt="1"/>
          </p:nvPr>
        </p:nvSpPr>
        <p:spPr>
          <a:xfrm rot="1803890">
            <a:off x="6059785" y="1799840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9" name="Text Placeholder 22"/>
          <p:cNvSpPr>
            <a:spLocks noGrp="1"/>
          </p:cNvSpPr>
          <p:nvPr>
            <p:ph type="body" sz="quarter" idx="23" hasCustomPrompt="1"/>
          </p:nvPr>
        </p:nvSpPr>
        <p:spPr>
          <a:xfrm rot="5400000">
            <a:off x="6758676" y="3066942"/>
            <a:ext cx="1543050" cy="986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3880567" y="3011679"/>
            <a:ext cx="1543050" cy="986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25" hasCustomPrompt="1"/>
          </p:nvPr>
        </p:nvSpPr>
        <p:spPr>
          <a:xfrm rot="9000000">
            <a:off x="6071004" y="4245006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52" name="Text Placeholder 22"/>
          <p:cNvSpPr>
            <a:spLocks noGrp="1"/>
          </p:cNvSpPr>
          <p:nvPr>
            <p:ph type="body" sz="quarter" idx="26" hasCustomPrompt="1"/>
          </p:nvPr>
        </p:nvSpPr>
        <p:spPr>
          <a:xfrm rot="12600000">
            <a:off x="4616287" y="4245007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3754660"/>
            <a:ext cx="3429001" cy="98428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.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3440336"/>
            <a:ext cx="3429001" cy="30480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463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9" hasCustomPrompt="1"/>
          </p:nvPr>
        </p:nvSpPr>
        <p:spPr>
          <a:xfrm>
            <a:off x="8310032" y="3773710"/>
            <a:ext cx="3429001" cy="96202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.</a:t>
            </a:r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0" hasCustomPrompt="1"/>
          </p:nvPr>
        </p:nvSpPr>
        <p:spPr>
          <a:xfrm>
            <a:off x="8310032" y="3440334"/>
            <a:ext cx="3429001" cy="31432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463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61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5295901"/>
            <a:ext cx="3429001" cy="98428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.</a:t>
            </a:r>
          </a:p>
        </p:txBody>
      </p:sp>
      <p:sp>
        <p:nvSpPr>
          <p:cNvPr id="62" name="Text Placeholder 22"/>
          <p:cNvSpPr>
            <a:spLocks noGrp="1"/>
          </p:cNvSpPr>
          <p:nvPr>
            <p:ph type="body" sz="quarter" idx="32" hasCustomPrompt="1"/>
          </p:nvPr>
        </p:nvSpPr>
        <p:spPr>
          <a:xfrm>
            <a:off x="457200" y="4981577"/>
            <a:ext cx="3429001" cy="30480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463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64" name="Text Placeholder 22"/>
          <p:cNvSpPr>
            <a:spLocks noGrp="1"/>
          </p:cNvSpPr>
          <p:nvPr>
            <p:ph type="body" sz="quarter" idx="33" hasCustomPrompt="1"/>
          </p:nvPr>
        </p:nvSpPr>
        <p:spPr>
          <a:xfrm>
            <a:off x="8310032" y="5314951"/>
            <a:ext cx="3429001" cy="96202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1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.</a:t>
            </a:r>
          </a:p>
        </p:txBody>
      </p:sp>
      <p:sp>
        <p:nvSpPr>
          <p:cNvPr id="65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8310032" y="4981575"/>
            <a:ext cx="3429001" cy="31432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975"/>
              </a:spcAft>
              <a:buClr>
                <a:srgbClr val="FF545F"/>
              </a:buClr>
              <a:buFont typeface="Arial" panose="020B0604020202020204" pitchFamily="34" charset="0"/>
              <a:buNone/>
              <a:defRPr sz="1463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43" name="Slide Number Placeholder 5"/>
          <p:cNvSpPr txBox="1">
            <a:spLocks/>
          </p:cNvSpPr>
          <p:nvPr userDrawn="1"/>
        </p:nvSpPr>
        <p:spPr>
          <a:xfrm>
            <a:off x="464595" y="6546567"/>
            <a:ext cx="682256" cy="215444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sz="650" b="1" smtClean="0">
                <a:solidFill>
                  <a:schemeClr val="accent6"/>
                </a:solidFill>
                <a:latin typeface="+mn-lt"/>
              </a:rPr>
              <a:pPr/>
              <a:t>‹#›</a:t>
            </a:fld>
            <a:endParaRPr lang="en-US" sz="650" b="1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46" name="TextBox 45"/>
          <p:cNvSpPr txBox="1"/>
          <p:nvPr userDrawn="1"/>
        </p:nvSpPr>
        <p:spPr>
          <a:xfrm>
            <a:off x="805723" y="6546567"/>
            <a:ext cx="2361408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50">
                <a:solidFill>
                  <a:schemeClr val="accent6"/>
                </a:solidFill>
                <a:latin typeface="+mn-lt"/>
                <a:ea typeface="Georgia" charset="0"/>
                <a:cs typeface="Georgia" charset="0"/>
              </a:rPr>
              <a:t>® 2019 Copyright Genpact. All Rights Reserved.</a:t>
            </a:r>
          </a:p>
        </p:txBody>
      </p: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3036" y="6462135"/>
            <a:ext cx="839972" cy="30908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309400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63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14600"/>
            <a:ext cx="6019801" cy="1371600"/>
          </a:xfrm>
          <a:prstGeom prst="rect">
            <a:avLst/>
          </a:prstGeom>
        </p:spPr>
        <p:txBody>
          <a:bodyPr/>
          <a:lstStyle>
            <a:lvl1pPr>
              <a:defRPr sz="7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Thank you.</a:t>
            </a:r>
            <a:endParaRPr lang="en-IN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262965"/>
            <a:ext cx="6019801" cy="249839"/>
          </a:xfrm>
          <a:prstGeom prst="rect">
            <a:avLst/>
          </a:prstGeom>
        </p:spPr>
        <p:txBody>
          <a:bodyPr/>
          <a:lstStyle>
            <a:lvl1pPr>
              <a:defRPr sz="6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IN"/>
              <a:t>® 2018 Copyright Genpact. All Rights Reserved.</a:t>
            </a:r>
          </a:p>
        </p:txBody>
      </p: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5181602"/>
            <a:ext cx="2465644" cy="907105"/>
          </a:xfrm>
          <a:prstGeom prst="rect">
            <a:avLst/>
          </a:prstGeom>
        </p:spPr>
      </p:pic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6781800" y="5105402"/>
            <a:ext cx="2465388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IN" sz="1463">
              <a:solidFill>
                <a:srgbClr val="073262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 userDrawn="1"/>
        </p:nvPicPr>
        <p:blipFill rotWithShape="1">
          <a:blip r:embed="rId3"/>
          <a:srcRect t="26190"/>
          <a:stretch/>
        </p:blipFill>
        <p:spPr>
          <a:xfrm>
            <a:off x="8000999" y="2"/>
            <a:ext cx="4191001" cy="430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894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019801" y="3236646"/>
            <a:ext cx="0" cy="362135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 userDrawn="1"/>
        </p:nvSpPr>
        <p:spPr>
          <a:xfrm>
            <a:off x="5486401" y="2703246"/>
            <a:ext cx="1066800" cy="1066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63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5486401" y="4472920"/>
            <a:ext cx="1066800" cy="1066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63">
              <a:solidFill>
                <a:prstClr val="white"/>
              </a:solidFill>
            </a:endParaRPr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6846685" y="2821877"/>
            <a:ext cx="2741202" cy="82953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975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3657600" y="2988382"/>
            <a:ext cx="1535316" cy="496528"/>
          </a:xfrm>
          <a:prstGeom prst="rect">
            <a:avLst/>
          </a:prstGeom>
        </p:spPr>
        <p:txBody>
          <a:bodyPr/>
          <a:lstStyle>
            <a:lvl1pPr marL="0" indent="0" algn="r">
              <a:buClr>
                <a:srgbClr val="FF545F"/>
              </a:buClr>
              <a:buFont typeface="Arial" panose="020B0604020202020204" pitchFamily="34" charset="0"/>
              <a:buNone/>
              <a:defRPr sz="2275" baseline="30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Heading of 1st point</a:t>
            </a: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6846684" y="4758056"/>
            <a:ext cx="1535316" cy="49652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2275" baseline="30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Heading of 1st point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2451714" y="4591551"/>
            <a:ext cx="2741202" cy="82953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975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5764761" y="2977614"/>
            <a:ext cx="510080" cy="496528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7150" baseline="30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5764761" y="4757795"/>
            <a:ext cx="510080" cy="496528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7150" baseline="30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445843"/>
            <a:ext cx="5525806" cy="533400"/>
          </a:xfrm>
          <a:prstGeom prst="rect">
            <a:avLst/>
          </a:prstGeom>
        </p:spPr>
        <p:txBody>
          <a:bodyPr/>
          <a:lstStyle>
            <a:lvl1pPr>
              <a:defRPr sz="243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/>
              <a:t>Content slide title goes here</a:t>
            </a:r>
            <a:endParaRPr lang="en-US"/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22785"/>
            <a:ext cx="8153401" cy="533400"/>
          </a:xfrm>
          <a:prstGeom prst="rect">
            <a:avLst/>
          </a:prstGeom>
        </p:spPr>
        <p:txBody>
          <a:bodyPr/>
          <a:lstStyle>
            <a:lvl1pPr>
              <a:defRPr sz="1788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30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steps 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019801" y="3"/>
            <a:ext cx="0" cy="686434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 userDrawn="1"/>
        </p:nvSpPr>
        <p:spPr>
          <a:xfrm>
            <a:off x="5486401" y="1160463"/>
            <a:ext cx="1066800" cy="1066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63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5486401" y="2648170"/>
            <a:ext cx="1066800" cy="1066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63">
              <a:solidFill>
                <a:prstClr val="white"/>
              </a:solidFill>
            </a:endParaRPr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6846685" y="1279094"/>
            <a:ext cx="2741202" cy="82953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975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3657600" y="1445599"/>
            <a:ext cx="1535316" cy="496528"/>
          </a:xfrm>
          <a:prstGeom prst="rect">
            <a:avLst/>
          </a:prstGeom>
        </p:spPr>
        <p:txBody>
          <a:bodyPr/>
          <a:lstStyle>
            <a:lvl1pPr marL="0" indent="0" algn="r">
              <a:buClr>
                <a:srgbClr val="FF545F"/>
              </a:buClr>
              <a:buFont typeface="Arial" panose="020B0604020202020204" pitchFamily="34" charset="0"/>
              <a:buNone/>
              <a:defRPr sz="2275" baseline="3000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Heading of 1st point</a:t>
            </a: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6846684" y="2933306"/>
            <a:ext cx="1535316" cy="49652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2275" baseline="30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Heading of 1st point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2451714" y="2766801"/>
            <a:ext cx="2741202" cy="82953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975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5764761" y="1434831"/>
            <a:ext cx="510080" cy="496528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7150" baseline="30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5764761" y="2933045"/>
            <a:ext cx="510080" cy="496528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7150" baseline="30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5486401" y="4254508"/>
            <a:ext cx="1066800" cy="1066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63">
              <a:solidFill>
                <a:prstClr val="white"/>
              </a:solidFill>
            </a:endParaRP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6846685" y="4373139"/>
            <a:ext cx="2741202" cy="82953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975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3657600" y="4539644"/>
            <a:ext cx="1535316" cy="496528"/>
          </a:xfrm>
          <a:prstGeom prst="rect">
            <a:avLst/>
          </a:prstGeom>
        </p:spPr>
        <p:txBody>
          <a:bodyPr/>
          <a:lstStyle>
            <a:lvl1pPr marL="0" indent="0" algn="r">
              <a:buClr>
                <a:srgbClr val="FF545F"/>
              </a:buClr>
              <a:buFont typeface="Arial" panose="020B0604020202020204" pitchFamily="34" charset="0"/>
              <a:buNone/>
              <a:defRPr sz="2275" baseline="30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Heading of 1st point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5764761" y="4528876"/>
            <a:ext cx="510080" cy="496528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7150" baseline="30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072861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3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63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14600"/>
            <a:ext cx="6019801" cy="1371600"/>
          </a:xfrm>
          <a:prstGeom prst="rect">
            <a:avLst/>
          </a:prstGeom>
        </p:spPr>
        <p:txBody>
          <a:bodyPr/>
          <a:lstStyle>
            <a:lvl1pPr>
              <a:defRPr sz="7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Thank you.</a:t>
            </a:r>
            <a:endParaRPr lang="en-IN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262965"/>
            <a:ext cx="6019801" cy="249839"/>
          </a:xfrm>
          <a:prstGeom prst="rect">
            <a:avLst/>
          </a:prstGeom>
        </p:spPr>
        <p:txBody>
          <a:bodyPr/>
          <a:lstStyle>
            <a:lvl1pPr>
              <a:defRPr sz="65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IN"/>
              <a:t>® 2018 Copyright Genpact. All Rights Reserved.</a:t>
            </a:r>
          </a:p>
        </p:txBody>
      </p: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5181602"/>
            <a:ext cx="2465644" cy="90710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0999" y="2"/>
            <a:ext cx="4191001" cy="430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582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14600"/>
            <a:ext cx="6019801" cy="1371600"/>
          </a:xfrm>
          <a:prstGeom prst="rect">
            <a:avLst/>
          </a:prstGeom>
        </p:spPr>
        <p:txBody>
          <a:bodyPr/>
          <a:lstStyle>
            <a:lvl1pPr>
              <a:defRPr sz="715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Thank you.</a:t>
            </a:r>
            <a:endParaRPr lang="en-IN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262965"/>
            <a:ext cx="6019801" cy="249839"/>
          </a:xfrm>
          <a:prstGeom prst="rect">
            <a:avLst/>
          </a:prstGeom>
        </p:spPr>
        <p:txBody>
          <a:bodyPr/>
          <a:lstStyle>
            <a:lvl1pPr>
              <a:defRPr sz="650" baseline="0">
                <a:solidFill>
                  <a:schemeClr val="accent3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IN"/>
              <a:t>® 2017 Copyright </a:t>
            </a:r>
            <a:r>
              <a:rPr lang="en-IN" err="1"/>
              <a:t>Genpact</a:t>
            </a:r>
            <a:r>
              <a:rPr lang="en-IN"/>
              <a:t>. All Rights Reserved.</a:t>
            </a:r>
          </a:p>
        </p:txBody>
      </p: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5181602"/>
            <a:ext cx="2465644" cy="90710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0999" y="2"/>
            <a:ext cx="4191001" cy="430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66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63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14600"/>
            <a:ext cx="6019801" cy="1371600"/>
          </a:xfrm>
          <a:prstGeom prst="rect">
            <a:avLst/>
          </a:prstGeom>
        </p:spPr>
        <p:txBody>
          <a:bodyPr/>
          <a:lstStyle>
            <a:lvl1pPr>
              <a:defRPr sz="7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Thank you.</a:t>
            </a:r>
            <a:endParaRPr lang="en-IN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262965"/>
            <a:ext cx="6019801" cy="249839"/>
          </a:xfrm>
          <a:prstGeom prst="rect">
            <a:avLst/>
          </a:prstGeom>
        </p:spPr>
        <p:txBody>
          <a:bodyPr/>
          <a:lstStyle>
            <a:lvl1pPr>
              <a:defRPr sz="6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IN"/>
              <a:t>® 2018 Copyright </a:t>
            </a:r>
            <a:r>
              <a:rPr lang="en-IN" err="1"/>
              <a:t>Genpact</a:t>
            </a:r>
            <a:r>
              <a:rPr lang="en-IN"/>
              <a:t>. All Rights Reserved.</a:t>
            </a:r>
          </a:p>
        </p:txBody>
      </p: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5181602"/>
            <a:ext cx="2465644" cy="907105"/>
          </a:xfrm>
          <a:prstGeom prst="rect">
            <a:avLst/>
          </a:prstGeom>
        </p:spPr>
      </p:pic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6781800" y="5105402"/>
            <a:ext cx="2465388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IN" sz="1463">
              <a:solidFill>
                <a:srgbClr val="073262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0999" y="2"/>
            <a:ext cx="4191001" cy="430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494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BB753-8D53-4276-ABB2-991844AFBFED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6747-B569-432A-B916-B21EC7637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377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inter slide (1 li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471715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2437" b="0" i="0">
                <a:solidFill>
                  <a:schemeClr val="tx2"/>
                </a:solidFill>
                <a:latin typeface="Microsoft GothicNeo Light" panose="02000300000000000000" pitchFamily="2" charset="-127"/>
                <a:ea typeface="Microsoft GothicNeo Light" panose="02000300000000000000" pitchFamily="2" charset="-127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05C1CF-AA59-4CE4-A8C4-01F475126195}"/>
              </a:ext>
            </a:extLst>
          </p:cNvPr>
          <p:cNvSpPr/>
          <p:nvPr userDrawn="1"/>
        </p:nvSpPr>
        <p:spPr>
          <a:xfrm>
            <a:off x="285750" y="560616"/>
            <a:ext cx="45721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4829A8-B01C-0648-97BC-F8B5B72AE200}"/>
              </a:ext>
            </a:extLst>
          </p:cNvPr>
          <p:cNvGrpSpPr/>
          <p:nvPr userDrawn="1"/>
        </p:nvGrpSpPr>
        <p:grpSpPr>
          <a:xfrm>
            <a:off x="495300" y="6493401"/>
            <a:ext cx="11246644" cy="258835"/>
            <a:chOff x="495300" y="6493397"/>
            <a:chExt cx="11246644" cy="258835"/>
          </a:xfrm>
        </p:grpSpPr>
        <p:sp>
          <p:nvSpPr>
            <p:cNvPr id="11" name="Title 4">
              <a:extLst>
                <a:ext uri="{FF2B5EF4-FFF2-40B4-BE49-F238E27FC236}">
                  <a16:creationId xmlns:a16="http://schemas.microsoft.com/office/drawing/2014/main" id="{13C1A603-85BA-C146-8A0E-D46CECDDA87E}"/>
                </a:ext>
              </a:extLst>
            </p:cNvPr>
            <p:cNvSpPr txBox="1">
              <a:spLocks/>
            </p:cNvSpPr>
            <p:nvPr/>
          </p:nvSpPr>
          <p:spPr>
            <a:xfrm>
              <a:off x="495300" y="6546919"/>
              <a:ext cx="2319251" cy="151791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kern="1200">
                  <a:solidFill>
                    <a:srgbClr val="053061"/>
                  </a:solidFill>
                  <a:latin typeface="Georgia" charset="0"/>
                  <a:ea typeface="Georgia" charset="0"/>
                  <a:cs typeface="Georgia" charset="0"/>
                </a:defRPr>
              </a:lvl1pPr>
            </a:lstStyle>
            <a:p>
              <a:pPr marL="0" marR="0" lvl="0" indent="0" algn="r" defTabSz="742727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5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 Light"/>
                  <a:ea typeface="Cambria" panose="02040503050406030204" pitchFamily="18" charset="0"/>
                  <a:cs typeface="Calibri" charset="0"/>
                </a:rPr>
                <a:t>© 2020 Copyright Genpact. All Rights Reserved.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FE59F52-7252-5C4F-9C95-6AD59AA96F37}"/>
                </a:ext>
              </a:extLst>
            </p:cNvPr>
            <p:cNvCxnSpPr>
              <a:cxnSpLocks/>
            </p:cNvCxnSpPr>
            <p:nvPr/>
          </p:nvCxnSpPr>
          <p:spPr>
            <a:xfrm>
              <a:off x="2888833" y="6618774"/>
              <a:ext cx="64837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2A0D1AF-801A-F241-B4D8-5DABE63DA7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53512" y="6493397"/>
              <a:ext cx="888432" cy="25883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9F24754-7AE7-F543-9650-E327E41F9705}"/>
                </a:ext>
              </a:extLst>
            </p:cNvPr>
            <p:cNvCxnSpPr/>
            <p:nvPr userDrawn="1"/>
          </p:nvCxnSpPr>
          <p:spPr>
            <a:xfrm>
              <a:off x="10784366" y="6493397"/>
              <a:ext cx="0" cy="2588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C779187C-AC73-1543-B524-C386B9F67E65}"/>
                </a:ext>
              </a:extLst>
            </p:cNvPr>
            <p:cNvSpPr/>
            <p:nvPr userDrawn="1"/>
          </p:nvSpPr>
          <p:spPr>
            <a:xfrm>
              <a:off x="9467849" y="6543762"/>
              <a:ext cx="1247371" cy="182154"/>
            </a:xfrm>
            <a:custGeom>
              <a:avLst/>
              <a:gdLst>
                <a:gd name="connsiteX0" fmla="*/ 1471175 w 1793053"/>
                <a:gd name="connsiteY0" fmla="*/ 0 h 261840"/>
                <a:gd name="connsiteX1" fmla="*/ 1471175 w 1793053"/>
                <a:gd name="connsiteY1" fmla="*/ 183973 h 261840"/>
                <a:gd name="connsiteX2" fmla="*/ 1480823 w 1793053"/>
                <a:gd name="connsiteY2" fmla="*/ 201717 h 261840"/>
                <a:gd name="connsiteX3" fmla="*/ 1504173 w 1793053"/>
                <a:gd name="connsiteY3" fmla="*/ 207009 h 261840"/>
                <a:gd name="connsiteX4" fmla="*/ 1519428 w 1793053"/>
                <a:gd name="connsiteY4" fmla="*/ 204830 h 261840"/>
                <a:gd name="connsiteX5" fmla="*/ 1519428 w 1793053"/>
                <a:gd name="connsiteY5" fmla="*/ 188331 h 261840"/>
                <a:gd name="connsiteX6" fmla="*/ 1511954 w 1793053"/>
                <a:gd name="connsiteY6" fmla="*/ 188643 h 261840"/>
                <a:gd name="connsiteX7" fmla="*/ 1494211 w 1793053"/>
                <a:gd name="connsiteY7" fmla="*/ 175880 h 261840"/>
                <a:gd name="connsiteX8" fmla="*/ 1494211 w 1793053"/>
                <a:gd name="connsiteY8" fmla="*/ 0 h 261840"/>
                <a:gd name="connsiteX9" fmla="*/ 1471175 w 1793053"/>
                <a:gd name="connsiteY9" fmla="*/ 0 h 261840"/>
                <a:gd name="connsiteX10" fmla="*/ 984626 w 1793053"/>
                <a:gd name="connsiteY10" fmla="*/ 1868 h 261840"/>
                <a:gd name="connsiteX11" fmla="*/ 940420 w 1793053"/>
                <a:gd name="connsiteY11" fmla="*/ 17121 h 261840"/>
                <a:gd name="connsiteX12" fmla="*/ 923610 w 1793053"/>
                <a:gd name="connsiteY12" fmla="*/ 54165 h 261840"/>
                <a:gd name="connsiteX13" fmla="*/ 943220 w 1793053"/>
                <a:gd name="connsiteY13" fmla="*/ 91831 h 261840"/>
                <a:gd name="connsiteX14" fmla="*/ 985246 w 1793053"/>
                <a:gd name="connsiteY14" fmla="*/ 111131 h 261840"/>
                <a:gd name="connsiteX15" fmla="*/ 1035366 w 1793053"/>
                <a:gd name="connsiteY15" fmla="*/ 152222 h 261840"/>
                <a:gd name="connsiteX16" fmla="*/ 1025092 w 1793053"/>
                <a:gd name="connsiteY16" fmla="*/ 177747 h 261840"/>
                <a:gd name="connsiteX17" fmla="*/ 993027 w 1793053"/>
                <a:gd name="connsiteY17" fmla="*/ 187709 h 261840"/>
                <a:gd name="connsiteX18" fmla="*/ 940420 w 1793053"/>
                <a:gd name="connsiteY18" fmla="*/ 147552 h 261840"/>
                <a:gd name="connsiteX19" fmla="*/ 918317 w 1793053"/>
                <a:gd name="connsiteY19" fmla="*/ 153467 h 261840"/>
                <a:gd name="connsiteX20" fmla="*/ 942907 w 1793053"/>
                <a:gd name="connsiteY20" fmla="*/ 190199 h 261840"/>
                <a:gd name="connsiteX21" fmla="*/ 991781 w 1793053"/>
                <a:gd name="connsiteY21" fmla="*/ 207320 h 261840"/>
                <a:gd name="connsiteX22" fmla="*/ 1045328 w 1793053"/>
                <a:gd name="connsiteY22" fmla="*/ 188954 h 261840"/>
                <a:gd name="connsiteX23" fmla="*/ 1060270 w 1793053"/>
                <a:gd name="connsiteY23" fmla="*/ 148486 h 261840"/>
                <a:gd name="connsiteX24" fmla="*/ 1039413 w 1793053"/>
                <a:gd name="connsiteY24" fmla="*/ 109575 h 261840"/>
                <a:gd name="connsiteX25" fmla="*/ 996141 w 1793053"/>
                <a:gd name="connsiteY25" fmla="*/ 89963 h 261840"/>
                <a:gd name="connsiteX26" fmla="*/ 947580 w 1793053"/>
                <a:gd name="connsiteY26" fmla="*/ 52297 h 261840"/>
                <a:gd name="connsiteX27" fmla="*/ 957229 w 1793053"/>
                <a:gd name="connsiteY27" fmla="*/ 29573 h 261840"/>
                <a:gd name="connsiteX28" fmla="*/ 983999 w 1793053"/>
                <a:gd name="connsiteY28" fmla="*/ 21479 h 261840"/>
                <a:gd name="connsiteX29" fmla="*/ 1015130 w 1793053"/>
                <a:gd name="connsiteY29" fmla="*/ 31440 h 261840"/>
                <a:gd name="connsiteX30" fmla="*/ 1030693 w 1793053"/>
                <a:gd name="connsiteY30" fmla="*/ 56344 h 261840"/>
                <a:gd name="connsiteX31" fmla="*/ 1052175 w 1793053"/>
                <a:gd name="connsiteY31" fmla="*/ 53542 h 261840"/>
                <a:gd name="connsiteX32" fmla="*/ 984626 w 1793053"/>
                <a:gd name="connsiteY32" fmla="*/ 1868 h 261840"/>
                <a:gd name="connsiteX33" fmla="*/ 0 w 1793053"/>
                <a:gd name="connsiteY33" fmla="*/ 4669 h 261840"/>
                <a:gd name="connsiteX34" fmla="*/ 0 w 1793053"/>
                <a:gd name="connsiteY34" fmla="*/ 204519 h 261840"/>
                <a:gd name="connsiteX35" fmla="*/ 23036 w 1793053"/>
                <a:gd name="connsiteY35" fmla="*/ 204519 h 261840"/>
                <a:gd name="connsiteX36" fmla="*/ 23036 w 1793053"/>
                <a:gd name="connsiteY36" fmla="*/ 21790 h 261840"/>
                <a:gd name="connsiteX37" fmla="*/ 23659 w 1793053"/>
                <a:gd name="connsiteY37" fmla="*/ 22413 h 261840"/>
                <a:gd name="connsiteX38" fmla="*/ 78446 w 1793053"/>
                <a:gd name="connsiteY38" fmla="*/ 204519 h 261840"/>
                <a:gd name="connsiteX39" fmla="*/ 96190 w 1793053"/>
                <a:gd name="connsiteY39" fmla="*/ 204519 h 261840"/>
                <a:gd name="connsiteX40" fmla="*/ 151289 w 1793053"/>
                <a:gd name="connsiteY40" fmla="*/ 22413 h 261840"/>
                <a:gd name="connsiteX41" fmla="*/ 151600 w 1793053"/>
                <a:gd name="connsiteY41" fmla="*/ 21790 h 261840"/>
                <a:gd name="connsiteX42" fmla="*/ 151600 w 1793053"/>
                <a:gd name="connsiteY42" fmla="*/ 204519 h 261840"/>
                <a:gd name="connsiteX43" fmla="*/ 174636 w 1793053"/>
                <a:gd name="connsiteY43" fmla="*/ 204519 h 261840"/>
                <a:gd name="connsiteX44" fmla="*/ 174636 w 1793053"/>
                <a:gd name="connsiteY44" fmla="*/ 4669 h 261840"/>
                <a:gd name="connsiteX45" fmla="*/ 136347 w 1793053"/>
                <a:gd name="connsiteY45" fmla="*/ 4669 h 261840"/>
                <a:gd name="connsiteX46" fmla="*/ 87474 w 1793053"/>
                <a:gd name="connsiteY46" fmla="*/ 165296 h 261840"/>
                <a:gd name="connsiteX47" fmla="*/ 87474 w 1793053"/>
                <a:gd name="connsiteY47" fmla="*/ 165918 h 261840"/>
                <a:gd name="connsiteX48" fmla="*/ 87162 w 1793053"/>
                <a:gd name="connsiteY48" fmla="*/ 165296 h 261840"/>
                <a:gd name="connsiteX49" fmla="*/ 38289 w 1793053"/>
                <a:gd name="connsiteY49" fmla="*/ 4669 h 261840"/>
                <a:gd name="connsiteX50" fmla="*/ 0 w 1793053"/>
                <a:gd name="connsiteY50" fmla="*/ 4669 h 261840"/>
                <a:gd name="connsiteX51" fmla="*/ 1096689 w 1793053"/>
                <a:gd name="connsiteY51" fmla="*/ 8716 h 261840"/>
                <a:gd name="connsiteX52" fmla="*/ 1096689 w 1793053"/>
                <a:gd name="connsiteY52" fmla="*/ 56655 h 261840"/>
                <a:gd name="connsiteX53" fmla="*/ 1074586 w 1793053"/>
                <a:gd name="connsiteY53" fmla="*/ 56655 h 261840"/>
                <a:gd name="connsiteX54" fmla="*/ 1074586 w 1793053"/>
                <a:gd name="connsiteY54" fmla="*/ 75021 h 261840"/>
                <a:gd name="connsiteX55" fmla="*/ 1096689 w 1793053"/>
                <a:gd name="connsiteY55" fmla="*/ 75021 h 261840"/>
                <a:gd name="connsiteX56" fmla="*/ 1096689 w 1793053"/>
                <a:gd name="connsiteY56" fmla="*/ 183973 h 261840"/>
                <a:gd name="connsiteX57" fmla="*/ 1105716 w 1793053"/>
                <a:gd name="connsiteY57" fmla="*/ 201717 h 261840"/>
                <a:gd name="connsiteX58" fmla="*/ 1129066 w 1793053"/>
                <a:gd name="connsiteY58" fmla="*/ 207009 h 261840"/>
                <a:gd name="connsiteX59" fmla="*/ 1144629 w 1793053"/>
                <a:gd name="connsiteY59" fmla="*/ 204830 h 261840"/>
                <a:gd name="connsiteX60" fmla="*/ 1144629 w 1793053"/>
                <a:gd name="connsiteY60" fmla="*/ 188331 h 261840"/>
                <a:gd name="connsiteX61" fmla="*/ 1136847 w 1793053"/>
                <a:gd name="connsiteY61" fmla="*/ 188643 h 261840"/>
                <a:gd name="connsiteX62" fmla="*/ 1119725 w 1793053"/>
                <a:gd name="connsiteY62" fmla="*/ 175880 h 261840"/>
                <a:gd name="connsiteX63" fmla="*/ 1119725 w 1793053"/>
                <a:gd name="connsiteY63" fmla="*/ 75021 h 261840"/>
                <a:gd name="connsiteX64" fmla="*/ 1144629 w 1793053"/>
                <a:gd name="connsiteY64" fmla="*/ 75021 h 261840"/>
                <a:gd name="connsiteX65" fmla="*/ 1144629 w 1793053"/>
                <a:gd name="connsiteY65" fmla="*/ 56655 h 261840"/>
                <a:gd name="connsiteX66" fmla="*/ 1119725 w 1793053"/>
                <a:gd name="connsiteY66" fmla="*/ 56655 h 261840"/>
                <a:gd name="connsiteX67" fmla="*/ 1119725 w 1793053"/>
                <a:gd name="connsiteY67" fmla="*/ 8716 h 261840"/>
                <a:gd name="connsiteX68" fmla="*/ 1096689 w 1793053"/>
                <a:gd name="connsiteY68" fmla="*/ 8716 h 261840"/>
                <a:gd name="connsiteX69" fmla="*/ 268024 w 1793053"/>
                <a:gd name="connsiteY69" fmla="*/ 53853 h 261840"/>
                <a:gd name="connsiteX70" fmla="*/ 220707 w 1793053"/>
                <a:gd name="connsiteY70" fmla="*/ 76266 h 261840"/>
                <a:gd name="connsiteX71" fmla="*/ 204209 w 1793053"/>
                <a:gd name="connsiteY71" fmla="*/ 130431 h 261840"/>
                <a:gd name="connsiteX72" fmla="*/ 220707 w 1793053"/>
                <a:gd name="connsiteY72" fmla="*/ 184596 h 261840"/>
                <a:gd name="connsiteX73" fmla="*/ 268024 w 1793053"/>
                <a:gd name="connsiteY73" fmla="*/ 207009 h 261840"/>
                <a:gd name="connsiteX74" fmla="*/ 315341 w 1793053"/>
                <a:gd name="connsiteY74" fmla="*/ 184596 h 261840"/>
                <a:gd name="connsiteX75" fmla="*/ 331840 w 1793053"/>
                <a:gd name="connsiteY75" fmla="*/ 130431 h 261840"/>
                <a:gd name="connsiteX76" fmla="*/ 315341 w 1793053"/>
                <a:gd name="connsiteY76" fmla="*/ 76266 h 261840"/>
                <a:gd name="connsiteX77" fmla="*/ 268024 w 1793053"/>
                <a:gd name="connsiteY77" fmla="*/ 53853 h 261840"/>
                <a:gd name="connsiteX78" fmla="*/ 1596939 w 1793053"/>
                <a:gd name="connsiteY78" fmla="*/ 54165 h 261840"/>
                <a:gd name="connsiteX79" fmla="*/ 1570168 w 1793053"/>
                <a:gd name="connsiteY79" fmla="*/ 59457 h 261840"/>
                <a:gd name="connsiteX80" fmla="*/ 1550553 w 1793053"/>
                <a:gd name="connsiteY80" fmla="*/ 74710 h 261840"/>
                <a:gd name="connsiteX81" fmla="*/ 1534057 w 1793053"/>
                <a:gd name="connsiteY81" fmla="*/ 130742 h 261840"/>
                <a:gd name="connsiteX82" fmla="*/ 1555226 w 1793053"/>
                <a:gd name="connsiteY82" fmla="*/ 190199 h 261840"/>
                <a:gd name="connsiteX83" fmla="*/ 1600673 w 1793053"/>
                <a:gd name="connsiteY83" fmla="*/ 207009 h 261840"/>
                <a:gd name="connsiteX84" fmla="*/ 1656708 w 1793053"/>
                <a:gd name="connsiteY84" fmla="*/ 172767 h 261840"/>
                <a:gd name="connsiteX85" fmla="*/ 1638339 w 1793053"/>
                <a:gd name="connsiteY85" fmla="*/ 163739 h 261840"/>
                <a:gd name="connsiteX86" fmla="*/ 1600673 w 1793053"/>
                <a:gd name="connsiteY86" fmla="*/ 188954 h 261840"/>
                <a:gd name="connsiteX87" fmla="*/ 1569235 w 1793053"/>
                <a:gd name="connsiteY87" fmla="*/ 173701 h 261840"/>
                <a:gd name="connsiteX88" fmla="*/ 1557714 w 1793053"/>
                <a:gd name="connsiteY88" fmla="*/ 135100 h 261840"/>
                <a:gd name="connsiteX89" fmla="*/ 1658575 w 1793053"/>
                <a:gd name="connsiteY89" fmla="*/ 135100 h 261840"/>
                <a:gd name="connsiteX90" fmla="*/ 1658575 w 1793053"/>
                <a:gd name="connsiteY90" fmla="*/ 121092 h 261840"/>
                <a:gd name="connsiteX91" fmla="*/ 1640206 w 1793053"/>
                <a:gd name="connsiteY91" fmla="*/ 67861 h 261840"/>
                <a:gd name="connsiteX92" fmla="*/ 1596939 w 1793053"/>
                <a:gd name="connsiteY92" fmla="*/ 54165 h 261840"/>
                <a:gd name="connsiteX93" fmla="*/ 503985 w 1793053"/>
                <a:gd name="connsiteY93" fmla="*/ 54476 h 261840"/>
                <a:gd name="connsiteX94" fmla="*/ 441104 w 1793053"/>
                <a:gd name="connsiteY94" fmla="*/ 130742 h 261840"/>
                <a:gd name="connsiteX95" fmla="*/ 502738 w 1793053"/>
                <a:gd name="connsiteY95" fmla="*/ 207009 h 261840"/>
                <a:gd name="connsiteX96" fmla="*/ 539470 w 1793053"/>
                <a:gd name="connsiteY96" fmla="*/ 187397 h 261840"/>
                <a:gd name="connsiteX97" fmla="*/ 540717 w 1793053"/>
                <a:gd name="connsiteY97" fmla="*/ 186775 h 261840"/>
                <a:gd name="connsiteX98" fmla="*/ 540717 w 1793053"/>
                <a:gd name="connsiteY98" fmla="*/ 214791 h 261840"/>
                <a:gd name="connsiteX99" fmla="*/ 505544 w 1793053"/>
                <a:gd name="connsiteY99" fmla="*/ 246543 h 261840"/>
                <a:gd name="connsiteX100" fmla="*/ 459471 w 1793053"/>
                <a:gd name="connsiteY100" fmla="*/ 237204 h 261840"/>
                <a:gd name="connsiteX101" fmla="*/ 459471 w 1793053"/>
                <a:gd name="connsiteY101" fmla="*/ 257127 h 261840"/>
                <a:gd name="connsiteX102" fmla="*/ 502738 w 1793053"/>
                <a:gd name="connsiteY102" fmla="*/ 264598 h 261840"/>
                <a:gd name="connsiteX103" fmla="*/ 563133 w 1793053"/>
                <a:gd name="connsiteY103" fmla="*/ 209500 h 261840"/>
                <a:gd name="connsiteX104" fmla="*/ 563133 w 1793053"/>
                <a:gd name="connsiteY104" fmla="*/ 57278 h 261840"/>
                <a:gd name="connsiteX105" fmla="*/ 546010 w 1793053"/>
                <a:gd name="connsiteY105" fmla="*/ 57278 h 261840"/>
                <a:gd name="connsiteX106" fmla="*/ 541030 w 1793053"/>
                <a:gd name="connsiteY106" fmla="*/ 72842 h 261840"/>
                <a:gd name="connsiteX107" fmla="*/ 503985 w 1793053"/>
                <a:gd name="connsiteY107" fmla="*/ 54476 h 261840"/>
                <a:gd name="connsiteX108" fmla="*/ 652785 w 1793053"/>
                <a:gd name="connsiteY108" fmla="*/ 54476 h 261840"/>
                <a:gd name="connsiteX109" fmla="*/ 597998 w 1793053"/>
                <a:gd name="connsiteY109" fmla="*/ 86228 h 261840"/>
                <a:gd name="connsiteX110" fmla="*/ 616361 w 1793053"/>
                <a:gd name="connsiteY110" fmla="*/ 95878 h 261840"/>
                <a:gd name="connsiteX111" fmla="*/ 653093 w 1793053"/>
                <a:gd name="connsiteY111" fmla="*/ 72842 h 261840"/>
                <a:gd name="connsiteX112" fmla="*/ 682670 w 1793053"/>
                <a:gd name="connsiteY112" fmla="*/ 98679 h 261840"/>
                <a:gd name="connsiteX113" fmla="*/ 682670 w 1793053"/>
                <a:gd name="connsiteY113" fmla="*/ 103971 h 261840"/>
                <a:gd name="connsiteX114" fmla="*/ 682357 w 1793053"/>
                <a:gd name="connsiteY114" fmla="*/ 106150 h 261840"/>
                <a:gd name="connsiteX115" fmla="*/ 674575 w 1793053"/>
                <a:gd name="connsiteY115" fmla="*/ 108329 h 261840"/>
                <a:gd name="connsiteX116" fmla="*/ 615427 w 1793053"/>
                <a:gd name="connsiteY116" fmla="*/ 124517 h 261840"/>
                <a:gd name="connsiteX117" fmla="*/ 591770 w 1793053"/>
                <a:gd name="connsiteY117" fmla="*/ 164984 h 261840"/>
                <a:gd name="connsiteX118" fmla="*/ 606092 w 1793053"/>
                <a:gd name="connsiteY118" fmla="*/ 196425 h 261840"/>
                <a:gd name="connsiteX119" fmla="*/ 635350 w 1793053"/>
                <a:gd name="connsiteY119" fmla="*/ 207631 h 261840"/>
                <a:gd name="connsiteX120" fmla="*/ 683290 w 1793053"/>
                <a:gd name="connsiteY120" fmla="*/ 186464 h 261840"/>
                <a:gd name="connsiteX121" fmla="*/ 693251 w 1793053"/>
                <a:gd name="connsiteY121" fmla="*/ 202651 h 261840"/>
                <a:gd name="connsiteX122" fmla="*/ 713487 w 1793053"/>
                <a:gd name="connsiteY122" fmla="*/ 204207 h 261840"/>
                <a:gd name="connsiteX123" fmla="*/ 713487 w 1793053"/>
                <a:gd name="connsiteY123" fmla="*/ 188643 h 261840"/>
                <a:gd name="connsiteX124" fmla="*/ 705080 w 1793053"/>
                <a:gd name="connsiteY124" fmla="*/ 179615 h 261840"/>
                <a:gd name="connsiteX125" fmla="*/ 705080 w 1793053"/>
                <a:gd name="connsiteY125" fmla="*/ 108329 h 261840"/>
                <a:gd name="connsiteX126" fmla="*/ 705080 w 1793053"/>
                <a:gd name="connsiteY126" fmla="*/ 98991 h 261840"/>
                <a:gd name="connsiteX127" fmla="*/ 688271 w 1793053"/>
                <a:gd name="connsiteY127" fmla="*/ 64437 h 261840"/>
                <a:gd name="connsiteX128" fmla="*/ 652785 w 1793053"/>
                <a:gd name="connsiteY128" fmla="*/ 54476 h 261840"/>
                <a:gd name="connsiteX129" fmla="*/ 811234 w 1793053"/>
                <a:gd name="connsiteY129" fmla="*/ 54476 h 261840"/>
                <a:gd name="connsiteX130" fmla="*/ 767962 w 1793053"/>
                <a:gd name="connsiteY130" fmla="*/ 76889 h 261840"/>
                <a:gd name="connsiteX131" fmla="*/ 767962 w 1793053"/>
                <a:gd name="connsiteY131" fmla="*/ 57278 h 261840"/>
                <a:gd name="connsiteX132" fmla="*/ 744926 w 1793053"/>
                <a:gd name="connsiteY132" fmla="*/ 57278 h 261840"/>
                <a:gd name="connsiteX133" fmla="*/ 744926 w 1793053"/>
                <a:gd name="connsiteY133" fmla="*/ 204830 h 261840"/>
                <a:gd name="connsiteX134" fmla="*/ 767962 w 1793053"/>
                <a:gd name="connsiteY134" fmla="*/ 204830 h 261840"/>
                <a:gd name="connsiteX135" fmla="*/ 767962 w 1793053"/>
                <a:gd name="connsiteY135" fmla="*/ 95255 h 261840"/>
                <a:gd name="connsiteX136" fmla="*/ 809367 w 1793053"/>
                <a:gd name="connsiteY136" fmla="*/ 72842 h 261840"/>
                <a:gd name="connsiteX137" fmla="*/ 832398 w 1793053"/>
                <a:gd name="connsiteY137" fmla="*/ 98368 h 261840"/>
                <a:gd name="connsiteX138" fmla="*/ 832398 w 1793053"/>
                <a:gd name="connsiteY138" fmla="*/ 204830 h 261840"/>
                <a:gd name="connsiteX139" fmla="*/ 855435 w 1793053"/>
                <a:gd name="connsiteY139" fmla="*/ 204830 h 261840"/>
                <a:gd name="connsiteX140" fmla="*/ 855435 w 1793053"/>
                <a:gd name="connsiteY140" fmla="*/ 97745 h 261840"/>
                <a:gd name="connsiteX141" fmla="*/ 811234 w 1793053"/>
                <a:gd name="connsiteY141" fmla="*/ 54476 h 261840"/>
                <a:gd name="connsiteX142" fmla="*/ 1228054 w 1793053"/>
                <a:gd name="connsiteY142" fmla="*/ 54476 h 261840"/>
                <a:gd name="connsiteX143" fmla="*/ 1173266 w 1793053"/>
                <a:gd name="connsiteY143" fmla="*/ 86228 h 261840"/>
                <a:gd name="connsiteX144" fmla="*/ 1191635 w 1793053"/>
                <a:gd name="connsiteY144" fmla="*/ 95878 h 261840"/>
                <a:gd name="connsiteX145" fmla="*/ 1228367 w 1793053"/>
                <a:gd name="connsiteY145" fmla="*/ 72842 h 261840"/>
                <a:gd name="connsiteX146" fmla="*/ 1257938 w 1793053"/>
                <a:gd name="connsiteY146" fmla="*/ 98679 h 261840"/>
                <a:gd name="connsiteX147" fmla="*/ 1257938 w 1793053"/>
                <a:gd name="connsiteY147" fmla="*/ 103971 h 261840"/>
                <a:gd name="connsiteX148" fmla="*/ 1257318 w 1793053"/>
                <a:gd name="connsiteY148" fmla="*/ 106150 h 261840"/>
                <a:gd name="connsiteX149" fmla="*/ 1249844 w 1793053"/>
                <a:gd name="connsiteY149" fmla="*/ 108329 h 261840"/>
                <a:gd name="connsiteX150" fmla="*/ 1190701 w 1793053"/>
                <a:gd name="connsiteY150" fmla="*/ 124517 h 261840"/>
                <a:gd name="connsiteX151" fmla="*/ 1167039 w 1793053"/>
                <a:gd name="connsiteY151" fmla="*/ 164984 h 261840"/>
                <a:gd name="connsiteX152" fmla="*/ 1181361 w 1793053"/>
                <a:gd name="connsiteY152" fmla="*/ 196425 h 261840"/>
                <a:gd name="connsiteX153" fmla="*/ 1210624 w 1793053"/>
                <a:gd name="connsiteY153" fmla="*/ 207631 h 261840"/>
                <a:gd name="connsiteX154" fmla="*/ 1258564 w 1793053"/>
                <a:gd name="connsiteY154" fmla="*/ 186464 h 261840"/>
                <a:gd name="connsiteX155" fmla="*/ 1268526 w 1793053"/>
                <a:gd name="connsiteY155" fmla="*/ 202651 h 261840"/>
                <a:gd name="connsiteX156" fmla="*/ 1288756 w 1793053"/>
                <a:gd name="connsiteY156" fmla="*/ 204207 h 261840"/>
                <a:gd name="connsiteX157" fmla="*/ 1288756 w 1793053"/>
                <a:gd name="connsiteY157" fmla="*/ 188643 h 261840"/>
                <a:gd name="connsiteX158" fmla="*/ 1280354 w 1793053"/>
                <a:gd name="connsiteY158" fmla="*/ 179615 h 261840"/>
                <a:gd name="connsiteX159" fmla="*/ 1280354 w 1793053"/>
                <a:gd name="connsiteY159" fmla="*/ 108329 h 261840"/>
                <a:gd name="connsiteX160" fmla="*/ 1280354 w 1793053"/>
                <a:gd name="connsiteY160" fmla="*/ 98991 h 261840"/>
                <a:gd name="connsiteX161" fmla="*/ 1263232 w 1793053"/>
                <a:gd name="connsiteY161" fmla="*/ 64437 h 261840"/>
                <a:gd name="connsiteX162" fmla="*/ 1228054 w 1793053"/>
                <a:gd name="connsiteY162" fmla="*/ 54476 h 261840"/>
                <a:gd name="connsiteX163" fmla="*/ 1386503 w 1793053"/>
                <a:gd name="connsiteY163" fmla="*/ 54476 h 261840"/>
                <a:gd name="connsiteX164" fmla="*/ 1343236 w 1793053"/>
                <a:gd name="connsiteY164" fmla="*/ 76889 h 261840"/>
                <a:gd name="connsiteX165" fmla="*/ 1343236 w 1793053"/>
                <a:gd name="connsiteY165" fmla="*/ 57278 h 261840"/>
                <a:gd name="connsiteX166" fmla="*/ 1320200 w 1793053"/>
                <a:gd name="connsiteY166" fmla="*/ 57278 h 261840"/>
                <a:gd name="connsiteX167" fmla="*/ 1320200 w 1793053"/>
                <a:gd name="connsiteY167" fmla="*/ 204830 h 261840"/>
                <a:gd name="connsiteX168" fmla="*/ 1343236 w 1793053"/>
                <a:gd name="connsiteY168" fmla="*/ 204830 h 261840"/>
                <a:gd name="connsiteX169" fmla="*/ 1343236 w 1793053"/>
                <a:gd name="connsiteY169" fmla="*/ 95255 h 261840"/>
                <a:gd name="connsiteX170" fmla="*/ 1384636 w 1793053"/>
                <a:gd name="connsiteY170" fmla="*/ 72842 h 261840"/>
                <a:gd name="connsiteX171" fmla="*/ 1407672 w 1793053"/>
                <a:gd name="connsiteY171" fmla="*/ 98368 h 261840"/>
                <a:gd name="connsiteX172" fmla="*/ 1407672 w 1793053"/>
                <a:gd name="connsiteY172" fmla="*/ 204830 h 261840"/>
                <a:gd name="connsiteX173" fmla="*/ 1430709 w 1793053"/>
                <a:gd name="connsiteY173" fmla="*/ 204830 h 261840"/>
                <a:gd name="connsiteX174" fmla="*/ 1430709 w 1793053"/>
                <a:gd name="connsiteY174" fmla="*/ 97745 h 261840"/>
                <a:gd name="connsiteX175" fmla="*/ 1386503 w 1793053"/>
                <a:gd name="connsiteY175" fmla="*/ 54476 h 261840"/>
                <a:gd name="connsiteX176" fmla="*/ 432387 w 1793053"/>
                <a:gd name="connsiteY176" fmla="*/ 55099 h 261840"/>
                <a:gd name="connsiteX177" fmla="*/ 383203 w 1793053"/>
                <a:gd name="connsiteY177" fmla="*/ 85605 h 261840"/>
                <a:gd name="connsiteX178" fmla="*/ 383203 w 1793053"/>
                <a:gd name="connsiteY178" fmla="*/ 84049 h 261840"/>
                <a:gd name="connsiteX179" fmla="*/ 383203 w 1793053"/>
                <a:gd name="connsiteY179" fmla="*/ 57278 h 261840"/>
                <a:gd name="connsiteX180" fmla="*/ 360167 w 1793053"/>
                <a:gd name="connsiteY180" fmla="*/ 57278 h 261840"/>
                <a:gd name="connsiteX181" fmla="*/ 360167 w 1793053"/>
                <a:gd name="connsiteY181" fmla="*/ 204519 h 261840"/>
                <a:gd name="connsiteX182" fmla="*/ 383203 w 1793053"/>
                <a:gd name="connsiteY182" fmla="*/ 204519 h 261840"/>
                <a:gd name="connsiteX183" fmla="*/ 383203 w 1793053"/>
                <a:gd name="connsiteY183" fmla="*/ 121092 h 261840"/>
                <a:gd name="connsiteX184" fmla="*/ 432387 w 1793053"/>
                <a:gd name="connsiteY184" fmla="*/ 76578 h 261840"/>
                <a:gd name="connsiteX185" fmla="*/ 432387 w 1793053"/>
                <a:gd name="connsiteY185" fmla="*/ 55099 h 261840"/>
                <a:gd name="connsiteX186" fmla="*/ 1674137 w 1793053"/>
                <a:gd name="connsiteY186" fmla="*/ 56966 h 261840"/>
                <a:gd name="connsiteX187" fmla="*/ 1725504 w 1793053"/>
                <a:gd name="connsiteY187" fmla="*/ 203273 h 261840"/>
                <a:gd name="connsiteX188" fmla="*/ 1725504 w 1793053"/>
                <a:gd name="connsiteY188" fmla="*/ 204519 h 261840"/>
                <a:gd name="connsiteX189" fmla="*/ 1705581 w 1793053"/>
                <a:gd name="connsiteY189" fmla="*/ 241251 h 261840"/>
                <a:gd name="connsiteX190" fmla="*/ 1685032 w 1793053"/>
                <a:gd name="connsiteY190" fmla="*/ 246543 h 261840"/>
                <a:gd name="connsiteX191" fmla="*/ 1673830 w 1793053"/>
                <a:gd name="connsiteY191" fmla="*/ 244986 h 261840"/>
                <a:gd name="connsiteX192" fmla="*/ 1673830 w 1793053"/>
                <a:gd name="connsiteY192" fmla="*/ 262730 h 261840"/>
                <a:gd name="connsiteX193" fmla="*/ 1689079 w 1793053"/>
                <a:gd name="connsiteY193" fmla="*/ 264909 h 261840"/>
                <a:gd name="connsiteX194" fmla="*/ 1717096 w 1793053"/>
                <a:gd name="connsiteY194" fmla="*/ 256505 h 261840"/>
                <a:gd name="connsiteX195" fmla="*/ 1741693 w 1793053"/>
                <a:gd name="connsiteY195" fmla="*/ 216971 h 261840"/>
                <a:gd name="connsiteX196" fmla="*/ 1793054 w 1793053"/>
                <a:gd name="connsiteY196" fmla="*/ 56966 h 261840"/>
                <a:gd name="connsiteX197" fmla="*/ 1770643 w 1793053"/>
                <a:gd name="connsiteY197" fmla="*/ 56966 h 261840"/>
                <a:gd name="connsiteX198" fmla="*/ 1737019 w 1793053"/>
                <a:gd name="connsiteY198" fmla="*/ 170276 h 261840"/>
                <a:gd name="connsiteX199" fmla="*/ 1736712 w 1793053"/>
                <a:gd name="connsiteY199" fmla="*/ 172767 h 261840"/>
                <a:gd name="connsiteX200" fmla="*/ 1736086 w 1793053"/>
                <a:gd name="connsiteY200" fmla="*/ 170276 h 261840"/>
                <a:gd name="connsiteX201" fmla="*/ 1696553 w 1793053"/>
                <a:gd name="connsiteY201" fmla="*/ 56966 h 261840"/>
                <a:gd name="connsiteX202" fmla="*/ 1674137 w 1793053"/>
                <a:gd name="connsiteY202" fmla="*/ 56966 h 261840"/>
                <a:gd name="connsiteX203" fmla="*/ 268024 w 1793053"/>
                <a:gd name="connsiteY203" fmla="*/ 72220 h 261840"/>
                <a:gd name="connsiteX204" fmla="*/ 307559 w 1793053"/>
                <a:gd name="connsiteY204" fmla="*/ 130431 h 261840"/>
                <a:gd name="connsiteX205" fmla="*/ 268024 w 1793053"/>
                <a:gd name="connsiteY205" fmla="*/ 188643 h 261840"/>
                <a:gd name="connsiteX206" fmla="*/ 228490 w 1793053"/>
                <a:gd name="connsiteY206" fmla="*/ 130431 h 261840"/>
                <a:gd name="connsiteX207" fmla="*/ 268024 w 1793053"/>
                <a:gd name="connsiteY207" fmla="*/ 72220 h 261840"/>
                <a:gd name="connsiteX208" fmla="*/ 505544 w 1793053"/>
                <a:gd name="connsiteY208" fmla="*/ 72531 h 261840"/>
                <a:gd name="connsiteX209" fmla="*/ 540717 w 1793053"/>
                <a:gd name="connsiteY209" fmla="*/ 91520 h 261840"/>
                <a:gd name="connsiteX210" fmla="*/ 540717 w 1793053"/>
                <a:gd name="connsiteY210" fmla="*/ 161872 h 261840"/>
                <a:gd name="connsiteX211" fmla="*/ 505544 w 1793053"/>
                <a:gd name="connsiteY211" fmla="*/ 188643 h 261840"/>
                <a:gd name="connsiteX212" fmla="*/ 465386 w 1793053"/>
                <a:gd name="connsiteY212" fmla="*/ 129497 h 261840"/>
                <a:gd name="connsiteX213" fmla="*/ 505544 w 1793053"/>
                <a:gd name="connsiteY213" fmla="*/ 72531 h 261840"/>
                <a:gd name="connsiteX214" fmla="*/ 1597560 w 1793053"/>
                <a:gd name="connsiteY214" fmla="*/ 72531 h 261840"/>
                <a:gd name="connsiteX215" fmla="*/ 1635851 w 1793053"/>
                <a:gd name="connsiteY215" fmla="*/ 116734 h 261840"/>
                <a:gd name="connsiteX216" fmla="*/ 1558340 w 1793053"/>
                <a:gd name="connsiteY216" fmla="*/ 116734 h 261840"/>
                <a:gd name="connsiteX217" fmla="*/ 1597560 w 1793053"/>
                <a:gd name="connsiteY217" fmla="*/ 72531 h 261840"/>
                <a:gd name="connsiteX218" fmla="*/ 683290 w 1793053"/>
                <a:gd name="connsiteY218" fmla="*/ 124517 h 261840"/>
                <a:gd name="connsiteX219" fmla="*/ 683290 w 1793053"/>
                <a:gd name="connsiteY219" fmla="*/ 161872 h 261840"/>
                <a:gd name="connsiteX220" fmla="*/ 638464 w 1793053"/>
                <a:gd name="connsiteY220" fmla="*/ 189265 h 261840"/>
                <a:gd name="connsiteX221" fmla="*/ 616053 w 1793053"/>
                <a:gd name="connsiteY221" fmla="*/ 165607 h 261840"/>
                <a:gd name="connsiteX222" fmla="*/ 672395 w 1793053"/>
                <a:gd name="connsiteY222" fmla="*/ 127318 h 261840"/>
                <a:gd name="connsiteX223" fmla="*/ 683290 w 1793053"/>
                <a:gd name="connsiteY223" fmla="*/ 124517 h 261840"/>
                <a:gd name="connsiteX224" fmla="*/ 1258564 w 1793053"/>
                <a:gd name="connsiteY224" fmla="*/ 124517 h 261840"/>
                <a:gd name="connsiteX225" fmla="*/ 1258564 w 1793053"/>
                <a:gd name="connsiteY225" fmla="*/ 161872 h 261840"/>
                <a:gd name="connsiteX226" fmla="*/ 1213738 w 1793053"/>
                <a:gd name="connsiteY226" fmla="*/ 189265 h 261840"/>
                <a:gd name="connsiteX227" fmla="*/ 1191322 w 1793053"/>
                <a:gd name="connsiteY227" fmla="*/ 165607 h 261840"/>
                <a:gd name="connsiteX228" fmla="*/ 1247669 w 1793053"/>
                <a:gd name="connsiteY228" fmla="*/ 127318 h 261840"/>
                <a:gd name="connsiteX229" fmla="*/ 1258564 w 1793053"/>
                <a:gd name="connsiteY229" fmla="*/ 124517 h 2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93053" h="261840">
                  <a:moveTo>
                    <a:pt x="1471175" y="0"/>
                  </a:moveTo>
                  <a:cubicBezTo>
                    <a:pt x="1471175" y="0"/>
                    <a:pt x="1471175" y="183973"/>
                    <a:pt x="1471175" y="183973"/>
                  </a:cubicBezTo>
                  <a:cubicBezTo>
                    <a:pt x="1471175" y="193063"/>
                    <a:pt x="1475928" y="198373"/>
                    <a:pt x="1480823" y="201717"/>
                  </a:cubicBezTo>
                  <a:cubicBezTo>
                    <a:pt x="1486077" y="205243"/>
                    <a:pt x="1493784" y="207009"/>
                    <a:pt x="1504173" y="207009"/>
                  </a:cubicBezTo>
                  <a:cubicBezTo>
                    <a:pt x="1510742" y="207009"/>
                    <a:pt x="1519428" y="204830"/>
                    <a:pt x="1519428" y="204830"/>
                  </a:cubicBezTo>
                  <a:cubicBezTo>
                    <a:pt x="1519428" y="204830"/>
                    <a:pt x="1519428" y="188331"/>
                    <a:pt x="1519428" y="188331"/>
                  </a:cubicBezTo>
                  <a:cubicBezTo>
                    <a:pt x="1516821" y="188493"/>
                    <a:pt x="1514515" y="188643"/>
                    <a:pt x="1511954" y="188643"/>
                  </a:cubicBezTo>
                  <a:cubicBezTo>
                    <a:pt x="1496494" y="188643"/>
                    <a:pt x="1494211" y="182602"/>
                    <a:pt x="1494211" y="175880"/>
                  </a:cubicBezTo>
                  <a:cubicBezTo>
                    <a:pt x="1494211" y="175880"/>
                    <a:pt x="1494211" y="0"/>
                    <a:pt x="1494211" y="0"/>
                  </a:cubicBezTo>
                  <a:lnTo>
                    <a:pt x="1471175" y="0"/>
                  </a:lnTo>
                  <a:close/>
                  <a:moveTo>
                    <a:pt x="984626" y="1868"/>
                  </a:moveTo>
                  <a:cubicBezTo>
                    <a:pt x="967258" y="1868"/>
                    <a:pt x="951565" y="7314"/>
                    <a:pt x="940420" y="17121"/>
                  </a:cubicBezTo>
                  <a:cubicBezTo>
                    <a:pt x="929599" y="26687"/>
                    <a:pt x="923610" y="39891"/>
                    <a:pt x="923610" y="54165"/>
                  </a:cubicBezTo>
                  <a:cubicBezTo>
                    <a:pt x="923610" y="69884"/>
                    <a:pt x="929969" y="82167"/>
                    <a:pt x="943220" y="91831"/>
                  </a:cubicBezTo>
                  <a:cubicBezTo>
                    <a:pt x="954906" y="100364"/>
                    <a:pt x="970361" y="105874"/>
                    <a:pt x="985246" y="111131"/>
                  </a:cubicBezTo>
                  <a:cubicBezTo>
                    <a:pt x="1011117" y="120333"/>
                    <a:pt x="1035366" y="128732"/>
                    <a:pt x="1035366" y="152222"/>
                  </a:cubicBezTo>
                  <a:cubicBezTo>
                    <a:pt x="1035366" y="162668"/>
                    <a:pt x="1031808" y="171624"/>
                    <a:pt x="1025092" y="177747"/>
                  </a:cubicBezTo>
                  <a:cubicBezTo>
                    <a:pt x="1017703" y="184481"/>
                    <a:pt x="1007076" y="187709"/>
                    <a:pt x="993027" y="187709"/>
                  </a:cubicBezTo>
                  <a:cubicBezTo>
                    <a:pt x="968408" y="187709"/>
                    <a:pt x="950483" y="174077"/>
                    <a:pt x="940420" y="147552"/>
                  </a:cubicBezTo>
                  <a:cubicBezTo>
                    <a:pt x="940420" y="147552"/>
                    <a:pt x="918317" y="153467"/>
                    <a:pt x="918317" y="153467"/>
                  </a:cubicBezTo>
                  <a:cubicBezTo>
                    <a:pt x="923075" y="164224"/>
                    <a:pt x="931175" y="179748"/>
                    <a:pt x="942907" y="190199"/>
                  </a:cubicBezTo>
                  <a:cubicBezTo>
                    <a:pt x="955777" y="201742"/>
                    <a:pt x="971744" y="207320"/>
                    <a:pt x="991781" y="207320"/>
                  </a:cubicBezTo>
                  <a:cubicBezTo>
                    <a:pt x="1015512" y="207320"/>
                    <a:pt x="1033522" y="201200"/>
                    <a:pt x="1045328" y="188954"/>
                  </a:cubicBezTo>
                  <a:cubicBezTo>
                    <a:pt x="1057560" y="176206"/>
                    <a:pt x="1060270" y="159891"/>
                    <a:pt x="1060270" y="148486"/>
                  </a:cubicBezTo>
                  <a:cubicBezTo>
                    <a:pt x="1060270" y="132143"/>
                    <a:pt x="1053359" y="119523"/>
                    <a:pt x="1039413" y="109575"/>
                  </a:cubicBezTo>
                  <a:cubicBezTo>
                    <a:pt x="1027232" y="100840"/>
                    <a:pt x="1011476" y="95210"/>
                    <a:pt x="996141" y="89963"/>
                  </a:cubicBezTo>
                  <a:cubicBezTo>
                    <a:pt x="971158" y="81419"/>
                    <a:pt x="947313" y="73288"/>
                    <a:pt x="947580" y="52297"/>
                  </a:cubicBezTo>
                  <a:cubicBezTo>
                    <a:pt x="947666" y="42509"/>
                    <a:pt x="951064" y="34889"/>
                    <a:pt x="957229" y="29573"/>
                  </a:cubicBezTo>
                  <a:cubicBezTo>
                    <a:pt x="963513" y="24171"/>
                    <a:pt x="972473" y="21479"/>
                    <a:pt x="983999" y="21479"/>
                  </a:cubicBezTo>
                  <a:cubicBezTo>
                    <a:pt x="996107" y="21479"/>
                    <a:pt x="1006905" y="24864"/>
                    <a:pt x="1015130" y="31440"/>
                  </a:cubicBezTo>
                  <a:cubicBezTo>
                    <a:pt x="1022695" y="37430"/>
                    <a:pt x="1028200" y="46320"/>
                    <a:pt x="1030693" y="56344"/>
                  </a:cubicBezTo>
                  <a:cubicBezTo>
                    <a:pt x="1030693" y="56344"/>
                    <a:pt x="1052175" y="53542"/>
                    <a:pt x="1052175" y="53542"/>
                  </a:cubicBezTo>
                  <a:cubicBezTo>
                    <a:pt x="1042749" y="21416"/>
                    <a:pt x="1019718" y="1868"/>
                    <a:pt x="984626" y="1868"/>
                  </a:cubicBezTo>
                  <a:close/>
                  <a:moveTo>
                    <a:pt x="0" y="4669"/>
                  </a:moveTo>
                  <a:lnTo>
                    <a:pt x="0" y="204519"/>
                  </a:lnTo>
                  <a:lnTo>
                    <a:pt x="23036" y="204519"/>
                  </a:lnTo>
                  <a:lnTo>
                    <a:pt x="23036" y="21790"/>
                  </a:lnTo>
                  <a:lnTo>
                    <a:pt x="23659" y="22413"/>
                  </a:lnTo>
                  <a:lnTo>
                    <a:pt x="78446" y="204519"/>
                  </a:lnTo>
                  <a:lnTo>
                    <a:pt x="96190" y="204519"/>
                  </a:lnTo>
                  <a:lnTo>
                    <a:pt x="151289" y="22413"/>
                  </a:lnTo>
                  <a:lnTo>
                    <a:pt x="151600" y="21790"/>
                  </a:lnTo>
                  <a:lnTo>
                    <a:pt x="151600" y="204519"/>
                  </a:lnTo>
                  <a:lnTo>
                    <a:pt x="174636" y="204519"/>
                  </a:lnTo>
                  <a:lnTo>
                    <a:pt x="174636" y="4669"/>
                  </a:lnTo>
                  <a:lnTo>
                    <a:pt x="136347" y="4669"/>
                  </a:lnTo>
                  <a:lnTo>
                    <a:pt x="87474" y="165296"/>
                  </a:lnTo>
                  <a:lnTo>
                    <a:pt x="87474" y="165918"/>
                  </a:lnTo>
                  <a:lnTo>
                    <a:pt x="87162" y="165296"/>
                  </a:lnTo>
                  <a:lnTo>
                    <a:pt x="38289" y="4669"/>
                  </a:lnTo>
                  <a:lnTo>
                    <a:pt x="0" y="4669"/>
                  </a:lnTo>
                  <a:close/>
                  <a:moveTo>
                    <a:pt x="1096689" y="8716"/>
                  </a:moveTo>
                  <a:lnTo>
                    <a:pt x="1096689" y="56655"/>
                  </a:lnTo>
                  <a:lnTo>
                    <a:pt x="1074586" y="56655"/>
                  </a:lnTo>
                  <a:lnTo>
                    <a:pt x="1074586" y="75021"/>
                  </a:lnTo>
                  <a:cubicBezTo>
                    <a:pt x="1074586" y="75021"/>
                    <a:pt x="1096689" y="75021"/>
                    <a:pt x="1096689" y="75021"/>
                  </a:cubicBezTo>
                  <a:cubicBezTo>
                    <a:pt x="1096689" y="75021"/>
                    <a:pt x="1096689" y="177743"/>
                    <a:pt x="1096689" y="183973"/>
                  </a:cubicBezTo>
                  <a:cubicBezTo>
                    <a:pt x="1096689" y="193063"/>
                    <a:pt x="1100827" y="198373"/>
                    <a:pt x="1105716" y="201717"/>
                  </a:cubicBezTo>
                  <a:cubicBezTo>
                    <a:pt x="1110976" y="205243"/>
                    <a:pt x="1118666" y="207009"/>
                    <a:pt x="1129066" y="207009"/>
                  </a:cubicBezTo>
                  <a:cubicBezTo>
                    <a:pt x="1135640" y="207009"/>
                    <a:pt x="1144629" y="204830"/>
                    <a:pt x="1144629" y="204830"/>
                  </a:cubicBezTo>
                  <a:cubicBezTo>
                    <a:pt x="1144629" y="204830"/>
                    <a:pt x="1144629" y="188331"/>
                    <a:pt x="1144629" y="188331"/>
                  </a:cubicBezTo>
                  <a:cubicBezTo>
                    <a:pt x="1142073" y="188493"/>
                    <a:pt x="1139392" y="188643"/>
                    <a:pt x="1136847" y="188643"/>
                  </a:cubicBezTo>
                  <a:cubicBezTo>
                    <a:pt x="1121364" y="188643"/>
                    <a:pt x="1119725" y="182602"/>
                    <a:pt x="1119725" y="175880"/>
                  </a:cubicBezTo>
                  <a:cubicBezTo>
                    <a:pt x="1119725" y="175880"/>
                    <a:pt x="1119725" y="75021"/>
                    <a:pt x="1119725" y="75021"/>
                  </a:cubicBezTo>
                  <a:lnTo>
                    <a:pt x="1144629" y="75021"/>
                  </a:lnTo>
                  <a:lnTo>
                    <a:pt x="1144629" y="56655"/>
                  </a:lnTo>
                  <a:lnTo>
                    <a:pt x="1119725" y="56655"/>
                  </a:lnTo>
                  <a:lnTo>
                    <a:pt x="1119725" y="8716"/>
                  </a:lnTo>
                  <a:lnTo>
                    <a:pt x="1096689" y="8716"/>
                  </a:lnTo>
                  <a:close/>
                  <a:moveTo>
                    <a:pt x="268024" y="53853"/>
                  </a:moveTo>
                  <a:cubicBezTo>
                    <a:pt x="248627" y="53853"/>
                    <a:pt x="232187" y="61669"/>
                    <a:pt x="220707" y="76266"/>
                  </a:cubicBezTo>
                  <a:cubicBezTo>
                    <a:pt x="210054" y="89889"/>
                    <a:pt x="204209" y="109135"/>
                    <a:pt x="204209" y="130431"/>
                  </a:cubicBezTo>
                  <a:cubicBezTo>
                    <a:pt x="204209" y="151747"/>
                    <a:pt x="210054" y="170957"/>
                    <a:pt x="220707" y="184596"/>
                  </a:cubicBezTo>
                  <a:cubicBezTo>
                    <a:pt x="232187" y="199232"/>
                    <a:pt x="248627" y="207009"/>
                    <a:pt x="268024" y="207009"/>
                  </a:cubicBezTo>
                  <a:cubicBezTo>
                    <a:pt x="287501" y="207009"/>
                    <a:pt x="303891" y="199232"/>
                    <a:pt x="315341" y="184596"/>
                  </a:cubicBezTo>
                  <a:cubicBezTo>
                    <a:pt x="325996" y="170957"/>
                    <a:pt x="331840" y="151747"/>
                    <a:pt x="331840" y="130431"/>
                  </a:cubicBezTo>
                  <a:cubicBezTo>
                    <a:pt x="331840" y="109135"/>
                    <a:pt x="325996" y="89889"/>
                    <a:pt x="315341" y="76266"/>
                  </a:cubicBezTo>
                  <a:cubicBezTo>
                    <a:pt x="303891" y="61669"/>
                    <a:pt x="287501" y="53853"/>
                    <a:pt x="268024" y="53853"/>
                  </a:cubicBezTo>
                  <a:close/>
                  <a:moveTo>
                    <a:pt x="1596939" y="54165"/>
                  </a:moveTo>
                  <a:cubicBezTo>
                    <a:pt x="1587091" y="54165"/>
                    <a:pt x="1577938" y="55974"/>
                    <a:pt x="1570168" y="59457"/>
                  </a:cubicBezTo>
                  <a:cubicBezTo>
                    <a:pt x="1562564" y="62884"/>
                    <a:pt x="1555807" y="68045"/>
                    <a:pt x="1550553" y="74710"/>
                  </a:cubicBezTo>
                  <a:cubicBezTo>
                    <a:pt x="1540108" y="87792"/>
                    <a:pt x="1534057" y="107214"/>
                    <a:pt x="1534057" y="130742"/>
                  </a:cubicBezTo>
                  <a:cubicBezTo>
                    <a:pt x="1534057" y="156929"/>
                    <a:pt x="1541582" y="176910"/>
                    <a:pt x="1555226" y="190199"/>
                  </a:cubicBezTo>
                  <a:cubicBezTo>
                    <a:pt x="1569616" y="204247"/>
                    <a:pt x="1587957" y="207009"/>
                    <a:pt x="1600673" y="207009"/>
                  </a:cubicBezTo>
                  <a:cubicBezTo>
                    <a:pt x="1633728" y="207009"/>
                    <a:pt x="1649939" y="189126"/>
                    <a:pt x="1656708" y="172767"/>
                  </a:cubicBezTo>
                  <a:cubicBezTo>
                    <a:pt x="1656708" y="172767"/>
                    <a:pt x="1638339" y="163739"/>
                    <a:pt x="1638339" y="163739"/>
                  </a:cubicBezTo>
                  <a:cubicBezTo>
                    <a:pt x="1633876" y="173700"/>
                    <a:pt x="1623613" y="188954"/>
                    <a:pt x="1600673" y="188954"/>
                  </a:cubicBezTo>
                  <a:cubicBezTo>
                    <a:pt x="1587564" y="188954"/>
                    <a:pt x="1576840" y="183586"/>
                    <a:pt x="1569235" y="173701"/>
                  </a:cubicBezTo>
                  <a:cubicBezTo>
                    <a:pt x="1561886" y="164134"/>
                    <a:pt x="1557754" y="150894"/>
                    <a:pt x="1557714" y="135100"/>
                  </a:cubicBezTo>
                  <a:cubicBezTo>
                    <a:pt x="1557714" y="135101"/>
                    <a:pt x="1658575" y="135100"/>
                    <a:pt x="1658575" y="135100"/>
                  </a:cubicBezTo>
                  <a:cubicBezTo>
                    <a:pt x="1658575" y="135101"/>
                    <a:pt x="1658575" y="121092"/>
                    <a:pt x="1658575" y="121092"/>
                  </a:cubicBezTo>
                  <a:cubicBezTo>
                    <a:pt x="1658575" y="96895"/>
                    <a:pt x="1652131" y="78850"/>
                    <a:pt x="1640206" y="67861"/>
                  </a:cubicBezTo>
                  <a:cubicBezTo>
                    <a:pt x="1630056" y="58527"/>
                    <a:pt x="1615815" y="54165"/>
                    <a:pt x="1596939" y="54165"/>
                  </a:cubicBezTo>
                  <a:close/>
                  <a:moveTo>
                    <a:pt x="503985" y="54476"/>
                  </a:moveTo>
                  <a:cubicBezTo>
                    <a:pt x="477994" y="54476"/>
                    <a:pt x="441104" y="71963"/>
                    <a:pt x="441104" y="130742"/>
                  </a:cubicBezTo>
                  <a:cubicBezTo>
                    <a:pt x="441104" y="187815"/>
                    <a:pt x="477880" y="207009"/>
                    <a:pt x="502738" y="207009"/>
                  </a:cubicBezTo>
                  <a:cubicBezTo>
                    <a:pt x="517248" y="207009"/>
                    <a:pt x="530431" y="198971"/>
                    <a:pt x="539470" y="187397"/>
                  </a:cubicBezTo>
                  <a:cubicBezTo>
                    <a:pt x="539470" y="187398"/>
                    <a:pt x="540717" y="186775"/>
                    <a:pt x="540717" y="186775"/>
                  </a:cubicBezTo>
                  <a:cubicBezTo>
                    <a:pt x="540717" y="186775"/>
                    <a:pt x="540717" y="214791"/>
                    <a:pt x="540717" y="214791"/>
                  </a:cubicBezTo>
                  <a:cubicBezTo>
                    <a:pt x="540717" y="234440"/>
                    <a:pt x="523714" y="246543"/>
                    <a:pt x="505544" y="246543"/>
                  </a:cubicBezTo>
                  <a:cubicBezTo>
                    <a:pt x="487876" y="246543"/>
                    <a:pt x="472239" y="243171"/>
                    <a:pt x="459471" y="237204"/>
                  </a:cubicBezTo>
                  <a:cubicBezTo>
                    <a:pt x="459471" y="237204"/>
                    <a:pt x="459471" y="257127"/>
                    <a:pt x="459471" y="257127"/>
                  </a:cubicBezTo>
                  <a:cubicBezTo>
                    <a:pt x="470224" y="261736"/>
                    <a:pt x="487722" y="264598"/>
                    <a:pt x="502738" y="264598"/>
                  </a:cubicBezTo>
                  <a:cubicBezTo>
                    <a:pt x="543631" y="264598"/>
                    <a:pt x="563133" y="242092"/>
                    <a:pt x="563133" y="209500"/>
                  </a:cubicBezTo>
                  <a:cubicBezTo>
                    <a:pt x="563133" y="209500"/>
                    <a:pt x="563133" y="57278"/>
                    <a:pt x="563133" y="57278"/>
                  </a:cubicBezTo>
                  <a:lnTo>
                    <a:pt x="546010" y="57278"/>
                  </a:lnTo>
                  <a:cubicBezTo>
                    <a:pt x="546010" y="57278"/>
                    <a:pt x="541030" y="72842"/>
                    <a:pt x="541030" y="72842"/>
                  </a:cubicBezTo>
                  <a:cubicBezTo>
                    <a:pt x="532577" y="61830"/>
                    <a:pt x="521511" y="54476"/>
                    <a:pt x="503985" y="54476"/>
                  </a:cubicBezTo>
                  <a:close/>
                  <a:moveTo>
                    <a:pt x="652785" y="54476"/>
                  </a:moveTo>
                  <a:cubicBezTo>
                    <a:pt x="620066" y="54476"/>
                    <a:pt x="604578" y="74074"/>
                    <a:pt x="597998" y="86228"/>
                  </a:cubicBezTo>
                  <a:cubicBezTo>
                    <a:pt x="597998" y="86228"/>
                    <a:pt x="616361" y="95878"/>
                    <a:pt x="616361" y="95878"/>
                  </a:cubicBezTo>
                  <a:cubicBezTo>
                    <a:pt x="618939" y="88933"/>
                    <a:pt x="628218" y="72842"/>
                    <a:pt x="653093" y="72842"/>
                  </a:cubicBezTo>
                  <a:cubicBezTo>
                    <a:pt x="672708" y="72842"/>
                    <a:pt x="682670" y="81499"/>
                    <a:pt x="682670" y="98679"/>
                  </a:cubicBezTo>
                  <a:cubicBezTo>
                    <a:pt x="682670" y="98679"/>
                    <a:pt x="682670" y="103971"/>
                    <a:pt x="682670" y="103971"/>
                  </a:cubicBezTo>
                  <a:cubicBezTo>
                    <a:pt x="682670" y="103971"/>
                    <a:pt x="682829" y="105580"/>
                    <a:pt x="682357" y="106150"/>
                  </a:cubicBezTo>
                  <a:cubicBezTo>
                    <a:pt x="681628" y="107070"/>
                    <a:pt x="679562" y="107822"/>
                    <a:pt x="674575" y="108329"/>
                  </a:cubicBezTo>
                  <a:cubicBezTo>
                    <a:pt x="647110" y="111393"/>
                    <a:pt x="628855" y="115904"/>
                    <a:pt x="615427" y="124517"/>
                  </a:cubicBezTo>
                  <a:cubicBezTo>
                    <a:pt x="600849" y="133886"/>
                    <a:pt x="591770" y="147004"/>
                    <a:pt x="591770" y="164984"/>
                  </a:cubicBezTo>
                  <a:cubicBezTo>
                    <a:pt x="591770" y="177758"/>
                    <a:pt x="597952" y="188659"/>
                    <a:pt x="606092" y="196425"/>
                  </a:cubicBezTo>
                  <a:cubicBezTo>
                    <a:pt x="613651" y="203577"/>
                    <a:pt x="623960" y="207298"/>
                    <a:pt x="635350" y="207631"/>
                  </a:cubicBezTo>
                  <a:cubicBezTo>
                    <a:pt x="659599" y="208409"/>
                    <a:pt x="675560" y="198318"/>
                    <a:pt x="683290" y="186464"/>
                  </a:cubicBezTo>
                  <a:cubicBezTo>
                    <a:pt x="683888" y="194609"/>
                    <a:pt x="686808" y="199262"/>
                    <a:pt x="693251" y="202651"/>
                  </a:cubicBezTo>
                  <a:cubicBezTo>
                    <a:pt x="699302" y="205882"/>
                    <a:pt x="709224" y="205239"/>
                    <a:pt x="713487" y="204207"/>
                  </a:cubicBezTo>
                  <a:cubicBezTo>
                    <a:pt x="713487" y="204207"/>
                    <a:pt x="713487" y="188643"/>
                    <a:pt x="713487" y="188643"/>
                  </a:cubicBezTo>
                  <a:cubicBezTo>
                    <a:pt x="708353" y="188386"/>
                    <a:pt x="705080" y="185945"/>
                    <a:pt x="705080" y="179615"/>
                  </a:cubicBezTo>
                  <a:cubicBezTo>
                    <a:pt x="705080" y="179615"/>
                    <a:pt x="705080" y="108329"/>
                    <a:pt x="705080" y="108329"/>
                  </a:cubicBezTo>
                  <a:cubicBezTo>
                    <a:pt x="705080" y="108329"/>
                    <a:pt x="705080" y="98991"/>
                    <a:pt x="705080" y="98991"/>
                  </a:cubicBezTo>
                  <a:cubicBezTo>
                    <a:pt x="705080" y="84279"/>
                    <a:pt x="699308" y="72212"/>
                    <a:pt x="688271" y="64437"/>
                  </a:cubicBezTo>
                  <a:cubicBezTo>
                    <a:pt x="679169" y="57980"/>
                    <a:pt x="666458" y="54476"/>
                    <a:pt x="652785" y="54476"/>
                  </a:cubicBezTo>
                  <a:close/>
                  <a:moveTo>
                    <a:pt x="811234" y="54476"/>
                  </a:moveTo>
                  <a:cubicBezTo>
                    <a:pt x="796241" y="54476"/>
                    <a:pt x="780895" y="62242"/>
                    <a:pt x="767962" y="76889"/>
                  </a:cubicBezTo>
                  <a:lnTo>
                    <a:pt x="767962" y="57278"/>
                  </a:lnTo>
                  <a:lnTo>
                    <a:pt x="744926" y="57278"/>
                  </a:lnTo>
                  <a:lnTo>
                    <a:pt x="744926" y="204830"/>
                  </a:lnTo>
                  <a:lnTo>
                    <a:pt x="767962" y="204830"/>
                  </a:lnTo>
                  <a:cubicBezTo>
                    <a:pt x="767962" y="204830"/>
                    <a:pt x="767962" y="95255"/>
                    <a:pt x="767962" y="95255"/>
                  </a:cubicBezTo>
                  <a:cubicBezTo>
                    <a:pt x="775800" y="86879"/>
                    <a:pt x="793372" y="72842"/>
                    <a:pt x="809367" y="72842"/>
                  </a:cubicBezTo>
                  <a:cubicBezTo>
                    <a:pt x="825397" y="72842"/>
                    <a:pt x="832398" y="80707"/>
                    <a:pt x="832398" y="98368"/>
                  </a:cubicBezTo>
                  <a:cubicBezTo>
                    <a:pt x="832398" y="98368"/>
                    <a:pt x="832398" y="204830"/>
                    <a:pt x="832398" y="204830"/>
                  </a:cubicBezTo>
                  <a:lnTo>
                    <a:pt x="855435" y="204830"/>
                  </a:lnTo>
                  <a:cubicBezTo>
                    <a:pt x="855435" y="204830"/>
                    <a:pt x="855435" y="97745"/>
                    <a:pt x="855435" y="97745"/>
                  </a:cubicBezTo>
                  <a:cubicBezTo>
                    <a:pt x="855435" y="65866"/>
                    <a:pt x="832762" y="54476"/>
                    <a:pt x="811234" y="54476"/>
                  </a:cubicBezTo>
                  <a:close/>
                  <a:moveTo>
                    <a:pt x="1228054" y="54476"/>
                  </a:moveTo>
                  <a:cubicBezTo>
                    <a:pt x="1195358" y="54476"/>
                    <a:pt x="1179869" y="74074"/>
                    <a:pt x="1173266" y="86228"/>
                  </a:cubicBezTo>
                  <a:cubicBezTo>
                    <a:pt x="1173266" y="86228"/>
                    <a:pt x="1191635" y="95878"/>
                    <a:pt x="1191635" y="95878"/>
                  </a:cubicBezTo>
                  <a:cubicBezTo>
                    <a:pt x="1194219" y="88933"/>
                    <a:pt x="1203486" y="72842"/>
                    <a:pt x="1228367" y="72842"/>
                  </a:cubicBezTo>
                  <a:cubicBezTo>
                    <a:pt x="1247977" y="72842"/>
                    <a:pt x="1257938" y="81499"/>
                    <a:pt x="1257938" y="98679"/>
                  </a:cubicBezTo>
                  <a:cubicBezTo>
                    <a:pt x="1257938" y="98679"/>
                    <a:pt x="1257938" y="103971"/>
                    <a:pt x="1257938" y="103971"/>
                  </a:cubicBezTo>
                  <a:cubicBezTo>
                    <a:pt x="1257938" y="103971"/>
                    <a:pt x="1257779" y="105580"/>
                    <a:pt x="1257318" y="106150"/>
                  </a:cubicBezTo>
                  <a:cubicBezTo>
                    <a:pt x="1256600" y="107070"/>
                    <a:pt x="1254853" y="107822"/>
                    <a:pt x="1249844" y="108329"/>
                  </a:cubicBezTo>
                  <a:cubicBezTo>
                    <a:pt x="1222384" y="111388"/>
                    <a:pt x="1204124" y="115904"/>
                    <a:pt x="1190701" y="124517"/>
                  </a:cubicBezTo>
                  <a:cubicBezTo>
                    <a:pt x="1176129" y="133886"/>
                    <a:pt x="1167039" y="147004"/>
                    <a:pt x="1167039" y="164984"/>
                  </a:cubicBezTo>
                  <a:cubicBezTo>
                    <a:pt x="1167039" y="177758"/>
                    <a:pt x="1173215" y="188654"/>
                    <a:pt x="1181361" y="196425"/>
                  </a:cubicBezTo>
                  <a:cubicBezTo>
                    <a:pt x="1188925" y="203577"/>
                    <a:pt x="1199240" y="207298"/>
                    <a:pt x="1210624" y="207631"/>
                  </a:cubicBezTo>
                  <a:cubicBezTo>
                    <a:pt x="1234850" y="208409"/>
                    <a:pt x="1250828" y="198318"/>
                    <a:pt x="1258564" y="186464"/>
                  </a:cubicBezTo>
                  <a:cubicBezTo>
                    <a:pt x="1259173" y="194605"/>
                    <a:pt x="1262071" y="199262"/>
                    <a:pt x="1268526" y="202651"/>
                  </a:cubicBezTo>
                  <a:cubicBezTo>
                    <a:pt x="1274559" y="205882"/>
                    <a:pt x="1284487" y="205239"/>
                    <a:pt x="1288756" y="204207"/>
                  </a:cubicBezTo>
                  <a:cubicBezTo>
                    <a:pt x="1288756" y="204207"/>
                    <a:pt x="1288756" y="188643"/>
                    <a:pt x="1288756" y="188643"/>
                  </a:cubicBezTo>
                  <a:cubicBezTo>
                    <a:pt x="1283633" y="188386"/>
                    <a:pt x="1280354" y="185945"/>
                    <a:pt x="1280354" y="179615"/>
                  </a:cubicBezTo>
                  <a:cubicBezTo>
                    <a:pt x="1280354" y="179615"/>
                    <a:pt x="1280354" y="108329"/>
                    <a:pt x="1280354" y="108329"/>
                  </a:cubicBezTo>
                  <a:cubicBezTo>
                    <a:pt x="1280354" y="108329"/>
                    <a:pt x="1280354" y="98991"/>
                    <a:pt x="1280354" y="98991"/>
                  </a:cubicBezTo>
                  <a:cubicBezTo>
                    <a:pt x="1280354" y="84279"/>
                    <a:pt x="1274281" y="72212"/>
                    <a:pt x="1263232" y="64437"/>
                  </a:cubicBezTo>
                  <a:cubicBezTo>
                    <a:pt x="1254124" y="57980"/>
                    <a:pt x="1241721" y="54476"/>
                    <a:pt x="1228054" y="54476"/>
                  </a:cubicBezTo>
                  <a:close/>
                  <a:moveTo>
                    <a:pt x="1386503" y="54476"/>
                  </a:moveTo>
                  <a:cubicBezTo>
                    <a:pt x="1371470" y="54476"/>
                    <a:pt x="1356169" y="62242"/>
                    <a:pt x="1343236" y="76889"/>
                  </a:cubicBezTo>
                  <a:lnTo>
                    <a:pt x="1343236" y="57278"/>
                  </a:lnTo>
                  <a:lnTo>
                    <a:pt x="1320200" y="57278"/>
                  </a:lnTo>
                  <a:lnTo>
                    <a:pt x="1320200" y="204830"/>
                  </a:lnTo>
                  <a:lnTo>
                    <a:pt x="1343236" y="204830"/>
                  </a:lnTo>
                  <a:cubicBezTo>
                    <a:pt x="1343236" y="204830"/>
                    <a:pt x="1343236" y="95255"/>
                    <a:pt x="1343236" y="95255"/>
                  </a:cubicBezTo>
                  <a:cubicBezTo>
                    <a:pt x="1351086" y="86874"/>
                    <a:pt x="1368624" y="72842"/>
                    <a:pt x="1384636" y="72842"/>
                  </a:cubicBezTo>
                  <a:cubicBezTo>
                    <a:pt x="1400642" y="72842"/>
                    <a:pt x="1407672" y="80707"/>
                    <a:pt x="1407672" y="98368"/>
                  </a:cubicBezTo>
                  <a:cubicBezTo>
                    <a:pt x="1407672" y="98368"/>
                    <a:pt x="1407672" y="204830"/>
                    <a:pt x="1407672" y="204830"/>
                  </a:cubicBezTo>
                  <a:lnTo>
                    <a:pt x="1430709" y="204830"/>
                  </a:lnTo>
                  <a:cubicBezTo>
                    <a:pt x="1430709" y="204830"/>
                    <a:pt x="1430709" y="97745"/>
                    <a:pt x="1430709" y="97745"/>
                  </a:cubicBezTo>
                  <a:cubicBezTo>
                    <a:pt x="1430709" y="65866"/>
                    <a:pt x="1408037" y="54476"/>
                    <a:pt x="1386503" y="54476"/>
                  </a:cubicBezTo>
                  <a:close/>
                  <a:moveTo>
                    <a:pt x="432387" y="55099"/>
                  </a:moveTo>
                  <a:cubicBezTo>
                    <a:pt x="409015" y="55099"/>
                    <a:pt x="395164" y="64160"/>
                    <a:pt x="383203" y="85605"/>
                  </a:cubicBezTo>
                  <a:lnTo>
                    <a:pt x="383203" y="84049"/>
                  </a:lnTo>
                  <a:lnTo>
                    <a:pt x="383203" y="57278"/>
                  </a:lnTo>
                  <a:lnTo>
                    <a:pt x="360167" y="57278"/>
                  </a:lnTo>
                  <a:lnTo>
                    <a:pt x="360167" y="204519"/>
                  </a:lnTo>
                  <a:lnTo>
                    <a:pt x="383203" y="204519"/>
                  </a:lnTo>
                  <a:cubicBezTo>
                    <a:pt x="383203" y="204519"/>
                    <a:pt x="383203" y="121092"/>
                    <a:pt x="383203" y="121092"/>
                  </a:cubicBezTo>
                  <a:cubicBezTo>
                    <a:pt x="388890" y="90786"/>
                    <a:pt x="404935" y="76578"/>
                    <a:pt x="432387" y="76578"/>
                  </a:cubicBezTo>
                  <a:cubicBezTo>
                    <a:pt x="432387" y="76578"/>
                    <a:pt x="432387" y="55099"/>
                    <a:pt x="432387" y="55099"/>
                  </a:cubicBezTo>
                  <a:close/>
                  <a:moveTo>
                    <a:pt x="1674137" y="56966"/>
                  </a:moveTo>
                  <a:lnTo>
                    <a:pt x="1725504" y="203273"/>
                  </a:lnTo>
                  <a:cubicBezTo>
                    <a:pt x="1725504" y="203273"/>
                    <a:pt x="1725504" y="204519"/>
                    <a:pt x="1725504" y="204519"/>
                  </a:cubicBezTo>
                  <a:cubicBezTo>
                    <a:pt x="1722436" y="218540"/>
                    <a:pt x="1713556" y="235850"/>
                    <a:pt x="1705581" y="241251"/>
                  </a:cubicBezTo>
                  <a:cubicBezTo>
                    <a:pt x="1698534" y="246032"/>
                    <a:pt x="1690906" y="246543"/>
                    <a:pt x="1685032" y="246543"/>
                  </a:cubicBezTo>
                  <a:cubicBezTo>
                    <a:pt x="1682203" y="246543"/>
                    <a:pt x="1676346" y="245586"/>
                    <a:pt x="1673830" y="244986"/>
                  </a:cubicBezTo>
                  <a:cubicBezTo>
                    <a:pt x="1673830" y="244986"/>
                    <a:pt x="1673830" y="262730"/>
                    <a:pt x="1673830" y="262730"/>
                  </a:cubicBezTo>
                  <a:cubicBezTo>
                    <a:pt x="1677017" y="263512"/>
                    <a:pt x="1684372" y="264909"/>
                    <a:pt x="1689079" y="264909"/>
                  </a:cubicBezTo>
                  <a:cubicBezTo>
                    <a:pt x="1700060" y="264909"/>
                    <a:pt x="1709315" y="262161"/>
                    <a:pt x="1717096" y="256505"/>
                  </a:cubicBezTo>
                  <a:cubicBezTo>
                    <a:pt x="1726415" y="249733"/>
                    <a:pt x="1736735" y="232083"/>
                    <a:pt x="1741693" y="216971"/>
                  </a:cubicBezTo>
                  <a:cubicBezTo>
                    <a:pt x="1741693" y="216971"/>
                    <a:pt x="1793054" y="56966"/>
                    <a:pt x="1793054" y="56966"/>
                  </a:cubicBezTo>
                  <a:lnTo>
                    <a:pt x="1770643" y="56966"/>
                  </a:lnTo>
                  <a:lnTo>
                    <a:pt x="1737019" y="170276"/>
                  </a:lnTo>
                  <a:lnTo>
                    <a:pt x="1736712" y="172767"/>
                  </a:lnTo>
                  <a:lnTo>
                    <a:pt x="1736086" y="170276"/>
                  </a:lnTo>
                  <a:lnTo>
                    <a:pt x="1696553" y="56966"/>
                  </a:lnTo>
                  <a:lnTo>
                    <a:pt x="1674137" y="56966"/>
                  </a:lnTo>
                  <a:close/>
                  <a:moveTo>
                    <a:pt x="268024" y="72220"/>
                  </a:moveTo>
                  <a:cubicBezTo>
                    <a:pt x="292823" y="72220"/>
                    <a:pt x="307559" y="93986"/>
                    <a:pt x="307559" y="130431"/>
                  </a:cubicBezTo>
                  <a:cubicBezTo>
                    <a:pt x="307558" y="166886"/>
                    <a:pt x="292823" y="188643"/>
                    <a:pt x="268024" y="188643"/>
                  </a:cubicBezTo>
                  <a:cubicBezTo>
                    <a:pt x="243265" y="188643"/>
                    <a:pt x="228490" y="166886"/>
                    <a:pt x="228490" y="130431"/>
                  </a:cubicBezTo>
                  <a:cubicBezTo>
                    <a:pt x="228490" y="93986"/>
                    <a:pt x="243265" y="72220"/>
                    <a:pt x="268024" y="72220"/>
                  </a:cubicBezTo>
                  <a:close/>
                  <a:moveTo>
                    <a:pt x="505544" y="72531"/>
                  </a:moveTo>
                  <a:cubicBezTo>
                    <a:pt x="518540" y="72531"/>
                    <a:pt x="529947" y="78146"/>
                    <a:pt x="540717" y="91520"/>
                  </a:cubicBezTo>
                  <a:cubicBezTo>
                    <a:pt x="540717" y="91520"/>
                    <a:pt x="540717" y="161872"/>
                    <a:pt x="540717" y="161872"/>
                  </a:cubicBezTo>
                  <a:cubicBezTo>
                    <a:pt x="534757" y="178841"/>
                    <a:pt x="517680" y="188643"/>
                    <a:pt x="505544" y="188643"/>
                  </a:cubicBezTo>
                  <a:cubicBezTo>
                    <a:pt x="481785" y="188643"/>
                    <a:pt x="465386" y="173851"/>
                    <a:pt x="465386" y="129497"/>
                  </a:cubicBezTo>
                  <a:cubicBezTo>
                    <a:pt x="465386" y="92202"/>
                    <a:pt x="480106" y="72531"/>
                    <a:pt x="505544" y="72531"/>
                  </a:cubicBezTo>
                  <a:close/>
                  <a:moveTo>
                    <a:pt x="1597560" y="72531"/>
                  </a:moveTo>
                  <a:cubicBezTo>
                    <a:pt x="1623954" y="72531"/>
                    <a:pt x="1635754" y="86487"/>
                    <a:pt x="1635851" y="116734"/>
                  </a:cubicBezTo>
                  <a:cubicBezTo>
                    <a:pt x="1635851" y="116734"/>
                    <a:pt x="1558340" y="116734"/>
                    <a:pt x="1558340" y="116734"/>
                  </a:cubicBezTo>
                  <a:cubicBezTo>
                    <a:pt x="1560344" y="86511"/>
                    <a:pt x="1573009" y="72531"/>
                    <a:pt x="1597560" y="72531"/>
                  </a:cubicBezTo>
                  <a:close/>
                  <a:moveTo>
                    <a:pt x="683290" y="124517"/>
                  </a:moveTo>
                  <a:cubicBezTo>
                    <a:pt x="683290" y="124517"/>
                    <a:pt x="683290" y="161872"/>
                    <a:pt x="683290" y="161872"/>
                  </a:cubicBezTo>
                  <a:cubicBezTo>
                    <a:pt x="682231" y="174768"/>
                    <a:pt x="658130" y="190377"/>
                    <a:pt x="638464" y="189265"/>
                  </a:cubicBezTo>
                  <a:cubicBezTo>
                    <a:pt x="627614" y="188670"/>
                    <a:pt x="617163" y="179934"/>
                    <a:pt x="616053" y="165607"/>
                  </a:cubicBezTo>
                  <a:cubicBezTo>
                    <a:pt x="614249" y="141665"/>
                    <a:pt x="632242" y="131725"/>
                    <a:pt x="672395" y="127318"/>
                  </a:cubicBezTo>
                  <a:cubicBezTo>
                    <a:pt x="675190" y="127062"/>
                    <a:pt x="680592" y="126071"/>
                    <a:pt x="683290" y="124517"/>
                  </a:cubicBezTo>
                  <a:close/>
                  <a:moveTo>
                    <a:pt x="1258564" y="124517"/>
                  </a:moveTo>
                  <a:cubicBezTo>
                    <a:pt x="1258564" y="124517"/>
                    <a:pt x="1258564" y="161872"/>
                    <a:pt x="1258564" y="161872"/>
                  </a:cubicBezTo>
                  <a:cubicBezTo>
                    <a:pt x="1257500" y="174762"/>
                    <a:pt x="1233399" y="190377"/>
                    <a:pt x="1213738" y="189265"/>
                  </a:cubicBezTo>
                  <a:cubicBezTo>
                    <a:pt x="1202906" y="188666"/>
                    <a:pt x="1192403" y="179929"/>
                    <a:pt x="1191322" y="165607"/>
                  </a:cubicBezTo>
                  <a:cubicBezTo>
                    <a:pt x="1189495" y="141665"/>
                    <a:pt x="1207505" y="131725"/>
                    <a:pt x="1247669" y="127318"/>
                  </a:cubicBezTo>
                  <a:cubicBezTo>
                    <a:pt x="1250441" y="127062"/>
                    <a:pt x="1255883" y="126071"/>
                    <a:pt x="1258564" y="124517"/>
                  </a:cubicBezTo>
                  <a:close/>
                </a:path>
              </a:pathLst>
            </a:custGeom>
            <a:solidFill>
              <a:srgbClr val="000000"/>
            </a:solidFill>
            <a:ln w="50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742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4152C18-7B71-0949-8D3A-CC5AEA0A4C98}"/>
              </a:ext>
            </a:extLst>
          </p:cNvPr>
          <p:cNvSpPr txBox="1">
            <a:spLocks/>
          </p:cNvSpPr>
          <p:nvPr userDrawn="1"/>
        </p:nvSpPr>
        <p:spPr>
          <a:xfrm>
            <a:off x="492876" y="6475336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5110E-A93C-E24B-BA01-8EFF0EF70079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962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4023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inter slide (2 li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471719"/>
            <a:ext cx="11277600" cy="46166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defTabSz="74272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37" b="0" i="0">
                <a:solidFill>
                  <a:schemeClr val="tx2"/>
                </a:solidFill>
                <a:latin typeface="Microsoft GothicNeo Light" panose="02000300000000000000" pitchFamily="2" charset="-127"/>
                <a:ea typeface="Microsoft GothicNeo Light" panose="02000300000000000000" pitchFamily="2" charset="-127"/>
                <a:cs typeface="Arial" panose="020B0604020202020204" pitchFamily="34" charset="0"/>
              </a:defRPr>
            </a:lvl1pPr>
          </a:lstStyle>
          <a:p>
            <a:pPr marL="0" marR="0" lvl="0" indent="0" defTabSz="74272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 slide title goes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86C333-CE3E-A248-9C76-4BB3C4422CB7}"/>
              </a:ext>
            </a:extLst>
          </p:cNvPr>
          <p:cNvGrpSpPr/>
          <p:nvPr userDrawn="1"/>
        </p:nvGrpSpPr>
        <p:grpSpPr>
          <a:xfrm>
            <a:off x="495300" y="6493401"/>
            <a:ext cx="11246644" cy="258835"/>
            <a:chOff x="495300" y="6493397"/>
            <a:chExt cx="11246644" cy="258835"/>
          </a:xfrm>
        </p:grpSpPr>
        <p:sp>
          <p:nvSpPr>
            <p:cNvPr id="17" name="Title 4">
              <a:extLst>
                <a:ext uri="{FF2B5EF4-FFF2-40B4-BE49-F238E27FC236}">
                  <a16:creationId xmlns:a16="http://schemas.microsoft.com/office/drawing/2014/main" id="{C20B6289-350D-4B85-BF46-D298EFD2367F}"/>
                </a:ext>
              </a:extLst>
            </p:cNvPr>
            <p:cNvSpPr txBox="1">
              <a:spLocks/>
            </p:cNvSpPr>
            <p:nvPr/>
          </p:nvSpPr>
          <p:spPr>
            <a:xfrm>
              <a:off x="495300" y="6546919"/>
              <a:ext cx="2319251" cy="151791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kern="1200">
                  <a:solidFill>
                    <a:srgbClr val="053061"/>
                  </a:solidFill>
                  <a:latin typeface="Georgia" charset="0"/>
                  <a:ea typeface="Georgia" charset="0"/>
                  <a:cs typeface="Georgia" charset="0"/>
                </a:defRPr>
              </a:lvl1pPr>
            </a:lstStyle>
            <a:p>
              <a:pPr marL="0" marR="0" lvl="0" indent="0" algn="r" defTabSz="742727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5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 Light"/>
                  <a:ea typeface="Cambria" panose="02040503050406030204" pitchFamily="18" charset="0"/>
                  <a:cs typeface="Calibri" charset="0"/>
                </a:rPr>
                <a:t>© 2021 Copyright Genpact. All Rights Reserved.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3F5A6DD-080D-4989-8CDE-09D4527E7C1C}"/>
                </a:ext>
              </a:extLst>
            </p:cNvPr>
            <p:cNvCxnSpPr>
              <a:cxnSpLocks/>
            </p:cNvCxnSpPr>
            <p:nvPr/>
          </p:nvCxnSpPr>
          <p:spPr>
            <a:xfrm>
              <a:off x="2888833" y="6618774"/>
              <a:ext cx="64837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FFC90CB-F2A6-4E9D-AE80-56D45DB04D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53512" y="6493397"/>
              <a:ext cx="888432" cy="258835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89B5DE7-2325-44C6-8207-BE0F7B9F68CC}"/>
                </a:ext>
              </a:extLst>
            </p:cNvPr>
            <p:cNvCxnSpPr/>
            <p:nvPr userDrawn="1"/>
          </p:nvCxnSpPr>
          <p:spPr>
            <a:xfrm>
              <a:off x="10784366" y="6493397"/>
              <a:ext cx="0" cy="2588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A38AB34-62FA-4212-B5A6-F556BDA880D2}"/>
                </a:ext>
              </a:extLst>
            </p:cNvPr>
            <p:cNvSpPr/>
            <p:nvPr userDrawn="1"/>
          </p:nvSpPr>
          <p:spPr>
            <a:xfrm>
              <a:off x="9467849" y="6543762"/>
              <a:ext cx="1247371" cy="182154"/>
            </a:xfrm>
            <a:custGeom>
              <a:avLst/>
              <a:gdLst>
                <a:gd name="connsiteX0" fmla="*/ 1471175 w 1793053"/>
                <a:gd name="connsiteY0" fmla="*/ 0 h 261840"/>
                <a:gd name="connsiteX1" fmla="*/ 1471175 w 1793053"/>
                <a:gd name="connsiteY1" fmla="*/ 183973 h 261840"/>
                <a:gd name="connsiteX2" fmla="*/ 1480823 w 1793053"/>
                <a:gd name="connsiteY2" fmla="*/ 201717 h 261840"/>
                <a:gd name="connsiteX3" fmla="*/ 1504173 w 1793053"/>
                <a:gd name="connsiteY3" fmla="*/ 207009 h 261840"/>
                <a:gd name="connsiteX4" fmla="*/ 1519428 w 1793053"/>
                <a:gd name="connsiteY4" fmla="*/ 204830 h 261840"/>
                <a:gd name="connsiteX5" fmla="*/ 1519428 w 1793053"/>
                <a:gd name="connsiteY5" fmla="*/ 188331 h 261840"/>
                <a:gd name="connsiteX6" fmla="*/ 1511954 w 1793053"/>
                <a:gd name="connsiteY6" fmla="*/ 188643 h 261840"/>
                <a:gd name="connsiteX7" fmla="*/ 1494211 w 1793053"/>
                <a:gd name="connsiteY7" fmla="*/ 175880 h 261840"/>
                <a:gd name="connsiteX8" fmla="*/ 1494211 w 1793053"/>
                <a:gd name="connsiteY8" fmla="*/ 0 h 261840"/>
                <a:gd name="connsiteX9" fmla="*/ 1471175 w 1793053"/>
                <a:gd name="connsiteY9" fmla="*/ 0 h 261840"/>
                <a:gd name="connsiteX10" fmla="*/ 984626 w 1793053"/>
                <a:gd name="connsiteY10" fmla="*/ 1868 h 261840"/>
                <a:gd name="connsiteX11" fmla="*/ 940420 w 1793053"/>
                <a:gd name="connsiteY11" fmla="*/ 17121 h 261840"/>
                <a:gd name="connsiteX12" fmla="*/ 923610 w 1793053"/>
                <a:gd name="connsiteY12" fmla="*/ 54165 h 261840"/>
                <a:gd name="connsiteX13" fmla="*/ 943220 w 1793053"/>
                <a:gd name="connsiteY13" fmla="*/ 91831 h 261840"/>
                <a:gd name="connsiteX14" fmla="*/ 985246 w 1793053"/>
                <a:gd name="connsiteY14" fmla="*/ 111131 h 261840"/>
                <a:gd name="connsiteX15" fmla="*/ 1035366 w 1793053"/>
                <a:gd name="connsiteY15" fmla="*/ 152222 h 261840"/>
                <a:gd name="connsiteX16" fmla="*/ 1025092 w 1793053"/>
                <a:gd name="connsiteY16" fmla="*/ 177747 h 261840"/>
                <a:gd name="connsiteX17" fmla="*/ 993027 w 1793053"/>
                <a:gd name="connsiteY17" fmla="*/ 187709 h 261840"/>
                <a:gd name="connsiteX18" fmla="*/ 940420 w 1793053"/>
                <a:gd name="connsiteY18" fmla="*/ 147552 h 261840"/>
                <a:gd name="connsiteX19" fmla="*/ 918317 w 1793053"/>
                <a:gd name="connsiteY19" fmla="*/ 153467 h 261840"/>
                <a:gd name="connsiteX20" fmla="*/ 942907 w 1793053"/>
                <a:gd name="connsiteY20" fmla="*/ 190199 h 261840"/>
                <a:gd name="connsiteX21" fmla="*/ 991781 w 1793053"/>
                <a:gd name="connsiteY21" fmla="*/ 207320 h 261840"/>
                <a:gd name="connsiteX22" fmla="*/ 1045328 w 1793053"/>
                <a:gd name="connsiteY22" fmla="*/ 188954 h 261840"/>
                <a:gd name="connsiteX23" fmla="*/ 1060270 w 1793053"/>
                <a:gd name="connsiteY23" fmla="*/ 148486 h 261840"/>
                <a:gd name="connsiteX24" fmla="*/ 1039413 w 1793053"/>
                <a:gd name="connsiteY24" fmla="*/ 109575 h 261840"/>
                <a:gd name="connsiteX25" fmla="*/ 996141 w 1793053"/>
                <a:gd name="connsiteY25" fmla="*/ 89963 h 261840"/>
                <a:gd name="connsiteX26" fmla="*/ 947580 w 1793053"/>
                <a:gd name="connsiteY26" fmla="*/ 52297 h 261840"/>
                <a:gd name="connsiteX27" fmla="*/ 957229 w 1793053"/>
                <a:gd name="connsiteY27" fmla="*/ 29573 h 261840"/>
                <a:gd name="connsiteX28" fmla="*/ 983999 w 1793053"/>
                <a:gd name="connsiteY28" fmla="*/ 21479 h 261840"/>
                <a:gd name="connsiteX29" fmla="*/ 1015130 w 1793053"/>
                <a:gd name="connsiteY29" fmla="*/ 31440 h 261840"/>
                <a:gd name="connsiteX30" fmla="*/ 1030693 w 1793053"/>
                <a:gd name="connsiteY30" fmla="*/ 56344 h 261840"/>
                <a:gd name="connsiteX31" fmla="*/ 1052175 w 1793053"/>
                <a:gd name="connsiteY31" fmla="*/ 53542 h 261840"/>
                <a:gd name="connsiteX32" fmla="*/ 984626 w 1793053"/>
                <a:gd name="connsiteY32" fmla="*/ 1868 h 261840"/>
                <a:gd name="connsiteX33" fmla="*/ 0 w 1793053"/>
                <a:gd name="connsiteY33" fmla="*/ 4669 h 261840"/>
                <a:gd name="connsiteX34" fmla="*/ 0 w 1793053"/>
                <a:gd name="connsiteY34" fmla="*/ 204519 h 261840"/>
                <a:gd name="connsiteX35" fmla="*/ 23036 w 1793053"/>
                <a:gd name="connsiteY35" fmla="*/ 204519 h 261840"/>
                <a:gd name="connsiteX36" fmla="*/ 23036 w 1793053"/>
                <a:gd name="connsiteY36" fmla="*/ 21790 h 261840"/>
                <a:gd name="connsiteX37" fmla="*/ 23659 w 1793053"/>
                <a:gd name="connsiteY37" fmla="*/ 22413 h 261840"/>
                <a:gd name="connsiteX38" fmla="*/ 78446 w 1793053"/>
                <a:gd name="connsiteY38" fmla="*/ 204519 h 261840"/>
                <a:gd name="connsiteX39" fmla="*/ 96190 w 1793053"/>
                <a:gd name="connsiteY39" fmla="*/ 204519 h 261840"/>
                <a:gd name="connsiteX40" fmla="*/ 151289 w 1793053"/>
                <a:gd name="connsiteY40" fmla="*/ 22413 h 261840"/>
                <a:gd name="connsiteX41" fmla="*/ 151600 w 1793053"/>
                <a:gd name="connsiteY41" fmla="*/ 21790 h 261840"/>
                <a:gd name="connsiteX42" fmla="*/ 151600 w 1793053"/>
                <a:gd name="connsiteY42" fmla="*/ 204519 h 261840"/>
                <a:gd name="connsiteX43" fmla="*/ 174636 w 1793053"/>
                <a:gd name="connsiteY43" fmla="*/ 204519 h 261840"/>
                <a:gd name="connsiteX44" fmla="*/ 174636 w 1793053"/>
                <a:gd name="connsiteY44" fmla="*/ 4669 h 261840"/>
                <a:gd name="connsiteX45" fmla="*/ 136347 w 1793053"/>
                <a:gd name="connsiteY45" fmla="*/ 4669 h 261840"/>
                <a:gd name="connsiteX46" fmla="*/ 87474 w 1793053"/>
                <a:gd name="connsiteY46" fmla="*/ 165296 h 261840"/>
                <a:gd name="connsiteX47" fmla="*/ 87474 w 1793053"/>
                <a:gd name="connsiteY47" fmla="*/ 165918 h 261840"/>
                <a:gd name="connsiteX48" fmla="*/ 87162 w 1793053"/>
                <a:gd name="connsiteY48" fmla="*/ 165296 h 261840"/>
                <a:gd name="connsiteX49" fmla="*/ 38289 w 1793053"/>
                <a:gd name="connsiteY49" fmla="*/ 4669 h 261840"/>
                <a:gd name="connsiteX50" fmla="*/ 0 w 1793053"/>
                <a:gd name="connsiteY50" fmla="*/ 4669 h 261840"/>
                <a:gd name="connsiteX51" fmla="*/ 1096689 w 1793053"/>
                <a:gd name="connsiteY51" fmla="*/ 8716 h 261840"/>
                <a:gd name="connsiteX52" fmla="*/ 1096689 w 1793053"/>
                <a:gd name="connsiteY52" fmla="*/ 56655 h 261840"/>
                <a:gd name="connsiteX53" fmla="*/ 1074586 w 1793053"/>
                <a:gd name="connsiteY53" fmla="*/ 56655 h 261840"/>
                <a:gd name="connsiteX54" fmla="*/ 1074586 w 1793053"/>
                <a:gd name="connsiteY54" fmla="*/ 75021 h 261840"/>
                <a:gd name="connsiteX55" fmla="*/ 1096689 w 1793053"/>
                <a:gd name="connsiteY55" fmla="*/ 75021 h 261840"/>
                <a:gd name="connsiteX56" fmla="*/ 1096689 w 1793053"/>
                <a:gd name="connsiteY56" fmla="*/ 183973 h 261840"/>
                <a:gd name="connsiteX57" fmla="*/ 1105716 w 1793053"/>
                <a:gd name="connsiteY57" fmla="*/ 201717 h 261840"/>
                <a:gd name="connsiteX58" fmla="*/ 1129066 w 1793053"/>
                <a:gd name="connsiteY58" fmla="*/ 207009 h 261840"/>
                <a:gd name="connsiteX59" fmla="*/ 1144629 w 1793053"/>
                <a:gd name="connsiteY59" fmla="*/ 204830 h 261840"/>
                <a:gd name="connsiteX60" fmla="*/ 1144629 w 1793053"/>
                <a:gd name="connsiteY60" fmla="*/ 188331 h 261840"/>
                <a:gd name="connsiteX61" fmla="*/ 1136847 w 1793053"/>
                <a:gd name="connsiteY61" fmla="*/ 188643 h 261840"/>
                <a:gd name="connsiteX62" fmla="*/ 1119725 w 1793053"/>
                <a:gd name="connsiteY62" fmla="*/ 175880 h 261840"/>
                <a:gd name="connsiteX63" fmla="*/ 1119725 w 1793053"/>
                <a:gd name="connsiteY63" fmla="*/ 75021 h 261840"/>
                <a:gd name="connsiteX64" fmla="*/ 1144629 w 1793053"/>
                <a:gd name="connsiteY64" fmla="*/ 75021 h 261840"/>
                <a:gd name="connsiteX65" fmla="*/ 1144629 w 1793053"/>
                <a:gd name="connsiteY65" fmla="*/ 56655 h 261840"/>
                <a:gd name="connsiteX66" fmla="*/ 1119725 w 1793053"/>
                <a:gd name="connsiteY66" fmla="*/ 56655 h 261840"/>
                <a:gd name="connsiteX67" fmla="*/ 1119725 w 1793053"/>
                <a:gd name="connsiteY67" fmla="*/ 8716 h 261840"/>
                <a:gd name="connsiteX68" fmla="*/ 1096689 w 1793053"/>
                <a:gd name="connsiteY68" fmla="*/ 8716 h 261840"/>
                <a:gd name="connsiteX69" fmla="*/ 268024 w 1793053"/>
                <a:gd name="connsiteY69" fmla="*/ 53853 h 261840"/>
                <a:gd name="connsiteX70" fmla="*/ 220707 w 1793053"/>
                <a:gd name="connsiteY70" fmla="*/ 76266 h 261840"/>
                <a:gd name="connsiteX71" fmla="*/ 204209 w 1793053"/>
                <a:gd name="connsiteY71" fmla="*/ 130431 h 261840"/>
                <a:gd name="connsiteX72" fmla="*/ 220707 w 1793053"/>
                <a:gd name="connsiteY72" fmla="*/ 184596 h 261840"/>
                <a:gd name="connsiteX73" fmla="*/ 268024 w 1793053"/>
                <a:gd name="connsiteY73" fmla="*/ 207009 h 261840"/>
                <a:gd name="connsiteX74" fmla="*/ 315341 w 1793053"/>
                <a:gd name="connsiteY74" fmla="*/ 184596 h 261840"/>
                <a:gd name="connsiteX75" fmla="*/ 331840 w 1793053"/>
                <a:gd name="connsiteY75" fmla="*/ 130431 h 261840"/>
                <a:gd name="connsiteX76" fmla="*/ 315341 w 1793053"/>
                <a:gd name="connsiteY76" fmla="*/ 76266 h 261840"/>
                <a:gd name="connsiteX77" fmla="*/ 268024 w 1793053"/>
                <a:gd name="connsiteY77" fmla="*/ 53853 h 261840"/>
                <a:gd name="connsiteX78" fmla="*/ 1596939 w 1793053"/>
                <a:gd name="connsiteY78" fmla="*/ 54165 h 261840"/>
                <a:gd name="connsiteX79" fmla="*/ 1570168 w 1793053"/>
                <a:gd name="connsiteY79" fmla="*/ 59457 h 261840"/>
                <a:gd name="connsiteX80" fmla="*/ 1550553 w 1793053"/>
                <a:gd name="connsiteY80" fmla="*/ 74710 h 261840"/>
                <a:gd name="connsiteX81" fmla="*/ 1534057 w 1793053"/>
                <a:gd name="connsiteY81" fmla="*/ 130742 h 261840"/>
                <a:gd name="connsiteX82" fmla="*/ 1555226 w 1793053"/>
                <a:gd name="connsiteY82" fmla="*/ 190199 h 261840"/>
                <a:gd name="connsiteX83" fmla="*/ 1600673 w 1793053"/>
                <a:gd name="connsiteY83" fmla="*/ 207009 h 261840"/>
                <a:gd name="connsiteX84" fmla="*/ 1656708 w 1793053"/>
                <a:gd name="connsiteY84" fmla="*/ 172767 h 261840"/>
                <a:gd name="connsiteX85" fmla="*/ 1638339 w 1793053"/>
                <a:gd name="connsiteY85" fmla="*/ 163739 h 261840"/>
                <a:gd name="connsiteX86" fmla="*/ 1600673 w 1793053"/>
                <a:gd name="connsiteY86" fmla="*/ 188954 h 261840"/>
                <a:gd name="connsiteX87" fmla="*/ 1569235 w 1793053"/>
                <a:gd name="connsiteY87" fmla="*/ 173701 h 261840"/>
                <a:gd name="connsiteX88" fmla="*/ 1557714 w 1793053"/>
                <a:gd name="connsiteY88" fmla="*/ 135100 h 261840"/>
                <a:gd name="connsiteX89" fmla="*/ 1658575 w 1793053"/>
                <a:gd name="connsiteY89" fmla="*/ 135100 h 261840"/>
                <a:gd name="connsiteX90" fmla="*/ 1658575 w 1793053"/>
                <a:gd name="connsiteY90" fmla="*/ 121092 h 261840"/>
                <a:gd name="connsiteX91" fmla="*/ 1640206 w 1793053"/>
                <a:gd name="connsiteY91" fmla="*/ 67861 h 261840"/>
                <a:gd name="connsiteX92" fmla="*/ 1596939 w 1793053"/>
                <a:gd name="connsiteY92" fmla="*/ 54165 h 261840"/>
                <a:gd name="connsiteX93" fmla="*/ 503985 w 1793053"/>
                <a:gd name="connsiteY93" fmla="*/ 54476 h 261840"/>
                <a:gd name="connsiteX94" fmla="*/ 441104 w 1793053"/>
                <a:gd name="connsiteY94" fmla="*/ 130742 h 261840"/>
                <a:gd name="connsiteX95" fmla="*/ 502738 w 1793053"/>
                <a:gd name="connsiteY95" fmla="*/ 207009 h 261840"/>
                <a:gd name="connsiteX96" fmla="*/ 539470 w 1793053"/>
                <a:gd name="connsiteY96" fmla="*/ 187397 h 261840"/>
                <a:gd name="connsiteX97" fmla="*/ 540717 w 1793053"/>
                <a:gd name="connsiteY97" fmla="*/ 186775 h 261840"/>
                <a:gd name="connsiteX98" fmla="*/ 540717 w 1793053"/>
                <a:gd name="connsiteY98" fmla="*/ 214791 h 261840"/>
                <a:gd name="connsiteX99" fmla="*/ 505544 w 1793053"/>
                <a:gd name="connsiteY99" fmla="*/ 246543 h 261840"/>
                <a:gd name="connsiteX100" fmla="*/ 459471 w 1793053"/>
                <a:gd name="connsiteY100" fmla="*/ 237204 h 261840"/>
                <a:gd name="connsiteX101" fmla="*/ 459471 w 1793053"/>
                <a:gd name="connsiteY101" fmla="*/ 257127 h 261840"/>
                <a:gd name="connsiteX102" fmla="*/ 502738 w 1793053"/>
                <a:gd name="connsiteY102" fmla="*/ 264598 h 261840"/>
                <a:gd name="connsiteX103" fmla="*/ 563133 w 1793053"/>
                <a:gd name="connsiteY103" fmla="*/ 209500 h 261840"/>
                <a:gd name="connsiteX104" fmla="*/ 563133 w 1793053"/>
                <a:gd name="connsiteY104" fmla="*/ 57278 h 261840"/>
                <a:gd name="connsiteX105" fmla="*/ 546010 w 1793053"/>
                <a:gd name="connsiteY105" fmla="*/ 57278 h 261840"/>
                <a:gd name="connsiteX106" fmla="*/ 541030 w 1793053"/>
                <a:gd name="connsiteY106" fmla="*/ 72842 h 261840"/>
                <a:gd name="connsiteX107" fmla="*/ 503985 w 1793053"/>
                <a:gd name="connsiteY107" fmla="*/ 54476 h 261840"/>
                <a:gd name="connsiteX108" fmla="*/ 652785 w 1793053"/>
                <a:gd name="connsiteY108" fmla="*/ 54476 h 261840"/>
                <a:gd name="connsiteX109" fmla="*/ 597998 w 1793053"/>
                <a:gd name="connsiteY109" fmla="*/ 86228 h 261840"/>
                <a:gd name="connsiteX110" fmla="*/ 616361 w 1793053"/>
                <a:gd name="connsiteY110" fmla="*/ 95878 h 261840"/>
                <a:gd name="connsiteX111" fmla="*/ 653093 w 1793053"/>
                <a:gd name="connsiteY111" fmla="*/ 72842 h 261840"/>
                <a:gd name="connsiteX112" fmla="*/ 682670 w 1793053"/>
                <a:gd name="connsiteY112" fmla="*/ 98679 h 261840"/>
                <a:gd name="connsiteX113" fmla="*/ 682670 w 1793053"/>
                <a:gd name="connsiteY113" fmla="*/ 103971 h 261840"/>
                <a:gd name="connsiteX114" fmla="*/ 682357 w 1793053"/>
                <a:gd name="connsiteY114" fmla="*/ 106150 h 261840"/>
                <a:gd name="connsiteX115" fmla="*/ 674575 w 1793053"/>
                <a:gd name="connsiteY115" fmla="*/ 108329 h 261840"/>
                <a:gd name="connsiteX116" fmla="*/ 615427 w 1793053"/>
                <a:gd name="connsiteY116" fmla="*/ 124517 h 261840"/>
                <a:gd name="connsiteX117" fmla="*/ 591770 w 1793053"/>
                <a:gd name="connsiteY117" fmla="*/ 164984 h 261840"/>
                <a:gd name="connsiteX118" fmla="*/ 606092 w 1793053"/>
                <a:gd name="connsiteY118" fmla="*/ 196425 h 261840"/>
                <a:gd name="connsiteX119" fmla="*/ 635350 w 1793053"/>
                <a:gd name="connsiteY119" fmla="*/ 207631 h 261840"/>
                <a:gd name="connsiteX120" fmla="*/ 683290 w 1793053"/>
                <a:gd name="connsiteY120" fmla="*/ 186464 h 261840"/>
                <a:gd name="connsiteX121" fmla="*/ 693251 w 1793053"/>
                <a:gd name="connsiteY121" fmla="*/ 202651 h 261840"/>
                <a:gd name="connsiteX122" fmla="*/ 713487 w 1793053"/>
                <a:gd name="connsiteY122" fmla="*/ 204207 h 261840"/>
                <a:gd name="connsiteX123" fmla="*/ 713487 w 1793053"/>
                <a:gd name="connsiteY123" fmla="*/ 188643 h 261840"/>
                <a:gd name="connsiteX124" fmla="*/ 705080 w 1793053"/>
                <a:gd name="connsiteY124" fmla="*/ 179615 h 261840"/>
                <a:gd name="connsiteX125" fmla="*/ 705080 w 1793053"/>
                <a:gd name="connsiteY125" fmla="*/ 108329 h 261840"/>
                <a:gd name="connsiteX126" fmla="*/ 705080 w 1793053"/>
                <a:gd name="connsiteY126" fmla="*/ 98991 h 261840"/>
                <a:gd name="connsiteX127" fmla="*/ 688271 w 1793053"/>
                <a:gd name="connsiteY127" fmla="*/ 64437 h 261840"/>
                <a:gd name="connsiteX128" fmla="*/ 652785 w 1793053"/>
                <a:gd name="connsiteY128" fmla="*/ 54476 h 261840"/>
                <a:gd name="connsiteX129" fmla="*/ 811234 w 1793053"/>
                <a:gd name="connsiteY129" fmla="*/ 54476 h 261840"/>
                <a:gd name="connsiteX130" fmla="*/ 767962 w 1793053"/>
                <a:gd name="connsiteY130" fmla="*/ 76889 h 261840"/>
                <a:gd name="connsiteX131" fmla="*/ 767962 w 1793053"/>
                <a:gd name="connsiteY131" fmla="*/ 57278 h 261840"/>
                <a:gd name="connsiteX132" fmla="*/ 744926 w 1793053"/>
                <a:gd name="connsiteY132" fmla="*/ 57278 h 261840"/>
                <a:gd name="connsiteX133" fmla="*/ 744926 w 1793053"/>
                <a:gd name="connsiteY133" fmla="*/ 204830 h 261840"/>
                <a:gd name="connsiteX134" fmla="*/ 767962 w 1793053"/>
                <a:gd name="connsiteY134" fmla="*/ 204830 h 261840"/>
                <a:gd name="connsiteX135" fmla="*/ 767962 w 1793053"/>
                <a:gd name="connsiteY135" fmla="*/ 95255 h 261840"/>
                <a:gd name="connsiteX136" fmla="*/ 809367 w 1793053"/>
                <a:gd name="connsiteY136" fmla="*/ 72842 h 261840"/>
                <a:gd name="connsiteX137" fmla="*/ 832398 w 1793053"/>
                <a:gd name="connsiteY137" fmla="*/ 98368 h 261840"/>
                <a:gd name="connsiteX138" fmla="*/ 832398 w 1793053"/>
                <a:gd name="connsiteY138" fmla="*/ 204830 h 261840"/>
                <a:gd name="connsiteX139" fmla="*/ 855435 w 1793053"/>
                <a:gd name="connsiteY139" fmla="*/ 204830 h 261840"/>
                <a:gd name="connsiteX140" fmla="*/ 855435 w 1793053"/>
                <a:gd name="connsiteY140" fmla="*/ 97745 h 261840"/>
                <a:gd name="connsiteX141" fmla="*/ 811234 w 1793053"/>
                <a:gd name="connsiteY141" fmla="*/ 54476 h 261840"/>
                <a:gd name="connsiteX142" fmla="*/ 1228054 w 1793053"/>
                <a:gd name="connsiteY142" fmla="*/ 54476 h 261840"/>
                <a:gd name="connsiteX143" fmla="*/ 1173266 w 1793053"/>
                <a:gd name="connsiteY143" fmla="*/ 86228 h 261840"/>
                <a:gd name="connsiteX144" fmla="*/ 1191635 w 1793053"/>
                <a:gd name="connsiteY144" fmla="*/ 95878 h 261840"/>
                <a:gd name="connsiteX145" fmla="*/ 1228367 w 1793053"/>
                <a:gd name="connsiteY145" fmla="*/ 72842 h 261840"/>
                <a:gd name="connsiteX146" fmla="*/ 1257938 w 1793053"/>
                <a:gd name="connsiteY146" fmla="*/ 98679 h 261840"/>
                <a:gd name="connsiteX147" fmla="*/ 1257938 w 1793053"/>
                <a:gd name="connsiteY147" fmla="*/ 103971 h 261840"/>
                <a:gd name="connsiteX148" fmla="*/ 1257318 w 1793053"/>
                <a:gd name="connsiteY148" fmla="*/ 106150 h 261840"/>
                <a:gd name="connsiteX149" fmla="*/ 1249844 w 1793053"/>
                <a:gd name="connsiteY149" fmla="*/ 108329 h 261840"/>
                <a:gd name="connsiteX150" fmla="*/ 1190701 w 1793053"/>
                <a:gd name="connsiteY150" fmla="*/ 124517 h 261840"/>
                <a:gd name="connsiteX151" fmla="*/ 1167039 w 1793053"/>
                <a:gd name="connsiteY151" fmla="*/ 164984 h 261840"/>
                <a:gd name="connsiteX152" fmla="*/ 1181361 w 1793053"/>
                <a:gd name="connsiteY152" fmla="*/ 196425 h 261840"/>
                <a:gd name="connsiteX153" fmla="*/ 1210624 w 1793053"/>
                <a:gd name="connsiteY153" fmla="*/ 207631 h 261840"/>
                <a:gd name="connsiteX154" fmla="*/ 1258564 w 1793053"/>
                <a:gd name="connsiteY154" fmla="*/ 186464 h 261840"/>
                <a:gd name="connsiteX155" fmla="*/ 1268526 w 1793053"/>
                <a:gd name="connsiteY155" fmla="*/ 202651 h 261840"/>
                <a:gd name="connsiteX156" fmla="*/ 1288756 w 1793053"/>
                <a:gd name="connsiteY156" fmla="*/ 204207 h 261840"/>
                <a:gd name="connsiteX157" fmla="*/ 1288756 w 1793053"/>
                <a:gd name="connsiteY157" fmla="*/ 188643 h 261840"/>
                <a:gd name="connsiteX158" fmla="*/ 1280354 w 1793053"/>
                <a:gd name="connsiteY158" fmla="*/ 179615 h 261840"/>
                <a:gd name="connsiteX159" fmla="*/ 1280354 w 1793053"/>
                <a:gd name="connsiteY159" fmla="*/ 108329 h 261840"/>
                <a:gd name="connsiteX160" fmla="*/ 1280354 w 1793053"/>
                <a:gd name="connsiteY160" fmla="*/ 98991 h 261840"/>
                <a:gd name="connsiteX161" fmla="*/ 1263232 w 1793053"/>
                <a:gd name="connsiteY161" fmla="*/ 64437 h 261840"/>
                <a:gd name="connsiteX162" fmla="*/ 1228054 w 1793053"/>
                <a:gd name="connsiteY162" fmla="*/ 54476 h 261840"/>
                <a:gd name="connsiteX163" fmla="*/ 1386503 w 1793053"/>
                <a:gd name="connsiteY163" fmla="*/ 54476 h 261840"/>
                <a:gd name="connsiteX164" fmla="*/ 1343236 w 1793053"/>
                <a:gd name="connsiteY164" fmla="*/ 76889 h 261840"/>
                <a:gd name="connsiteX165" fmla="*/ 1343236 w 1793053"/>
                <a:gd name="connsiteY165" fmla="*/ 57278 h 261840"/>
                <a:gd name="connsiteX166" fmla="*/ 1320200 w 1793053"/>
                <a:gd name="connsiteY166" fmla="*/ 57278 h 261840"/>
                <a:gd name="connsiteX167" fmla="*/ 1320200 w 1793053"/>
                <a:gd name="connsiteY167" fmla="*/ 204830 h 261840"/>
                <a:gd name="connsiteX168" fmla="*/ 1343236 w 1793053"/>
                <a:gd name="connsiteY168" fmla="*/ 204830 h 261840"/>
                <a:gd name="connsiteX169" fmla="*/ 1343236 w 1793053"/>
                <a:gd name="connsiteY169" fmla="*/ 95255 h 261840"/>
                <a:gd name="connsiteX170" fmla="*/ 1384636 w 1793053"/>
                <a:gd name="connsiteY170" fmla="*/ 72842 h 261840"/>
                <a:gd name="connsiteX171" fmla="*/ 1407672 w 1793053"/>
                <a:gd name="connsiteY171" fmla="*/ 98368 h 261840"/>
                <a:gd name="connsiteX172" fmla="*/ 1407672 w 1793053"/>
                <a:gd name="connsiteY172" fmla="*/ 204830 h 261840"/>
                <a:gd name="connsiteX173" fmla="*/ 1430709 w 1793053"/>
                <a:gd name="connsiteY173" fmla="*/ 204830 h 261840"/>
                <a:gd name="connsiteX174" fmla="*/ 1430709 w 1793053"/>
                <a:gd name="connsiteY174" fmla="*/ 97745 h 261840"/>
                <a:gd name="connsiteX175" fmla="*/ 1386503 w 1793053"/>
                <a:gd name="connsiteY175" fmla="*/ 54476 h 261840"/>
                <a:gd name="connsiteX176" fmla="*/ 432387 w 1793053"/>
                <a:gd name="connsiteY176" fmla="*/ 55099 h 261840"/>
                <a:gd name="connsiteX177" fmla="*/ 383203 w 1793053"/>
                <a:gd name="connsiteY177" fmla="*/ 85605 h 261840"/>
                <a:gd name="connsiteX178" fmla="*/ 383203 w 1793053"/>
                <a:gd name="connsiteY178" fmla="*/ 84049 h 261840"/>
                <a:gd name="connsiteX179" fmla="*/ 383203 w 1793053"/>
                <a:gd name="connsiteY179" fmla="*/ 57278 h 261840"/>
                <a:gd name="connsiteX180" fmla="*/ 360167 w 1793053"/>
                <a:gd name="connsiteY180" fmla="*/ 57278 h 261840"/>
                <a:gd name="connsiteX181" fmla="*/ 360167 w 1793053"/>
                <a:gd name="connsiteY181" fmla="*/ 204519 h 261840"/>
                <a:gd name="connsiteX182" fmla="*/ 383203 w 1793053"/>
                <a:gd name="connsiteY182" fmla="*/ 204519 h 261840"/>
                <a:gd name="connsiteX183" fmla="*/ 383203 w 1793053"/>
                <a:gd name="connsiteY183" fmla="*/ 121092 h 261840"/>
                <a:gd name="connsiteX184" fmla="*/ 432387 w 1793053"/>
                <a:gd name="connsiteY184" fmla="*/ 76578 h 261840"/>
                <a:gd name="connsiteX185" fmla="*/ 432387 w 1793053"/>
                <a:gd name="connsiteY185" fmla="*/ 55099 h 261840"/>
                <a:gd name="connsiteX186" fmla="*/ 1674137 w 1793053"/>
                <a:gd name="connsiteY186" fmla="*/ 56966 h 261840"/>
                <a:gd name="connsiteX187" fmla="*/ 1725504 w 1793053"/>
                <a:gd name="connsiteY187" fmla="*/ 203273 h 261840"/>
                <a:gd name="connsiteX188" fmla="*/ 1725504 w 1793053"/>
                <a:gd name="connsiteY188" fmla="*/ 204519 h 261840"/>
                <a:gd name="connsiteX189" fmla="*/ 1705581 w 1793053"/>
                <a:gd name="connsiteY189" fmla="*/ 241251 h 261840"/>
                <a:gd name="connsiteX190" fmla="*/ 1685032 w 1793053"/>
                <a:gd name="connsiteY190" fmla="*/ 246543 h 261840"/>
                <a:gd name="connsiteX191" fmla="*/ 1673830 w 1793053"/>
                <a:gd name="connsiteY191" fmla="*/ 244986 h 261840"/>
                <a:gd name="connsiteX192" fmla="*/ 1673830 w 1793053"/>
                <a:gd name="connsiteY192" fmla="*/ 262730 h 261840"/>
                <a:gd name="connsiteX193" fmla="*/ 1689079 w 1793053"/>
                <a:gd name="connsiteY193" fmla="*/ 264909 h 261840"/>
                <a:gd name="connsiteX194" fmla="*/ 1717096 w 1793053"/>
                <a:gd name="connsiteY194" fmla="*/ 256505 h 261840"/>
                <a:gd name="connsiteX195" fmla="*/ 1741693 w 1793053"/>
                <a:gd name="connsiteY195" fmla="*/ 216971 h 261840"/>
                <a:gd name="connsiteX196" fmla="*/ 1793054 w 1793053"/>
                <a:gd name="connsiteY196" fmla="*/ 56966 h 261840"/>
                <a:gd name="connsiteX197" fmla="*/ 1770643 w 1793053"/>
                <a:gd name="connsiteY197" fmla="*/ 56966 h 261840"/>
                <a:gd name="connsiteX198" fmla="*/ 1737019 w 1793053"/>
                <a:gd name="connsiteY198" fmla="*/ 170276 h 261840"/>
                <a:gd name="connsiteX199" fmla="*/ 1736712 w 1793053"/>
                <a:gd name="connsiteY199" fmla="*/ 172767 h 261840"/>
                <a:gd name="connsiteX200" fmla="*/ 1736086 w 1793053"/>
                <a:gd name="connsiteY200" fmla="*/ 170276 h 261840"/>
                <a:gd name="connsiteX201" fmla="*/ 1696553 w 1793053"/>
                <a:gd name="connsiteY201" fmla="*/ 56966 h 261840"/>
                <a:gd name="connsiteX202" fmla="*/ 1674137 w 1793053"/>
                <a:gd name="connsiteY202" fmla="*/ 56966 h 261840"/>
                <a:gd name="connsiteX203" fmla="*/ 268024 w 1793053"/>
                <a:gd name="connsiteY203" fmla="*/ 72220 h 261840"/>
                <a:gd name="connsiteX204" fmla="*/ 307559 w 1793053"/>
                <a:gd name="connsiteY204" fmla="*/ 130431 h 261840"/>
                <a:gd name="connsiteX205" fmla="*/ 268024 w 1793053"/>
                <a:gd name="connsiteY205" fmla="*/ 188643 h 261840"/>
                <a:gd name="connsiteX206" fmla="*/ 228490 w 1793053"/>
                <a:gd name="connsiteY206" fmla="*/ 130431 h 261840"/>
                <a:gd name="connsiteX207" fmla="*/ 268024 w 1793053"/>
                <a:gd name="connsiteY207" fmla="*/ 72220 h 261840"/>
                <a:gd name="connsiteX208" fmla="*/ 505544 w 1793053"/>
                <a:gd name="connsiteY208" fmla="*/ 72531 h 261840"/>
                <a:gd name="connsiteX209" fmla="*/ 540717 w 1793053"/>
                <a:gd name="connsiteY209" fmla="*/ 91520 h 261840"/>
                <a:gd name="connsiteX210" fmla="*/ 540717 w 1793053"/>
                <a:gd name="connsiteY210" fmla="*/ 161872 h 261840"/>
                <a:gd name="connsiteX211" fmla="*/ 505544 w 1793053"/>
                <a:gd name="connsiteY211" fmla="*/ 188643 h 261840"/>
                <a:gd name="connsiteX212" fmla="*/ 465386 w 1793053"/>
                <a:gd name="connsiteY212" fmla="*/ 129497 h 261840"/>
                <a:gd name="connsiteX213" fmla="*/ 505544 w 1793053"/>
                <a:gd name="connsiteY213" fmla="*/ 72531 h 261840"/>
                <a:gd name="connsiteX214" fmla="*/ 1597560 w 1793053"/>
                <a:gd name="connsiteY214" fmla="*/ 72531 h 261840"/>
                <a:gd name="connsiteX215" fmla="*/ 1635851 w 1793053"/>
                <a:gd name="connsiteY215" fmla="*/ 116734 h 261840"/>
                <a:gd name="connsiteX216" fmla="*/ 1558340 w 1793053"/>
                <a:gd name="connsiteY216" fmla="*/ 116734 h 261840"/>
                <a:gd name="connsiteX217" fmla="*/ 1597560 w 1793053"/>
                <a:gd name="connsiteY217" fmla="*/ 72531 h 261840"/>
                <a:gd name="connsiteX218" fmla="*/ 683290 w 1793053"/>
                <a:gd name="connsiteY218" fmla="*/ 124517 h 261840"/>
                <a:gd name="connsiteX219" fmla="*/ 683290 w 1793053"/>
                <a:gd name="connsiteY219" fmla="*/ 161872 h 261840"/>
                <a:gd name="connsiteX220" fmla="*/ 638464 w 1793053"/>
                <a:gd name="connsiteY220" fmla="*/ 189265 h 261840"/>
                <a:gd name="connsiteX221" fmla="*/ 616053 w 1793053"/>
                <a:gd name="connsiteY221" fmla="*/ 165607 h 261840"/>
                <a:gd name="connsiteX222" fmla="*/ 672395 w 1793053"/>
                <a:gd name="connsiteY222" fmla="*/ 127318 h 261840"/>
                <a:gd name="connsiteX223" fmla="*/ 683290 w 1793053"/>
                <a:gd name="connsiteY223" fmla="*/ 124517 h 261840"/>
                <a:gd name="connsiteX224" fmla="*/ 1258564 w 1793053"/>
                <a:gd name="connsiteY224" fmla="*/ 124517 h 261840"/>
                <a:gd name="connsiteX225" fmla="*/ 1258564 w 1793053"/>
                <a:gd name="connsiteY225" fmla="*/ 161872 h 261840"/>
                <a:gd name="connsiteX226" fmla="*/ 1213738 w 1793053"/>
                <a:gd name="connsiteY226" fmla="*/ 189265 h 261840"/>
                <a:gd name="connsiteX227" fmla="*/ 1191322 w 1793053"/>
                <a:gd name="connsiteY227" fmla="*/ 165607 h 261840"/>
                <a:gd name="connsiteX228" fmla="*/ 1247669 w 1793053"/>
                <a:gd name="connsiteY228" fmla="*/ 127318 h 261840"/>
                <a:gd name="connsiteX229" fmla="*/ 1258564 w 1793053"/>
                <a:gd name="connsiteY229" fmla="*/ 124517 h 2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93053" h="261840">
                  <a:moveTo>
                    <a:pt x="1471175" y="0"/>
                  </a:moveTo>
                  <a:cubicBezTo>
                    <a:pt x="1471175" y="0"/>
                    <a:pt x="1471175" y="183973"/>
                    <a:pt x="1471175" y="183973"/>
                  </a:cubicBezTo>
                  <a:cubicBezTo>
                    <a:pt x="1471175" y="193063"/>
                    <a:pt x="1475928" y="198373"/>
                    <a:pt x="1480823" y="201717"/>
                  </a:cubicBezTo>
                  <a:cubicBezTo>
                    <a:pt x="1486077" y="205243"/>
                    <a:pt x="1493784" y="207009"/>
                    <a:pt x="1504173" y="207009"/>
                  </a:cubicBezTo>
                  <a:cubicBezTo>
                    <a:pt x="1510742" y="207009"/>
                    <a:pt x="1519428" y="204830"/>
                    <a:pt x="1519428" y="204830"/>
                  </a:cubicBezTo>
                  <a:cubicBezTo>
                    <a:pt x="1519428" y="204830"/>
                    <a:pt x="1519428" y="188331"/>
                    <a:pt x="1519428" y="188331"/>
                  </a:cubicBezTo>
                  <a:cubicBezTo>
                    <a:pt x="1516821" y="188493"/>
                    <a:pt x="1514515" y="188643"/>
                    <a:pt x="1511954" y="188643"/>
                  </a:cubicBezTo>
                  <a:cubicBezTo>
                    <a:pt x="1496494" y="188643"/>
                    <a:pt x="1494211" y="182602"/>
                    <a:pt x="1494211" y="175880"/>
                  </a:cubicBezTo>
                  <a:cubicBezTo>
                    <a:pt x="1494211" y="175880"/>
                    <a:pt x="1494211" y="0"/>
                    <a:pt x="1494211" y="0"/>
                  </a:cubicBezTo>
                  <a:lnTo>
                    <a:pt x="1471175" y="0"/>
                  </a:lnTo>
                  <a:close/>
                  <a:moveTo>
                    <a:pt x="984626" y="1868"/>
                  </a:moveTo>
                  <a:cubicBezTo>
                    <a:pt x="967258" y="1868"/>
                    <a:pt x="951565" y="7314"/>
                    <a:pt x="940420" y="17121"/>
                  </a:cubicBezTo>
                  <a:cubicBezTo>
                    <a:pt x="929599" y="26687"/>
                    <a:pt x="923610" y="39891"/>
                    <a:pt x="923610" y="54165"/>
                  </a:cubicBezTo>
                  <a:cubicBezTo>
                    <a:pt x="923610" y="69884"/>
                    <a:pt x="929969" y="82167"/>
                    <a:pt x="943220" y="91831"/>
                  </a:cubicBezTo>
                  <a:cubicBezTo>
                    <a:pt x="954906" y="100364"/>
                    <a:pt x="970361" y="105874"/>
                    <a:pt x="985246" y="111131"/>
                  </a:cubicBezTo>
                  <a:cubicBezTo>
                    <a:pt x="1011117" y="120333"/>
                    <a:pt x="1035366" y="128732"/>
                    <a:pt x="1035366" y="152222"/>
                  </a:cubicBezTo>
                  <a:cubicBezTo>
                    <a:pt x="1035366" y="162668"/>
                    <a:pt x="1031808" y="171624"/>
                    <a:pt x="1025092" y="177747"/>
                  </a:cubicBezTo>
                  <a:cubicBezTo>
                    <a:pt x="1017703" y="184481"/>
                    <a:pt x="1007076" y="187709"/>
                    <a:pt x="993027" y="187709"/>
                  </a:cubicBezTo>
                  <a:cubicBezTo>
                    <a:pt x="968408" y="187709"/>
                    <a:pt x="950483" y="174077"/>
                    <a:pt x="940420" y="147552"/>
                  </a:cubicBezTo>
                  <a:cubicBezTo>
                    <a:pt x="940420" y="147552"/>
                    <a:pt x="918317" y="153467"/>
                    <a:pt x="918317" y="153467"/>
                  </a:cubicBezTo>
                  <a:cubicBezTo>
                    <a:pt x="923075" y="164224"/>
                    <a:pt x="931175" y="179748"/>
                    <a:pt x="942907" y="190199"/>
                  </a:cubicBezTo>
                  <a:cubicBezTo>
                    <a:pt x="955777" y="201742"/>
                    <a:pt x="971744" y="207320"/>
                    <a:pt x="991781" y="207320"/>
                  </a:cubicBezTo>
                  <a:cubicBezTo>
                    <a:pt x="1015512" y="207320"/>
                    <a:pt x="1033522" y="201200"/>
                    <a:pt x="1045328" y="188954"/>
                  </a:cubicBezTo>
                  <a:cubicBezTo>
                    <a:pt x="1057560" y="176206"/>
                    <a:pt x="1060270" y="159891"/>
                    <a:pt x="1060270" y="148486"/>
                  </a:cubicBezTo>
                  <a:cubicBezTo>
                    <a:pt x="1060270" y="132143"/>
                    <a:pt x="1053359" y="119523"/>
                    <a:pt x="1039413" y="109575"/>
                  </a:cubicBezTo>
                  <a:cubicBezTo>
                    <a:pt x="1027232" y="100840"/>
                    <a:pt x="1011476" y="95210"/>
                    <a:pt x="996141" y="89963"/>
                  </a:cubicBezTo>
                  <a:cubicBezTo>
                    <a:pt x="971158" y="81419"/>
                    <a:pt x="947313" y="73288"/>
                    <a:pt x="947580" y="52297"/>
                  </a:cubicBezTo>
                  <a:cubicBezTo>
                    <a:pt x="947666" y="42509"/>
                    <a:pt x="951064" y="34889"/>
                    <a:pt x="957229" y="29573"/>
                  </a:cubicBezTo>
                  <a:cubicBezTo>
                    <a:pt x="963513" y="24171"/>
                    <a:pt x="972473" y="21479"/>
                    <a:pt x="983999" y="21479"/>
                  </a:cubicBezTo>
                  <a:cubicBezTo>
                    <a:pt x="996107" y="21479"/>
                    <a:pt x="1006905" y="24864"/>
                    <a:pt x="1015130" y="31440"/>
                  </a:cubicBezTo>
                  <a:cubicBezTo>
                    <a:pt x="1022695" y="37430"/>
                    <a:pt x="1028200" y="46320"/>
                    <a:pt x="1030693" y="56344"/>
                  </a:cubicBezTo>
                  <a:cubicBezTo>
                    <a:pt x="1030693" y="56344"/>
                    <a:pt x="1052175" y="53542"/>
                    <a:pt x="1052175" y="53542"/>
                  </a:cubicBezTo>
                  <a:cubicBezTo>
                    <a:pt x="1042749" y="21416"/>
                    <a:pt x="1019718" y="1868"/>
                    <a:pt x="984626" y="1868"/>
                  </a:cubicBezTo>
                  <a:close/>
                  <a:moveTo>
                    <a:pt x="0" y="4669"/>
                  </a:moveTo>
                  <a:lnTo>
                    <a:pt x="0" y="204519"/>
                  </a:lnTo>
                  <a:lnTo>
                    <a:pt x="23036" y="204519"/>
                  </a:lnTo>
                  <a:lnTo>
                    <a:pt x="23036" y="21790"/>
                  </a:lnTo>
                  <a:lnTo>
                    <a:pt x="23659" y="22413"/>
                  </a:lnTo>
                  <a:lnTo>
                    <a:pt x="78446" y="204519"/>
                  </a:lnTo>
                  <a:lnTo>
                    <a:pt x="96190" y="204519"/>
                  </a:lnTo>
                  <a:lnTo>
                    <a:pt x="151289" y="22413"/>
                  </a:lnTo>
                  <a:lnTo>
                    <a:pt x="151600" y="21790"/>
                  </a:lnTo>
                  <a:lnTo>
                    <a:pt x="151600" y="204519"/>
                  </a:lnTo>
                  <a:lnTo>
                    <a:pt x="174636" y="204519"/>
                  </a:lnTo>
                  <a:lnTo>
                    <a:pt x="174636" y="4669"/>
                  </a:lnTo>
                  <a:lnTo>
                    <a:pt x="136347" y="4669"/>
                  </a:lnTo>
                  <a:lnTo>
                    <a:pt x="87474" y="165296"/>
                  </a:lnTo>
                  <a:lnTo>
                    <a:pt x="87474" y="165918"/>
                  </a:lnTo>
                  <a:lnTo>
                    <a:pt x="87162" y="165296"/>
                  </a:lnTo>
                  <a:lnTo>
                    <a:pt x="38289" y="4669"/>
                  </a:lnTo>
                  <a:lnTo>
                    <a:pt x="0" y="4669"/>
                  </a:lnTo>
                  <a:close/>
                  <a:moveTo>
                    <a:pt x="1096689" y="8716"/>
                  </a:moveTo>
                  <a:lnTo>
                    <a:pt x="1096689" y="56655"/>
                  </a:lnTo>
                  <a:lnTo>
                    <a:pt x="1074586" y="56655"/>
                  </a:lnTo>
                  <a:lnTo>
                    <a:pt x="1074586" y="75021"/>
                  </a:lnTo>
                  <a:cubicBezTo>
                    <a:pt x="1074586" y="75021"/>
                    <a:pt x="1096689" y="75021"/>
                    <a:pt x="1096689" y="75021"/>
                  </a:cubicBezTo>
                  <a:cubicBezTo>
                    <a:pt x="1096689" y="75021"/>
                    <a:pt x="1096689" y="177743"/>
                    <a:pt x="1096689" y="183973"/>
                  </a:cubicBezTo>
                  <a:cubicBezTo>
                    <a:pt x="1096689" y="193063"/>
                    <a:pt x="1100827" y="198373"/>
                    <a:pt x="1105716" y="201717"/>
                  </a:cubicBezTo>
                  <a:cubicBezTo>
                    <a:pt x="1110976" y="205243"/>
                    <a:pt x="1118666" y="207009"/>
                    <a:pt x="1129066" y="207009"/>
                  </a:cubicBezTo>
                  <a:cubicBezTo>
                    <a:pt x="1135640" y="207009"/>
                    <a:pt x="1144629" y="204830"/>
                    <a:pt x="1144629" y="204830"/>
                  </a:cubicBezTo>
                  <a:cubicBezTo>
                    <a:pt x="1144629" y="204830"/>
                    <a:pt x="1144629" y="188331"/>
                    <a:pt x="1144629" y="188331"/>
                  </a:cubicBezTo>
                  <a:cubicBezTo>
                    <a:pt x="1142073" y="188493"/>
                    <a:pt x="1139392" y="188643"/>
                    <a:pt x="1136847" y="188643"/>
                  </a:cubicBezTo>
                  <a:cubicBezTo>
                    <a:pt x="1121364" y="188643"/>
                    <a:pt x="1119725" y="182602"/>
                    <a:pt x="1119725" y="175880"/>
                  </a:cubicBezTo>
                  <a:cubicBezTo>
                    <a:pt x="1119725" y="175880"/>
                    <a:pt x="1119725" y="75021"/>
                    <a:pt x="1119725" y="75021"/>
                  </a:cubicBezTo>
                  <a:lnTo>
                    <a:pt x="1144629" y="75021"/>
                  </a:lnTo>
                  <a:lnTo>
                    <a:pt x="1144629" y="56655"/>
                  </a:lnTo>
                  <a:lnTo>
                    <a:pt x="1119725" y="56655"/>
                  </a:lnTo>
                  <a:lnTo>
                    <a:pt x="1119725" y="8716"/>
                  </a:lnTo>
                  <a:lnTo>
                    <a:pt x="1096689" y="8716"/>
                  </a:lnTo>
                  <a:close/>
                  <a:moveTo>
                    <a:pt x="268024" y="53853"/>
                  </a:moveTo>
                  <a:cubicBezTo>
                    <a:pt x="248627" y="53853"/>
                    <a:pt x="232187" y="61669"/>
                    <a:pt x="220707" y="76266"/>
                  </a:cubicBezTo>
                  <a:cubicBezTo>
                    <a:pt x="210054" y="89889"/>
                    <a:pt x="204209" y="109135"/>
                    <a:pt x="204209" y="130431"/>
                  </a:cubicBezTo>
                  <a:cubicBezTo>
                    <a:pt x="204209" y="151747"/>
                    <a:pt x="210054" y="170957"/>
                    <a:pt x="220707" y="184596"/>
                  </a:cubicBezTo>
                  <a:cubicBezTo>
                    <a:pt x="232187" y="199232"/>
                    <a:pt x="248627" y="207009"/>
                    <a:pt x="268024" y="207009"/>
                  </a:cubicBezTo>
                  <a:cubicBezTo>
                    <a:pt x="287501" y="207009"/>
                    <a:pt x="303891" y="199232"/>
                    <a:pt x="315341" y="184596"/>
                  </a:cubicBezTo>
                  <a:cubicBezTo>
                    <a:pt x="325996" y="170957"/>
                    <a:pt x="331840" y="151747"/>
                    <a:pt x="331840" y="130431"/>
                  </a:cubicBezTo>
                  <a:cubicBezTo>
                    <a:pt x="331840" y="109135"/>
                    <a:pt x="325996" y="89889"/>
                    <a:pt x="315341" y="76266"/>
                  </a:cubicBezTo>
                  <a:cubicBezTo>
                    <a:pt x="303891" y="61669"/>
                    <a:pt x="287501" y="53853"/>
                    <a:pt x="268024" y="53853"/>
                  </a:cubicBezTo>
                  <a:close/>
                  <a:moveTo>
                    <a:pt x="1596939" y="54165"/>
                  </a:moveTo>
                  <a:cubicBezTo>
                    <a:pt x="1587091" y="54165"/>
                    <a:pt x="1577938" y="55974"/>
                    <a:pt x="1570168" y="59457"/>
                  </a:cubicBezTo>
                  <a:cubicBezTo>
                    <a:pt x="1562564" y="62884"/>
                    <a:pt x="1555807" y="68045"/>
                    <a:pt x="1550553" y="74710"/>
                  </a:cubicBezTo>
                  <a:cubicBezTo>
                    <a:pt x="1540108" y="87792"/>
                    <a:pt x="1534057" y="107214"/>
                    <a:pt x="1534057" y="130742"/>
                  </a:cubicBezTo>
                  <a:cubicBezTo>
                    <a:pt x="1534057" y="156929"/>
                    <a:pt x="1541582" y="176910"/>
                    <a:pt x="1555226" y="190199"/>
                  </a:cubicBezTo>
                  <a:cubicBezTo>
                    <a:pt x="1569616" y="204247"/>
                    <a:pt x="1587957" y="207009"/>
                    <a:pt x="1600673" y="207009"/>
                  </a:cubicBezTo>
                  <a:cubicBezTo>
                    <a:pt x="1633728" y="207009"/>
                    <a:pt x="1649939" y="189126"/>
                    <a:pt x="1656708" y="172767"/>
                  </a:cubicBezTo>
                  <a:cubicBezTo>
                    <a:pt x="1656708" y="172767"/>
                    <a:pt x="1638339" y="163739"/>
                    <a:pt x="1638339" y="163739"/>
                  </a:cubicBezTo>
                  <a:cubicBezTo>
                    <a:pt x="1633876" y="173700"/>
                    <a:pt x="1623613" y="188954"/>
                    <a:pt x="1600673" y="188954"/>
                  </a:cubicBezTo>
                  <a:cubicBezTo>
                    <a:pt x="1587564" y="188954"/>
                    <a:pt x="1576840" y="183586"/>
                    <a:pt x="1569235" y="173701"/>
                  </a:cubicBezTo>
                  <a:cubicBezTo>
                    <a:pt x="1561886" y="164134"/>
                    <a:pt x="1557754" y="150894"/>
                    <a:pt x="1557714" y="135100"/>
                  </a:cubicBezTo>
                  <a:cubicBezTo>
                    <a:pt x="1557714" y="135101"/>
                    <a:pt x="1658575" y="135100"/>
                    <a:pt x="1658575" y="135100"/>
                  </a:cubicBezTo>
                  <a:cubicBezTo>
                    <a:pt x="1658575" y="135101"/>
                    <a:pt x="1658575" y="121092"/>
                    <a:pt x="1658575" y="121092"/>
                  </a:cubicBezTo>
                  <a:cubicBezTo>
                    <a:pt x="1658575" y="96895"/>
                    <a:pt x="1652131" y="78850"/>
                    <a:pt x="1640206" y="67861"/>
                  </a:cubicBezTo>
                  <a:cubicBezTo>
                    <a:pt x="1630056" y="58527"/>
                    <a:pt x="1615815" y="54165"/>
                    <a:pt x="1596939" y="54165"/>
                  </a:cubicBezTo>
                  <a:close/>
                  <a:moveTo>
                    <a:pt x="503985" y="54476"/>
                  </a:moveTo>
                  <a:cubicBezTo>
                    <a:pt x="477994" y="54476"/>
                    <a:pt x="441104" y="71963"/>
                    <a:pt x="441104" y="130742"/>
                  </a:cubicBezTo>
                  <a:cubicBezTo>
                    <a:pt x="441104" y="187815"/>
                    <a:pt x="477880" y="207009"/>
                    <a:pt x="502738" y="207009"/>
                  </a:cubicBezTo>
                  <a:cubicBezTo>
                    <a:pt x="517248" y="207009"/>
                    <a:pt x="530431" y="198971"/>
                    <a:pt x="539470" y="187397"/>
                  </a:cubicBezTo>
                  <a:cubicBezTo>
                    <a:pt x="539470" y="187398"/>
                    <a:pt x="540717" y="186775"/>
                    <a:pt x="540717" y="186775"/>
                  </a:cubicBezTo>
                  <a:cubicBezTo>
                    <a:pt x="540717" y="186775"/>
                    <a:pt x="540717" y="214791"/>
                    <a:pt x="540717" y="214791"/>
                  </a:cubicBezTo>
                  <a:cubicBezTo>
                    <a:pt x="540717" y="234440"/>
                    <a:pt x="523714" y="246543"/>
                    <a:pt x="505544" y="246543"/>
                  </a:cubicBezTo>
                  <a:cubicBezTo>
                    <a:pt x="487876" y="246543"/>
                    <a:pt x="472239" y="243171"/>
                    <a:pt x="459471" y="237204"/>
                  </a:cubicBezTo>
                  <a:cubicBezTo>
                    <a:pt x="459471" y="237204"/>
                    <a:pt x="459471" y="257127"/>
                    <a:pt x="459471" y="257127"/>
                  </a:cubicBezTo>
                  <a:cubicBezTo>
                    <a:pt x="470224" y="261736"/>
                    <a:pt x="487722" y="264598"/>
                    <a:pt x="502738" y="264598"/>
                  </a:cubicBezTo>
                  <a:cubicBezTo>
                    <a:pt x="543631" y="264598"/>
                    <a:pt x="563133" y="242092"/>
                    <a:pt x="563133" y="209500"/>
                  </a:cubicBezTo>
                  <a:cubicBezTo>
                    <a:pt x="563133" y="209500"/>
                    <a:pt x="563133" y="57278"/>
                    <a:pt x="563133" y="57278"/>
                  </a:cubicBezTo>
                  <a:lnTo>
                    <a:pt x="546010" y="57278"/>
                  </a:lnTo>
                  <a:cubicBezTo>
                    <a:pt x="546010" y="57278"/>
                    <a:pt x="541030" y="72842"/>
                    <a:pt x="541030" y="72842"/>
                  </a:cubicBezTo>
                  <a:cubicBezTo>
                    <a:pt x="532577" y="61830"/>
                    <a:pt x="521511" y="54476"/>
                    <a:pt x="503985" y="54476"/>
                  </a:cubicBezTo>
                  <a:close/>
                  <a:moveTo>
                    <a:pt x="652785" y="54476"/>
                  </a:moveTo>
                  <a:cubicBezTo>
                    <a:pt x="620066" y="54476"/>
                    <a:pt x="604578" y="74074"/>
                    <a:pt x="597998" y="86228"/>
                  </a:cubicBezTo>
                  <a:cubicBezTo>
                    <a:pt x="597998" y="86228"/>
                    <a:pt x="616361" y="95878"/>
                    <a:pt x="616361" y="95878"/>
                  </a:cubicBezTo>
                  <a:cubicBezTo>
                    <a:pt x="618939" y="88933"/>
                    <a:pt x="628218" y="72842"/>
                    <a:pt x="653093" y="72842"/>
                  </a:cubicBezTo>
                  <a:cubicBezTo>
                    <a:pt x="672708" y="72842"/>
                    <a:pt x="682670" y="81499"/>
                    <a:pt x="682670" y="98679"/>
                  </a:cubicBezTo>
                  <a:cubicBezTo>
                    <a:pt x="682670" y="98679"/>
                    <a:pt x="682670" y="103971"/>
                    <a:pt x="682670" y="103971"/>
                  </a:cubicBezTo>
                  <a:cubicBezTo>
                    <a:pt x="682670" y="103971"/>
                    <a:pt x="682829" y="105580"/>
                    <a:pt x="682357" y="106150"/>
                  </a:cubicBezTo>
                  <a:cubicBezTo>
                    <a:pt x="681628" y="107070"/>
                    <a:pt x="679562" y="107822"/>
                    <a:pt x="674575" y="108329"/>
                  </a:cubicBezTo>
                  <a:cubicBezTo>
                    <a:pt x="647110" y="111393"/>
                    <a:pt x="628855" y="115904"/>
                    <a:pt x="615427" y="124517"/>
                  </a:cubicBezTo>
                  <a:cubicBezTo>
                    <a:pt x="600849" y="133886"/>
                    <a:pt x="591770" y="147004"/>
                    <a:pt x="591770" y="164984"/>
                  </a:cubicBezTo>
                  <a:cubicBezTo>
                    <a:pt x="591770" y="177758"/>
                    <a:pt x="597952" y="188659"/>
                    <a:pt x="606092" y="196425"/>
                  </a:cubicBezTo>
                  <a:cubicBezTo>
                    <a:pt x="613651" y="203577"/>
                    <a:pt x="623960" y="207298"/>
                    <a:pt x="635350" y="207631"/>
                  </a:cubicBezTo>
                  <a:cubicBezTo>
                    <a:pt x="659599" y="208409"/>
                    <a:pt x="675560" y="198318"/>
                    <a:pt x="683290" y="186464"/>
                  </a:cubicBezTo>
                  <a:cubicBezTo>
                    <a:pt x="683888" y="194609"/>
                    <a:pt x="686808" y="199262"/>
                    <a:pt x="693251" y="202651"/>
                  </a:cubicBezTo>
                  <a:cubicBezTo>
                    <a:pt x="699302" y="205882"/>
                    <a:pt x="709224" y="205239"/>
                    <a:pt x="713487" y="204207"/>
                  </a:cubicBezTo>
                  <a:cubicBezTo>
                    <a:pt x="713487" y="204207"/>
                    <a:pt x="713487" y="188643"/>
                    <a:pt x="713487" y="188643"/>
                  </a:cubicBezTo>
                  <a:cubicBezTo>
                    <a:pt x="708353" y="188386"/>
                    <a:pt x="705080" y="185945"/>
                    <a:pt x="705080" y="179615"/>
                  </a:cubicBezTo>
                  <a:cubicBezTo>
                    <a:pt x="705080" y="179615"/>
                    <a:pt x="705080" y="108329"/>
                    <a:pt x="705080" y="108329"/>
                  </a:cubicBezTo>
                  <a:cubicBezTo>
                    <a:pt x="705080" y="108329"/>
                    <a:pt x="705080" y="98991"/>
                    <a:pt x="705080" y="98991"/>
                  </a:cubicBezTo>
                  <a:cubicBezTo>
                    <a:pt x="705080" y="84279"/>
                    <a:pt x="699308" y="72212"/>
                    <a:pt x="688271" y="64437"/>
                  </a:cubicBezTo>
                  <a:cubicBezTo>
                    <a:pt x="679169" y="57980"/>
                    <a:pt x="666458" y="54476"/>
                    <a:pt x="652785" y="54476"/>
                  </a:cubicBezTo>
                  <a:close/>
                  <a:moveTo>
                    <a:pt x="811234" y="54476"/>
                  </a:moveTo>
                  <a:cubicBezTo>
                    <a:pt x="796241" y="54476"/>
                    <a:pt x="780895" y="62242"/>
                    <a:pt x="767962" y="76889"/>
                  </a:cubicBezTo>
                  <a:lnTo>
                    <a:pt x="767962" y="57278"/>
                  </a:lnTo>
                  <a:lnTo>
                    <a:pt x="744926" y="57278"/>
                  </a:lnTo>
                  <a:lnTo>
                    <a:pt x="744926" y="204830"/>
                  </a:lnTo>
                  <a:lnTo>
                    <a:pt x="767962" y="204830"/>
                  </a:lnTo>
                  <a:cubicBezTo>
                    <a:pt x="767962" y="204830"/>
                    <a:pt x="767962" y="95255"/>
                    <a:pt x="767962" y="95255"/>
                  </a:cubicBezTo>
                  <a:cubicBezTo>
                    <a:pt x="775800" y="86879"/>
                    <a:pt x="793372" y="72842"/>
                    <a:pt x="809367" y="72842"/>
                  </a:cubicBezTo>
                  <a:cubicBezTo>
                    <a:pt x="825397" y="72842"/>
                    <a:pt x="832398" y="80707"/>
                    <a:pt x="832398" y="98368"/>
                  </a:cubicBezTo>
                  <a:cubicBezTo>
                    <a:pt x="832398" y="98368"/>
                    <a:pt x="832398" y="204830"/>
                    <a:pt x="832398" y="204830"/>
                  </a:cubicBezTo>
                  <a:lnTo>
                    <a:pt x="855435" y="204830"/>
                  </a:lnTo>
                  <a:cubicBezTo>
                    <a:pt x="855435" y="204830"/>
                    <a:pt x="855435" y="97745"/>
                    <a:pt x="855435" y="97745"/>
                  </a:cubicBezTo>
                  <a:cubicBezTo>
                    <a:pt x="855435" y="65866"/>
                    <a:pt x="832762" y="54476"/>
                    <a:pt x="811234" y="54476"/>
                  </a:cubicBezTo>
                  <a:close/>
                  <a:moveTo>
                    <a:pt x="1228054" y="54476"/>
                  </a:moveTo>
                  <a:cubicBezTo>
                    <a:pt x="1195358" y="54476"/>
                    <a:pt x="1179869" y="74074"/>
                    <a:pt x="1173266" y="86228"/>
                  </a:cubicBezTo>
                  <a:cubicBezTo>
                    <a:pt x="1173266" y="86228"/>
                    <a:pt x="1191635" y="95878"/>
                    <a:pt x="1191635" y="95878"/>
                  </a:cubicBezTo>
                  <a:cubicBezTo>
                    <a:pt x="1194219" y="88933"/>
                    <a:pt x="1203486" y="72842"/>
                    <a:pt x="1228367" y="72842"/>
                  </a:cubicBezTo>
                  <a:cubicBezTo>
                    <a:pt x="1247977" y="72842"/>
                    <a:pt x="1257938" y="81499"/>
                    <a:pt x="1257938" y="98679"/>
                  </a:cubicBezTo>
                  <a:cubicBezTo>
                    <a:pt x="1257938" y="98679"/>
                    <a:pt x="1257938" y="103971"/>
                    <a:pt x="1257938" y="103971"/>
                  </a:cubicBezTo>
                  <a:cubicBezTo>
                    <a:pt x="1257938" y="103971"/>
                    <a:pt x="1257779" y="105580"/>
                    <a:pt x="1257318" y="106150"/>
                  </a:cubicBezTo>
                  <a:cubicBezTo>
                    <a:pt x="1256600" y="107070"/>
                    <a:pt x="1254853" y="107822"/>
                    <a:pt x="1249844" y="108329"/>
                  </a:cubicBezTo>
                  <a:cubicBezTo>
                    <a:pt x="1222384" y="111388"/>
                    <a:pt x="1204124" y="115904"/>
                    <a:pt x="1190701" y="124517"/>
                  </a:cubicBezTo>
                  <a:cubicBezTo>
                    <a:pt x="1176129" y="133886"/>
                    <a:pt x="1167039" y="147004"/>
                    <a:pt x="1167039" y="164984"/>
                  </a:cubicBezTo>
                  <a:cubicBezTo>
                    <a:pt x="1167039" y="177758"/>
                    <a:pt x="1173215" y="188654"/>
                    <a:pt x="1181361" y="196425"/>
                  </a:cubicBezTo>
                  <a:cubicBezTo>
                    <a:pt x="1188925" y="203577"/>
                    <a:pt x="1199240" y="207298"/>
                    <a:pt x="1210624" y="207631"/>
                  </a:cubicBezTo>
                  <a:cubicBezTo>
                    <a:pt x="1234850" y="208409"/>
                    <a:pt x="1250828" y="198318"/>
                    <a:pt x="1258564" y="186464"/>
                  </a:cubicBezTo>
                  <a:cubicBezTo>
                    <a:pt x="1259173" y="194605"/>
                    <a:pt x="1262071" y="199262"/>
                    <a:pt x="1268526" y="202651"/>
                  </a:cubicBezTo>
                  <a:cubicBezTo>
                    <a:pt x="1274559" y="205882"/>
                    <a:pt x="1284487" y="205239"/>
                    <a:pt x="1288756" y="204207"/>
                  </a:cubicBezTo>
                  <a:cubicBezTo>
                    <a:pt x="1288756" y="204207"/>
                    <a:pt x="1288756" y="188643"/>
                    <a:pt x="1288756" y="188643"/>
                  </a:cubicBezTo>
                  <a:cubicBezTo>
                    <a:pt x="1283633" y="188386"/>
                    <a:pt x="1280354" y="185945"/>
                    <a:pt x="1280354" y="179615"/>
                  </a:cubicBezTo>
                  <a:cubicBezTo>
                    <a:pt x="1280354" y="179615"/>
                    <a:pt x="1280354" y="108329"/>
                    <a:pt x="1280354" y="108329"/>
                  </a:cubicBezTo>
                  <a:cubicBezTo>
                    <a:pt x="1280354" y="108329"/>
                    <a:pt x="1280354" y="98991"/>
                    <a:pt x="1280354" y="98991"/>
                  </a:cubicBezTo>
                  <a:cubicBezTo>
                    <a:pt x="1280354" y="84279"/>
                    <a:pt x="1274281" y="72212"/>
                    <a:pt x="1263232" y="64437"/>
                  </a:cubicBezTo>
                  <a:cubicBezTo>
                    <a:pt x="1254124" y="57980"/>
                    <a:pt x="1241721" y="54476"/>
                    <a:pt x="1228054" y="54476"/>
                  </a:cubicBezTo>
                  <a:close/>
                  <a:moveTo>
                    <a:pt x="1386503" y="54476"/>
                  </a:moveTo>
                  <a:cubicBezTo>
                    <a:pt x="1371470" y="54476"/>
                    <a:pt x="1356169" y="62242"/>
                    <a:pt x="1343236" y="76889"/>
                  </a:cubicBezTo>
                  <a:lnTo>
                    <a:pt x="1343236" y="57278"/>
                  </a:lnTo>
                  <a:lnTo>
                    <a:pt x="1320200" y="57278"/>
                  </a:lnTo>
                  <a:lnTo>
                    <a:pt x="1320200" y="204830"/>
                  </a:lnTo>
                  <a:lnTo>
                    <a:pt x="1343236" y="204830"/>
                  </a:lnTo>
                  <a:cubicBezTo>
                    <a:pt x="1343236" y="204830"/>
                    <a:pt x="1343236" y="95255"/>
                    <a:pt x="1343236" y="95255"/>
                  </a:cubicBezTo>
                  <a:cubicBezTo>
                    <a:pt x="1351086" y="86874"/>
                    <a:pt x="1368624" y="72842"/>
                    <a:pt x="1384636" y="72842"/>
                  </a:cubicBezTo>
                  <a:cubicBezTo>
                    <a:pt x="1400642" y="72842"/>
                    <a:pt x="1407672" y="80707"/>
                    <a:pt x="1407672" y="98368"/>
                  </a:cubicBezTo>
                  <a:cubicBezTo>
                    <a:pt x="1407672" y="98368"/>
                    <a:pt x="1407672" y="204830"/>
                    <a:pt x="1407672" y="204830"/>
                  </a:cubicBezTo>
                  <a:lnTo>
                    <a:pt x="1430709" y="204830"/>
                  </a:lnTo>
                  <a:cubicBezTo>
                    <a:pt x="1430709" y="204830"/>
                    <a:pt x="1430709" y="97745"/>
                    <a:pt x="1430709" y="97745"/>
                  </a:cubicBezTo>
                  <a:cubicBezTo>
                    <a:pt x="1430709" y="65866"/>
                    <a:pt x="1408037" y="54476"/>
                    <a:pt x="1386503" y="54476"/>
                  </a:cubicBezTo>
                  <a:close/>
                  <a:moveTo>
                    <a:pt x="432387" y="55099"/>
                  </a:moveTo>
                  <a:cubicBezTo>
                    <a:pt x="409015" y="55099"/>
                    <a:pt x="395164" y="64160"/>
                    <a:pt x="383203" y="85605"/>
                  </a:cubicBezTo>
                  <a:lnTo>
                    <a:pt x="383203" y="84049"/>
                  </a:lnTo>
                  <a:lnTo>
                    <a:pt x="383203" y="57278"/>
                  </a:lnTo>
                  <a:lnTo>
                    <a:pt x="360167" y="57278"/>
                  </a:lnTo>
                  <a:lnTo>
                    <a:pt x="360167" y="204519"/>
                  </a:lnTo>
                  <a:lnTo>
                    <a:pt x="383203" y="204519"/>
                  </a:lnTo>
                  <a:cubicBezTo>
                    <a:pt x="383203" y="204519"/>
                    <a:pt x="383203" y="121092"/>
                    <a:pt x="383203" y="121092"/>
                  </a:cubicBezTo>
                  <a:cubicBezTo>
                    <a:pt x="388890" y="90786"/>
                    <a:pt x="404935" y="76578"/>
                    <a:pt x="432387" y="76578"/>
                  </a:cubicBezTo>
                  <a:cubicBezTo>
                    <a:pt x="432387" y="76578"/>
                    <a:pt x="432387" y="55099"/>
                    <a:pt x="432387" y="55099"/>
                  </a:cubicBezTo>
                  <a:close/>
                  <a:moveTo>
                    <a:pt x="1674137" y="56966"/>
                  </a:moveTo>
                  <a:lnTo>
                    <a:pt x="1725504" y="203273"/>
                  </a:lnTo>
                  <a:cubicBezTo>
                    <a:pt x="1725504" y="203273"/>
                    <a:pt x="1725504" y="204519"/>
                    <a:pt x="1725504" y="204519"/>
                  </a:cubicBezTo>
                  <a:cubicBezTo>
                    <a:pt x="1722436" y="218540"/>
                    <a:pt x="1713556" y="235850"/>
                    <a:pt x="1705581" y="241251"/>
                  </a:cubicBezTo>
                  <a:cubicBezTo>
                    <a:pt x="1698534" y="246032"/>
                    <a:pt x="1690906" y="246543"/>
                    <a:pt x="1685032" y="246543"/>
                  </a:cubicBezTo>
                  <a:cubicBezTo>
                    <a:pt x="1682203" y="246543"/>
                    <a:pt x="1676346" y="245586"/>
                    <a:pt x="1673830" y="244986"/>
                  </a:cubicBezTo>
                  <a:cubicBezTo>
                    <a:pt x="1673830" y="244986"/>
                    <a:pt x="1673830" y="262730"/>
                    <a:pt x="1673830" y="262730"/>
                  </a:cubicBezTo>
                  <a:cubicBezTo>
                    <a:pt x="1677017" y="263512"/>
                    <a:pt x="1684372" y="264909"/>
                    <a:pt x="1689079" y="264909"/>
                  </a:cubicBezTo>
                  <a:cubicBezTo>
                    <a:pt x="1700060" y="264909"/>
                    <a:pt x="1709315" y="262161"/>
                    <a:pt x="1717096" y="256505"/>
                  </a:cubicBezTo>
                  <a:cubicBezTo>
                    <a:pt x="1726415" y="249733"/>
                    <a:pt x="1736735" y="232083"/>
                    <a:pt x="1741693" y="216971"/>
                  </a:cubicBezTo>
                  <a:cubicBezTo>
                    <a:pt x="1741693" y="216971"/>
                    <a:pt x="1793054" y="56966"/>
                    <a:pt x="1793054" y="56966"/>
                  </a:cubicBezTo>
                  <a:lnTo>
                    <a:pt x="1770643" y="56966"/>
                  </a:lnTo>
                  <a:lnTo>
                    <a:pt x="1737019" y="170276"/>
                  </a:lnTo>
                  <a:lnTo>
                    <a:pt x="1736712" y="172767"/>
                  </a:lnTo>
                  <a:lnTo>
                    <a:pt x="1736086" y="170276"/>
                  </a:lnTo>
                  <a:lnTo>
                    <a:pt x="1696553" y="56966"/>
                  </a:lnTo>
                  <a:lnTo>
                    <a:pt x="1674137" y="56966"/>
                  </a:lnTo>
                  <a:close/>
                  <a:moveTo>
                    <a:pt x="268024" y="72220"/>
                  </a:moveTo>
                  <a:cubicBezTo>
                    <a:pt x="292823" y="72220"/>
                    <a:pt x="307559" y="93986"/>
                    <a:pt x="307559" y="130431"/>
                  </a:cubicBezTo>
                  <a:cubicBezTo>
                    <a:pt x="307558" y="166886"/>
                    <a:pt x="292823" y="188643"/>
                    <a:pt x="268024" y="188643"/>
                  </a:cubicBezTo>
                  <a:cubicBezTo>
                    <a:pt x="243265" y="188643"/>
                    <a:pt x="228490" y="166886"/>
                    <a:pt x="228490" y="130431"/>
                  </a:cubicBezTo>
                  <a:cubicBezTo>
                    <a:pt x="228490" y="93986"/>
                    <a:pt x="243265" y="72220"/>
                    <a:pt x="268024" y="72220"/>
                  </a:cubicBezTo>
                  <a:close/>
                  <a:moveTo>
                    <a:pt x="505544" y="72531"/>
                  </a:moveTo>
                  <a:cubicBezTo>
                    <a:pt x="518540" y="72531"/>
                    <a:pt x="529947" y="78146"/>
                    <a:pt x="540717" y="91520"/>
                  </a:cubicBezTo>
                  <a:cubicBezTo>
                    <a:pt x="540717" y="91520"/>
                    <a:pt x="540717" y="161872"/>
                    <a:pt x="540717" y="161872"/>
                  </a:cubicBezTo>
                  <a:cubicBezTo>
                    <a:pt x="534757" y="178841"/>
                    <a:pt x="517680" y="188643"/>
                    <a:pt x="505544" y="188643"/>
                  </a:cubicBezTo>
                  <a:cubicBezTo>
                    <a:pt x="481785" y="188643"/>
                    <a:pt x="465386" y="173851"/>
                    <a:pt x="465386" y="129497"/>
                  </a:cubicBezTo>
                  <a:cubicBezTo>
                    <a:pt x="465386" y="92202"/>
                    <a:pt x="480106" y="72531"/>
                    <a:pt x="505544" y="72531"/>
                  </a:cubicBezTo>
                  <a:close/>
                  <a:moveTo>
                    <a:pt x="1597560" y="72531"/>
                  </a:moveTo>
                  <a:cubicBezTo>
                    <a:pt x="1623954" y="72531"/>
                    <a:pt x="1635754" y="86487"/>
                    <a:pt x="1635851" y="116734"/>
                  </a:cubicBezTo>
                  <a:cubicBezTo>
                    <a:pt x="1635851" y="116734"/>
                    <a:pt x="1558340" y="116734"/>
                    <a:pt x="1558340" y="116734"/>
                  </a:cubicBezTo>
                  <a:cubicBezTo>
                    <a:pt x="1560344" y="86511"/>
                    <a:pt x="1573009" y="72531"/>
                    <a:pt x="1597560" y="72531"/>
                  </a:cubicBezTo>
                  <a:close/>
                  <a:moveTo>
                    <a:pt x="683290" y="124517"/>
                  </a:moveTo>
                  <a:cubicBezTo>
                    <a:pt x="683290" y="124517"/>
                    <a:pt x="683290" y="161872"/>
                    <a:pt x="683290" y="161872"/>
                  </a:cubicBezTo>
                  <a:cubicBezTo>
                    <a:pt x="682231" y="174768"/>
                    <a:pt x="658130" y="190377"/>
                    <a:pt x="638464" y="189265"/>
                  </a:cubicBezTo>
                  <a:cubicBezTo>
                    <a:pt x="627614" y="188670"/>
                    <a:pt x="617163" y="179934"/>
                    <a:pt x="616053" y="165607"/>
                  </a:cubicBezTo>
                  <a:cubicBezTo>
                    <a:pt x="614249" y="141665"/>
                    <a:pt x="632242" y="131725"/>
                    <a:pt x="672395" y="127318"/>
                  </a:cubicBezTo>
                  <a:cubicBezTo>
                    <a:pt x="675190" y="127062"/>
                    <a:pt x="680592" y="126071"/>
                    <a:pt x="683290" y="124517"/>
                  </a:cubicBezTo>
                  <a:close/>
                  <a:moveTo>
                    <a:pt x="1258564" y="124517"/>
                  </a:moveTo>
                  <a:cubicBezTo>
                    <a:pt x="1258564" y="124517"/>
                    <a:pt x="1258564" y="161872"/>
                    <a:pt x="1258564" y="161872"/>
                  </a:cubicBezTo>
                  <a:cubicBezTo>
                    <a:pt x="1257500" y="174762"/>
                    <a:pt x="1233399" y="190377"/>
                    <a:pt x="1213738" y="189265"/>
                  </a:cubicBezTo>
                  <a:cubicBezTo>
                    <a:pt x="1202906" y="188666"/>
                    <a:pt x="1192403" y="179929"/>
                    <a:pt x="1191322" y="165607"/>
                  </a:cubicBezTo>
                  <a:cubicBezTo>
                    <a:pt x="1189495" y="141665"/>
                    <a:pt x="1207505" y="131725"/>
                    <a:pt x="1247669" y="127318"/>
                  </a:cubicBezTo>
                  <a:cubicBezTo>
                    <a:pt x="1250441" y="127062"/>
                    <a:pt x="1255883" y="126071"/>
                    <a:pt x="1258564" y="124517"/>
                  </a:cubicBezTo>
                  <a:close/>
                </a:path>
              </a:pathLst>
            </a:custGeom>
            <a:solidFill>
              <a:srgbClr val="000000"/>
            </a:solidFill>
            <a:ln w="50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742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B56E1D8-BD8E-2A40-B041-C9BB5E48D69D}"/>
              </a:ext>
            </a:extLst>
          </p:cNvPr>
          <p:cNvSpPr txBox="1">
            <a:spLocks/>
          </p:cNvSpPr>
          <p:nvPr userDrawn="1"/>
        </p:nvSpPr>
        <p:spPr>
          <a:xfrm>
            <a:off x="492876" y="6475336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480669-B206-1B49-930C-059E81B99615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1FD33D-0332-AA46-A3D5-CFE6FC784A26}"/>
              </a:ext>
            </a:extLst>
          </p:cNvPr>
          <p:cNvSpPr/>
          <p:nvPr userDrawn="1"/>
        </p:nvSpPr>
        <p:spPr>
          <a:xfrm>
            <a:off x="285750" y="495301"/>
            <a:ext cx="45721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926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4023" userDrawn="1">
          <p15:clr>
            <a:srgbClr val="FBAE40"/>
          </p15:clr>
        </p15:guide>
        <p15:guide id="7" orient="horz" pos="1071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471715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949" b="0" i="0">
                <a:solidFill>
                  <a:schemeClr val="tx2"/>
                </a:solidFill>
                <a:latin typeface="Microsoft GothicNeo Light" panose="02000300000000000000" pitchFamily="2" charset="-127"/>
                <a:ea typeface="Microsoft GothicNeo Light" panose="02000300000000000000" pitchFamily="2" charset="-127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976087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787" b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742A9862-D504-47B4-B95A-EDAD17931ABF}"/>
              </a:ext>
            </a:extLst>
          </p:cNvPr>
          <p:cNvSpPr txBox="1">
            <a:spLocks/>
          </p:cNvSpPr>
          <p:nvPr userDrawn="1"/>
        </p:nvSpPr>
        <p:spPr>
          <a:xfrm>
            <a:off x="495303" y="6546923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marL="0" marR="0" lvl="0" indent="0" algn="r" defTabSz="74272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4B12981-7522-4304-A989-6C89E3C66D8E}"/>
              </a:ext>
            </a:extLst>
          </p:cNvPr>
          <p:cNvSpPr txBox="1">
            <a:spLocks/>
          </p:cNvSpPr>
          <p:nvPr userDrawn="1"/>
        </p:nvSpPr>
        <p:spPr>
          <a:xfrm>
            <a:off x="492876" y="6472888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8C5CAD-FDA9-7A49-A8BF-9F9158A22E85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967BDE-E705-4E17-BCB7-D31036291AC6}"/>
              </a:ext>
            </a:extLst>
          </p:cNvPr>
          <p:cNvCxnSpPr>
            <a:cxnSpLocks/>
          </p:cNvCxnSpPr>
          <p:nvPr userDrawn="1"/>
        </p:nvCxnSpPr>
        <p:spPr>
          <a:xfrm>
            <a:off x="2888835" y="6618774"/>
            <a:ext cx="64837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0B0DC600-AE72-4C88-AA42-4CED177101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3513" y="6493401"/>
            <a:ext cx="888432" cy="25883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A5457F-B3B3-467B-BDED-9E88FF42496C}"/>
              </a:ext>
            </a:extLst>
          </p:cNvPr>
          <p:cNvCxnSpPr/>
          <p:nvPr userDrawn="1"/>
        </p:nvCxnSpPr>
        <p:spPr>
          <a:xfrm>
            <a:off x="10784366" y="6493401"/>
            <a:ext cx="0" cy="2588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C7F442E-3805-40D3-9C87-F8FB9B9C865C}"/>
              </a:ext>
            </a:extLst>
          </p:cNvPr>
          <p:cNvSpPr/>
          <p:nvPr userDrawn="1"/>
        </p:nvSpPr>
        <p:spPr>
          <a:xfrm>
            <a:off x="9467852" y="6543762"/>
            <a:ext cx="1247371" cy="182154"/>
          </a:xfrm>
          <a:custGeom>
            <a:avLst/>
            <a:gdLst>
              <a:gd name="connsiteX0" fmla="*/ 1471175 w 1793053"/>
              <a:gd name="connsiteY0" fmla="*/ 0 h 261840"/>
              <a:gd name="connsiteX1" fmla="*/ 1471175 w 1793053"/>
              <a:gd name="connsiteY1" fmla="*/ 183973 h 261840"/>
              <a:gd name="connsiteX2" fmla="*/ 1480823 w 1793053"/>
              <a:gd name="connsiteY2" fmla="*/ 201717 h 261840"/>
              <a:gd name="connsiteX3" fmla="*/ 1504173 w 1793053"/>
              <a:gd name="connsiteY3" fmla="*/ 207009 h 261840"/>
              <a:gd name="connsiteX4" fmla="*/ 1519428 w 1793053"/>
              <a:gd name="connsiteY4" fmla="*/ 204830 h 261840"/>
              <a:gd name="connsiteX5" fmla="*/ 1519428 w 1793053"/>
              <a:gd name="connsiteY5" fmla="*/ 188331 h 261840"/>
              <a:gd name="connsiteX6" fmla="*/ 1511954 w 1793053"/>
              <a:gd name="connsiteY6" fmla="*/ 188643 h 261840"/>
              <a:gd name="connsiteX7" fmla="*/ 1494211 w 1793053"/>
              <a:gd name="connsiteY7" fmla="*/ 175880 h 261840"/>
              <a:gd name="connsiteX8" fmla="*/ 1494211 w 1793053"/>
              <a:gd name="connsiteY8" fmla="*/ 0 h 261840"/>
              <a:gd name="connsiteX9" fmla="*/ 1471175 w 1793053"/>
              <a:gd name="connsiteY9" fmla="*/ 0 h 261840"/>
              <a:gd name="connsiteX10" fmla="*/ 984626 w 1793053"/>
              <a:gd name="connsiteY10" fmla="*/ 1868 h 261840"/>
              <a:gd name="connsiteX11" fmla="*/ 940420 w 1793053"/>
              <a:gd name="connsiteY11" fmla="*/ 17121 h 261840"/>
              <a:gd name="connsiteX12" fmla="*/ 923610 w 1793053"/>
              <a:gd name="connsiteY12" fmla="*/ 54165 h 261840"/>
              <a:gd name="connsiteX13" fmla="*/ 943220 w 1793053"/>
              <a:gd name="connsiteY13" fmla="*/ 91831 h 261840"/>
              <a:gd name="connsiteX14" fmla="*/ 985246 w 1793053"/>
              <a:gd name="connsiteY14" fmla="*/ 111131 h 261840"/>
              <a:gd name="connsiteX15" fmla="*/ 1035366 w 1793053"/>
              <a:gd name="connsiteY15" fmla="*/ 152222 h 261840"/>
              <a:gd name="connsiteX16" fmla="*/ 1025092 w 1793053"/>
              <a:gd name="connsiteY16" fmla="*/ 177747 h 261840"/>
              <a:gd name="connsiteX17" fmla="*/ 993027 w 1793053"/>
              <a:gd name="connsiteY17" fmla="*/ 187709 h 261840"/>
              <a:gd name="connsiteX18" fmla="*/ 940420 w 1793053"/>
              <a:gd name="connsiteY18" fmla="*/ 147552 h 261840"/>
              <a:gd name="connsiteX19" fmla="*/ 918317 w 1793053"/>
              <a:gd name="connsiteY19" fmla="*/ 153467 h 261840"/>
              <a:gd name="connsiteX20" fmla="*/ 942907 w 1793053"/>
              <a:gd name="connsiteY20" fmla="*/ 190199 h 261840"/>
              <a:gd name="connsiteX21" fmla="*/ 991781 w 1793053"/>
              <a:gd name="connsiteY21" fmla="*/ 207320 h 261840"/>
              <a:gd name="connsiteX22" fmla="*/ 1045328 w 1793053"/>
              <a:gd name="connsiteY22" fmla="*/ 188954 h 261840"/>
              <a:gd name="connsiteX23" fmla="*/ 1060270 w 1793053"/>
              <a:gd name="connsiteY23" fmla="*/ 148486 h 261840"/>
              <a:gd name="connsiteX24" fmla="*/ 1039413 w 1793053"/>
              <a:gd name="connsiteY24" fmla="*/ 109575 h 261840"/>
              <a:gd name="connsiteX25" fmla="*/ 996141 w 1793053"/>
              <a:gd name="connsiteY25" fmla="*/ 89963 h 261840"/>
              <a:gd name="connsiteX26" fmla="*/ 947580 w 1793053"/>
              <a:gd name="connsiteY26" fmla="*/ 52297 h 261840"/>
              <a:gd name="connsiteX27" fmla="*/ 957229 w 1793053"/>
              <a:gd name="connsiteY27" fmla="*/ 29573 h 261840"/>
              <a:gd name="connsiteX28" fmla="*/ 983999 w 1793053"/>
              <a:gd name="connsiteY28" fmla="*/ 21479 h 261840"/>
              <a:gd name="connsiteX29" fmla="*/ 1015130 w 1793053"/>
              <a:gd name="connsiteY29" fmla="*/ 31440 h 261840"/>
              <a:gd name="connsiteX30" fmla="*/ 1030693 w 1793053"/>
              <a:gd name="connsiteY30" fmla="*/ 56344 h 261840"/>
              <a:gd name="connsiteX31" fmla="*/ 1052175 w 1793053"/>
              <a:gd name="connsiteY31" fmla="*/ 53542 h 261840"/>
              <a:gd name="connsiteX32" fmla="*/ 984626 w 1793053"/>
              <a:gd name="connsiteY32" fmla="*/ 1868 h 261840"/>
              <a:gd name="connsiteX33" fmla="*/ 0 w 1793053"/>
              <a:gd name="connsiteY33" fmla="*/ 4669 h 261840"/>
              <a:gd name="connsiteX34" fmla="*/ 0 w 1793053"/>
              <a:gd name="connsiteY34" fmla="*/ 204519 h 261840"/>
              <a:gd name="connsiteX35" fmla="*/ 23036 w 1793053"/>
              <a:gd name="connsiteY35" fmla="*/ 204519 h 261840"/>
              <a:gd name="connsiteX36" fmla="*/ 23036 w 1793053"/>
              <a:gd name="connsiteY36" fmla="*/ 21790 h 261840"/>
              <a:gd name="connsiteX37" fmla="*/ 23659 w 1793053"/>
              <a:gd name="connsiteY37" fmla="*/ 22413 h 261840"/>
              <a:gd name="connsiteX38" fmla="*/ 78446 w 1793053"/>
              <a:gd name="connsiteY38" fmla="*/ 204519 h 261840"/>
              <a:gd name="connsiteX39" fmla="*/ 96190 w 1793053"/>
              <a:gd name="connsiteY39" fmla="*/ 204519 h 261840"/>
              <a:gd name="connsiteX40" fmla="*/ 151289 w 1793053"/>
              <a:gd name="connsiteY40" fmla="*/ 22413 h 261840"/>
              <a:gd name="connsiteX41" fmla="*/ 151600 w 1793053"/>
              <a:gd name="connsiteY41" fmla="*/ 21790 h 261840"/>
              <a:gd name="connsiteX42" fmla="*/ 151600 w 1793053"/>
              <a:gd name="connsiteY42" fmla="*/ 204519 h 261840"/>
              <a:gd name="connsiteX43" fmla="*/ 174636 w 1793053"/>
              <a:gd name="connsiteY43" fmla="*/ 204519 h 261840"/>
              <a:gd name="connsiteX44" fmla="*/ 174636 w 1793053"/>
              <a:gd name="connsiteY44" fmla="*/ 4669 h 261840"/>
              <a:gd name="connsiteX45" fmla="*/ 136347 w 1793053"/>
              <a:gd name="connsiteY45" fmla="*/ 4669 h 261840"/>
              <a:gd name="connsiteX46" fmla="*/ 87474 w 1793053"/>
              <a:gd name="connsiteY46" fmla="*/ 165296 h 261840"/>
              <a:gd name="connsiteX47" fmla="*/ 87474 w 1793053"/>
              <a:gd name="connsiteY47" fmla="*/ 165918 h 261840"/>
              <a:gd name="connsiteX48" fmla="*/ 87162 w 1793053"/>
              <a:gd name="connsiteY48" fmla="*/ 165296 h 261840"/>
              <a:gd name="connsiteX49" fmla="*/ 38289 w 1793053"/>
              <a:gd name="connsiteY49" fmla="*/ 4669 h 261840"/>
              <a:gd name="connsiteX50" fmla="*/ 0 w 1793053"/>
              <a:gd name="connsiteY50" fmla="*/ 4669 h 261840"/>
              <a:gd name="connsiteX51" fmla="*/ 1096689 w 1793053"/>
              <a:gd name="connsiteY51" fmla="*/ 8716 h 261840"/>
              <a:gd name="connsiteX52" fmla="*/ 1096689 w 1793053"/>
              <a:gd name="connsiteY52" fmla="*/ 56655 h 261840"/>
              <a:gd name="connsiteX53" fmla="*/ 1074586 w 1793053"/>
              <a:gd name="connsiteY53" fmla="*/ 56655 h 261840"/>
              <a:gd name="connsiteX54" fmla="*/ 1074586 w 1793053"/>
              <a:gd name="connsiteY54" fmla="*/ 75021 h 261840"/>
              <a:gd name="connsiteX55" fmla="*/ 1096689 w 1793053"/>
              <a:gd name="connsiteY55" fmla="*/ 75021 h 261840"/>
              <a:gd name="connsiteX56" fmla="*/ 1096689 w 1793053"/>
              <a:gd name="connsiteY56" fmla="*/ 183973 h 261840"/>
              <a:gd name="connsiteX57" fmla="*/ 1105716 w 1793053"/>
              <a:gd name="connsiteY57" fmla="*/ 201717 h 261840"/>
              <a:gd name="connsiteX58" fmla="*/ 1129066 w 1793053"/>
              <a:gd name="connsiteY58" fmla="*/ 207009 h 261840"/>
              <a:gd name="connsiteX59" fmla="*/ 1144629 w 1793053"/>
              <a:gd name="connsiteY59" fmla="*/ 204830 h 261840"/>
              <a:gd name="connsiteX60" fmla="*/ 1144629 w 1793053"/>
              <a:gd name="connsiteY60" fmla="*/ 188331 h 261840"/>
              <a:gd name="connsiteX61" fmla="*/ 1136847 w 1793053"/>
              <a:gd name="connsiteY61" fmla="*/ 188643 h 261840"/>
              <a:gd name="connsiteX62" fmla="*/ 1119725 w 1793053"/>
              <a:gd name="connsiteY62" fmla="*/ 175880 h 261840"/>
              <a:gd name="connsiteX63" fmla="*/ 1119725 w 1793053"/>
              <a:gd name="connsiteY63" fmla="*/ 75021 h 261840"/>
              <a:gd name="connsiteX64" fmla="*/ 1144629 w 1793053"/>
              <a:gd name="connsiteY64" fmla="*/ 75021 h 261840"/>
              <a:gd name="connsiteX65" fmla="*/ 1144629 w 1793053"/>
              <a:gd name="connsiteY65" fmla="*/ 56655 h 261840"/>
              <a:gd name="connsiteX66" fmla="*/ 1119725 w 1793053"/>
              <a:gd name="connsiteY66" fmla="*/ 56655 h 261840"/>
              <a:gd name="connsiteX67" fmla="*/ 1119725 w 1793053"/>
              <a:gd name="connsiteY67" fmla="*/ 8716 h 261840"/>
              <a:gd name="connsiteX68" fmla="*/ 1096689 w 1793053"/>
              <a:gd name="connsiteY68" fmla="*/ 8716 h 261840"/>
              <a:gd name="connsiteX69" fmla="*/ 268024 w 1793053"/>
              <a:gd name="connsiteY69" fmla="*/ 53853 h 261840"/>
              <a:gd name="connsiteX70" fmla="*/ 220707 w 1793053"/>
              <a:gd name="connsiteY70" fmla="*/ 76266 h 261840"/>
              <a:gd name="connsiteX71" fmla="*/ 204209 w 1793053"/>
              <a:gd name="connsiteY71" fmla="*/ 130431 h 261840"/>
              <a:gd name="connsiteX72" fmla="*/ 220707 w 1793053"/>
              <a:gd name="connsiteY72" fmla="*/ 184596 h 261840"/>
              <a:gd name="connsiteX73" fmla="*/ 268024 w 1793053"/>
              <a:gd name="connsiteY73" fmla="*/ 207009 h 261840"/>
              <a:gd name="connsiteX74" fmla="*/ 315341 w 1793053"/>
              <a:gd name="connsiteY74" fmla="*/ 184596 h 261840"/>
              <a:gd name="connsiteX75" fmla="*/ 331840 w 1793053"/>
              <a:gd name="connsiteY75" fmla="*/ 130431 h 261840"/>
              <a:gd name="connsiteX76" fmla="*/ 315341 w 1793053"/>
              <a:gd name="connsiteY76" fmla="*/ 76266 h 261840"/>
              <a:gd name="connsiteX77" fmla="*/ 268024 w 1793053"/>
              <a:gd name="connsiteY77" fmla="*/ 53853 h 261840"/>
              <a:gd name="connsiteX78" fmla="*/ 1596939 w 1793053"/>
              <a:gd name="connsiteY78" fmla="*/ 54165 h 261840"/>
              <a:gd name="connsiteX79" fmla="*/ 1570168 w 1793053"/>
              <a:gd name="connsiteY79" fmla="*/ 59457 h 261840"/>
              <a:gd name="connsiteX80" fmla="*/ 1550553 w 1793053"/>
              <a:gd name="connsiteY80" fmla="*/ 74710 h 261840"/>
              <a:gd name="connsiteX81" fmla="*/ 1534057 w 1793053"/>
              <a:gd name="connsiteY81" fmla="*/ 130742 h 261840"/>
              <a:gd name="connsiteX82" fmla="*/ 1555226 w 1793053"/>
              <a:gd name="connsiteY82" fmla="*/ 190199 h 261840"/>
              <a:gd name="connsiteX83" fmla="*/ 1600673 w 1793053"/>
              <a:gd name="connsiteY83" fmla="*/ 207009 h 261840"/>
              <a:gd name="connsiteX84" fmla="*/ 1656708 w 1793053"/>
              <a:gd name="connsiteY84" fmla="*/ 172767 h 261840"/>
              <a:gd name="connsiteX85" fmla="*/ 1638339 w 1793053"/>
              <a:gd name="connsiteY85" fmla="*/ 163739 h 261840"/>
              <a:gd name="connsiteX86" fmla="*/ 1600673 w 1793053"/>
              <a:gd name="connsiteY86" fmla="*/ 188954 h 261840"/>
              <a:gd name="connsiteX87" fmla="*/ 1569235 w 1793053"/>
              <a:gd name="connsiteY87" fmla="*/ 173701 h 261840"/>
              <a:gd name="connsiteX88" fmla="*/ 1557714 w 1793053"/>
              <a:gd name="connsiteY88" fmla="*/ 135100 h 261840"/>
              <a:gd name="connsiteX89" fmla="*/ 1658575 w 1793053"/>
              <a:gd name="connsiteY89" fmla="*/ 135100 h 261840"/>
              <a:gd name="connsiteX90" fmla="*/ 1658575 w 1793053"/>
              <a:gd name="connsiteY90" fmla="*/ 121092 h 261840"/>
              <a:gd name="connsiteX91" fmla="*/ 1640206 w 1793053"/>
              <a:gd name="connsiteY91" fmla="*/ 67861 h 261840"/>
              <a:gd name="connsiteX92" fmla="*/ 1596939 w 1793053"/>
              <a:gd name="connsiteY92" fmla="*/ 54165 h 261840"/>
              <a:gd name="connsiteX93" fmla="*/ 503985 w 1793053"/>
              <a:gd name="connsiteY93" fmla="*/ 54476 h 261840"/>
              <a:gd name="connsiteX94" fmla="*/ 441104 w 1793053"/>
              <a:gd name="connsiteY94" fmla="*/ 130742 h 261840"/>
              <a:gd name="connsiteX95" fmla="*/ 502738 w 1793053"/>
              <a:gd name="connsiteY95" fmla="*/ 207009 h 261840"/>
              <a:gd name="connsiteX96" fmla="*/ 539470 w 1793053"/>
              <a:gd name="connsiteY96" fmla="*/ 187397 h 261840"/>
              <a:gd name="connsiteX97" fmla="*/ 540717 w 1793053"/>
              <a:gd name="connsiteY97" fmla="*/ 186775 h 261840"/>
              <a:gd name="connsiteX98" fmla="*/ 540717 w 1793053"/>
              <a:gd name="connsiteY98" fmla="*/ 214791 h 261840"/>
              <a:gd name="connsiteX99" fmla="*/ 505544 w 1793053"/>
              <a:gd name="connsiteY99" fmla="*/ 246543 h 261840"/>
              <a:gd name="connsiteX100" fmla="*/ 459471 w 1793053"/>
              <a:gd name="connsiteY100" fmla="*/ 237204 h 261840"/>
              <a:gd name="connsiteX101" fmla="*/ 459471 w 1793053"/>
              <a:gd name="connsiteY101" fmla="*/ 257127 h 261840"/>
              <a:gd name="connsiteX102" fmla="*/ 502738 w 1793053"/>
              <a:gd name="connsiteY102" fmla="*/ 264598 h 261840"/>
              <a:gd name="connsiteX103" fmla="*/ 563133 w 1793053"/>
              <a:gd name="connsiteY103" fmla="*/ 209500 h 261840"/>
              <a:gd name="connsiteX104" fmla="*/ 563133 w 1793053"/>
              <a:gd name="connsiteY104" fmla="*/ 57278 h 261840"/>
              <a:gd name="connsiteX105" fmla="*/ 546010 w 1793053"/>
              <a:gd name="connsiteY105" fmla="*/ 57278 h 261840"/>
              <a:gd name="connsiteX106" fmla="*/ 541030 w 1793053"/>
              <a:gd name="connsiteY106" fmla="*/ 72842 h 261840"/>
              <a:gd name="connsiteX107" fmla="*/ 503985 w 1793053"/>
              <a:gd name="connsiteY107" fmla="*/ 54476 h 261840"/>
              <a:gd name="connsiteX108" fmla="*/ 652785 w 1793053"/>
              <a:gd name="connsiteY108" fmla="*/ 54476 h 261840"/>
              <a:gd name="connsiteX109" fmla="*/ 597998 w 1793053"/>
              <a:gd name="connsiteY109" fmla="*/ 86228 h 261840"/>
              <a:gd name="connsiteX110" fmla="*/ 616361 w 1793053"/>
              <a:gd name="connsiteY110" fmla="*/ 95878 h 261840"/>
              <a:gd name="connsiteX111" fmla="*/ 653093 w 1793053"/>
              <a:gd name="connsiteY111" fmla="*/ 72842 h 261840"/>
              <a:gd name="connsiteX112" fmla="*/ 682670 w 1793053"/>
              <a:gd name="connsiteY112" fmla="*/ 98679 h 261840"/>
              <a:gd name="connsiteX113" fmla="*/ 682670 w 1793053"/>
              <a:gd name="connsiteY113" fmla="*/ 103971 h 261840"/>
              <a:gd name="connsiteX114" fmla="*/ 682357 w 1793053"/>
              <a:gd name="connsiteY114" fmla="*/ 106150 h 261840"/>
              <a:gd name="connsiteX115" fmla="*/ 674575 w 1793053"/>
              <a:gd name="connsiteY115" fmla="*/ 108329 h 261840"/>
              <a:gd name="connsiteX116" fmla="*/ 615427 w 1793053"/>
              <a:gd name="connsiteY116" fmla="*/ 124517 h 261840"/>
              <a:gd name="connsiteX117" fmla="*/ 591770 w 1793053"/>
              <a:gd name="connsiteY117" fmla="*/ 164984 h 261840"/>
              <a:gd name="connsiteX118" fmla="*/ 606092 w 1793053"/>
              <a:gd name="connsiteY118" fmla="*/ 196425 h 261840"/>
              <a:gd name="connsiteX119" fmla="*/ 635350 w 1793053"/>
              <a:gd name="connsiteY119" fmla="*/ 207631 h 261840"/>
              <a:gd name="connsiteX120" fmla="*/ 683290 w 1793053"/>
              <a:gd name="connsiteY120" fmla="*/ 186464 h 261840"/>
              <a:gd name="connsiteX121" fmla="*/ 693251 w 1793053"/>
              <a:gd name="connsiteY121" fmla="*/ 202651 h 261840"/>
              <a:gd name="connsiteX122" fmla="*/ 713487 w 1793053"/>
              <a:gd name="connsiteY122" fmla="*/ 204207 h 261840"/>
              <a:gd name="connsiteX123" fmla="*/ 713487 w 1793053"/>
              <a:gd name="connsiteY123" fmla="*/ 188643 h 261840"/>
              <a:gd name="connsiteX124" fmla="*/ 705080 w 1793053"/>
              <a:gd name="connsiteY124" fmla="*/ 179615 h 261840"/>
              <a:gd name="connsiteX125" fmla="*/ 705080 w 1793053"/>
              <a:gd name="connsiteY125" fmla="*/ 108329 h 261840"/>
              <a:gd name="connsiteX126" fmla="*/ 705080 w 1793053"/>
              <a:gd name="connsiteY126" fmla="*/ 98991 h 261840"/>
              <a:gd name="connsiteX127" fmla="*/ 688271 w 1793053"/>
              <a:gd name="connsiteY127" fmla="*/ 64437 h 261840"/>
              <a:gd name="connsiteX128" fmla="*/ 652785 w 1793053"/>
              <a:gd name="connsiteY128" fmla="*/ 54476 h 261840"/>
              <a:gd name="connsiteX129" fmla="*/ 811234 w 1793053"/>
              <a:gd name="connsiteY129" fmla="*/ 54476 h 261840"/>
              <a:gd name="connsiteX130" fmla="*/ 767962 w 1793053"/>
              <a:gd name="connsiteY130" fmla="*/ 76889 h 261840"/>
              <a:gd name="connsiteX131" fmla="*/ 767962 w 1793053"/>
              <a:gd name="connsiteY131" fmla="*/ 57278 h 261840"/>
              <a:gd name="connsiteX132" fmla="*/ 744926 w 1793053"/>
              <a:gd name="connsiteY132" fmla="*/ 57278 h 261840"/>
              <a:gd name="connsiteX133" fmla="*/ 744926 w 1793053"/>
              <a:gd name="connsiteY133" fmla="*/ 204830 h 261840"/>
              <a:gd name="connsiteX134" fmla="*/ 767962 w 1793053"/>
              <a:gd name="connsiteY134" fmla="*/ 204830 h 261840"/>
              <a:gd name="connsiteX135" fmla="*/ 767962 w 1793053"/>
              <a:gd name="connsiteY135" fmla="*/ 95255 h 261840"/>
              <a:gd name="connsiteX136" fmla="*/ 809367 w 1793053"/>
              <a:gd name="connsiteY136" fmla="*/ 72842 h 261840"/>
              <a:gd name="connsiteX137" fmla="*/ 832398 w 1793053"/>
              <a:gd name="connsiteY137" fmla="*/ 98368 h 261840"/>
              <a:gd name="connsiteX138" fmla="*/ 832398 w 1793053"/>
              <a:gd name="connsiteY138" fmla="*/ 204830 h 261840"/>
              <a:gd name="connsiteX139" fmla="*/ 855435 w 1793053"/>
              <a:gd name="connsiteY139" fmla="*/ 204830 h 261840"/>
              <a:gd name="connsiteX140" fmla="*/ 855435 w 1793053"/>
              <a:gd name="connsiteY140" fmla="*/ 97745 h 261840"/>
              <a:gd name="connsiteX141" fmla="*/ 811234 w 1793053"/>
              <a:gd name="connsiteY141" fmla="*/ 54476 h 261840"/>
              <a:gd name="connsiteX142" fmla="*/ 1228054 w 1793053"/>
              <a:gd name="connsiteY142" fmla="*/ 54476 h 261840"/>
              <a:gd name="connsiteX143" fmla="*/ 1173266 w 1793053"/>
              <a:gd name="connsiteY143" fmla="*/ 86228 h 261840"/>
              <a:gd name="connsiteX144" fmla="*/ 1191635 w 1793053"/>
              <a:gd name="connsiteY144" fmla="*/ 95878 h 261840"/>
              <a:gd name="connsiteX145" fmla="*/ 1228367 w 1793053"/>
              <a:gd name="connsiteY145" fmla="*/ 72842 h 261840"/>
              <a:gd name="connsiteX146" fmla="*/ 1257938 w 1793053"/>
              <a:gd name="connsiteY146" fmla="*/ 98679 h 261840"/>
              <a:gd name="connsiteX147" fmla="*/ 1257938 w 1793053"/>
              <a:gd name="connsiteY147" fmla="*/ 103971 h 261840"/>
              <a:gd name="connsiteX148" fmla="*/ 1257318 w 1793053"/>
              <a:gd name="connsiteY148" fmla="*/ 106150 h 261840"/>
              <a:gd name="connsiteX149" fmla="*/ 1249844 w 1793053"/>
              <a:gd name="connsiteY149" fmla="*/ 108329 h 261840"/>
              <a:gd name="connsiteX150" fmla="*/ 1190701 w 1793053"/>
              <a:gd name="connsiteY150" fmla="*/ 124517 h 261840"/>
              <a:gd name="connsiteX151" fmla="*/ 1167039 w 1793053"/>
              <a:gd name="connsiteY151" fmla="*/ 164984 h 261840"/>
              <a:gd name="connsiteX152" fmla="*/ 1181361 w 1793053"/>
              <a:gd name="connsiteY152" fmla="*/ 196425 h 261840"/>
              <a:gd name="connsiteX153" fmla="*/ 1210624 w 1793053"/>
              <a:gd name="connsiteY153" fmla="*/ 207631 h 261840"/>
              <a:gd name="connsiteX154" fmla="*/ 1258564 w 1793053"/>
              <a:gd name="connsiteY154" fmla="*/ 186464 h 261840"/>
              <a:gd name="connsiteX155" fmla="*/ 1268526 w 1793053"/>
              <a:gd name="connsiteY155" fmla="*/ 202651 h 261840"/>
              <a:gd name="connsiteX156" fmla="*/ 1288756 w 1793053"/>
              <a:gd name="connsiteY156" fmla="*/ 204207 h 261840"/>
              <a:gd name="connsiteX157" fmla="*/ 1288756 w 1793053"/>
              <a:gd name="connsiteY157" fmla="*/ 188643 h 261840"/>
              <a:gd name="connsiteX158" fmla="*/ 1280354 w 1793053"/>
              <a:gd name="connsiteY158" fmla="*/ 179615 h 261840"/>
              <a:gd name="connsiteX159" fmla="*/ 1280354 w 1793053"/>
              <a:gd name="connsiteY159" fmla="*/ 108329 h 261840"/>
              <a:gd name="connsiteX160" fmla="*/ 1280354 w 1793053"/>
              <a:gd name="connsiteY160" fmla="*/ 98991 h 261840"/>
              <a:gd name="connsiteX161" fmla="*/ 1263232 w 1793053"/>
              <a:gd name="connsiteY161" fmla="*/ 64437 h 261840"/>
              <a:gd name="connsiteX162" fmla="*/ 1228054 w 1793053"/>
              <a:gd name="connsiteY162" fmla="*/ 54476 h 261840"/>
              <a:gd name="connsiteX163" fmla="*/ 1386503 w 1793053"/>
              <a:gd name="connsiteY163" fmla="*/ 54476 h 261840"/>
              <a:gd name="connsiteX164" fmla="*/ 1343236 w 1793053"/>
              <a:gd name="connsiteY164" fmla="*/ 76889 h 261840"/>
              <a:gd name="connsiteX165" fmla="*/ 1343236 w 1793053"/>
              <a:gd name="connsiteY165" fmla="*/ 57278 h 261840"/>
              <a:gd name="connsiteX166" fmla="*/ 1320200 w 1793053"/>
              <a:gd name="connsiteY166" fmla="*/ 57278 h 261840"/>
              <a:gd name="connsiteX167" fmla="*/ 1320200 w 1793053"/>
              <a:gd name="connsiteY167" fmla="*/ 204830 h 261840"/>
              <a:gd name="connsiteX168" fmla="*/ 1343236 w 1793053"/>
              <a:gd name="connsiteY168" fmla="*/ 204830 h 261840"/>
              <a:gd name="connsiteX169" fmla="*/ 1343236 w 1793053"/>
              <a:gd name="connsiteY169" fmla="*/ 95255 h 261840"/>
              <a:gd name="connsiteX170" fmla="*/ 1384636 w 1793053"/>
              <a:gd name="connsiteY170" fmla="*/ 72842 h 261840"/>
              <a:gd name="connsiteX171" fmla="*/ 1407672 w 1793053"/>
              <a:gd name="connsiteY171" fmla="*/ 98368 h 261840"/>
              <a:gd name="connsiteX172" fmla="*/ 1407672 w 1793053"/>
              <a:gd name="connsiteY172" fmla="*/ 204830 h 261840"/>
              <a:gd name="connsiteX173" fmla="*/ 1430709 w 1793053"/>
              <a:gd name="connsiteY173" fmla="*/ 204830 h 261840"/>
              <a:gd name="connsiteX174" fmla="*/ 1430709 w 1793053"/>
              <a:gd name="connsiteY174" fmla="*/ 97745 h 261840"/>
              <a:gd name="connsiteX175" fmla="*/ 1386503 w 1793053"/>
              <a:gd name="connsiteY175" fmla="*/ 54476 h 261840"/>
              <a:gd name="connsiteX176" fmla="*/ 432387 w 1793053"/>
              <a:gd name="connsiteY176" fmla="*/ 55099 h 261840"/>
              <a:gd name="connsiteX177" fmla="*/ 383203 w 1793053"/>
              <a:gd name="connsiteY177" fmla="*/ 85605 h 261840"/>
              <a:gd name="connsiteX178" fmla="*/ 383203 w 1793053"/>
              <a:gd name="connsiteY178" fmla="*/ 84049 h 261840"/>
              <a:gd name="connsiteX179" fmla="*/ 383203 w 1793053"/>
              <a:gd name="connsiteY179" fmla="*/ 57278 h 261840"/>
              <a:gd name="connsiteX180" fmla="*/ 360167 w 1793053"/>
              <a:gd name="connsiteY180" fmla="*/ 57278 h 261840"/>
              <a:gd name="connsiteX181" fmla="*/ 360167 w 1793053"/>
              <a:gd name="connsiteY181" fmla="*/ 204519 h 261840"/>
              <a:gd name="connsiteX182" fmla="*/ 383203 w 1793053"/>
              <a:gd name="connsiteY182" fmla="*/ 204519 h 261840"/>
              <a:gd name="connsiteX183" fmla="*/ 383203 w 1793053"/>
              <a:gd name="connsiteY183" fmla="*/ 121092 h 261840"/>
              <a:gd name="connsiteX184" fmla="*/ 432387 w 1793053"/>
              <a:gd name="connsiteY184" fmla="*/ 76578 h 261840"/>
              <a:gd name="connsiteX185" fmla="*/ 432387 w 1793053"/>
              <a:gd name="connsiteY185" fmla="*/ 55099 h 261840"/>
              <a:gd name="connsiteX186" fmla="*/ 1674137 w 1793053"/>
              <a:gd name="connsiteY186" fmla="*/ 56966 h 261840"/>
              <a:gd name="connsiteX187" fmla="*/ 1725504 w 1793053"/>
              <a:gd name="connsiteY187" fmla="*/ 203273 h 261840"/>
              <a:gd name="connsiteX188" fmla="*/ 1725504 w 1793053"/>
              <a:gd name="connsiteY188" fmla="*/ 204519 h 261840"/>
              <a:gd name="connsiteX189" fmla="*/ 1705581 w 1793053"/>
              <a:gd name="connsiteY189" fmla="*/ 241251 h 261840"/>
              <a:gd name="connsiteX190" fmla="*/ 1685032 w 1793053"/>
              <a:gd name="connsiteY190" fmla="*/ 246543 h 261840"/>
              <a:gd name="connsiteX191" fmla="*/ 1673830 w 1793053"/>
              <a:gd name="connsiteY191" fmla="*/ 244986 h 261840"/>
              <a:gd name="connsiteX192" fmla="*/ 1673830 w 1793053"/>
              <a:gd name="connsiteY192" fmla="*/ 262730 h 261840"/>
              <a:gd name="connsiteX193" fmla="*/ 1689079 w 1793053"/>
              <a:gd name="connsiteY193" fmla="*/ 264909 h 261840"/>
              <a:gd name="connsiteX194" fmla="*/ 1717096 w 1793053"/>
              <a:gd name="connsiteY194" fmla="*/ 256505 h 261840"/>
              <a:gd name="connsiteX195" fmla="*/ 1741693 w 1793053"/>
              <a:gd name="connsiteY195" fmla="*/ 216971 h 261840"/>
              <a:gd name="connsiteX196" fmla="*/ 1793054 w 1793053"/>
              <a:gd name="connsiteY196" fmla="*/ 56966 h 261840"/>
              <a:gd name="connsiteX197" fmla="*/ 1770643 w 1793053"/>
              <a:gd name="connsiteY197" fmla="*/ 56966 h 261840"/>
              <a:gd name="connsiteX198" fmla="*/ 1737019 w 1793053"/>
              <a:gd name="connsiteY198" fmla="*/ 170276 h 261840"/>
              <a:gd name="connsiteX199" fmla="*/ 1736712 w 1793053"/>
              <a:gd name="connsiteY199" fmla="*/ 172767 h 261840"/>
              <a:gd name="connsiteX200" fmla="*/ 1736086 w 1793053"/>
              <a:gd name="connsiteY200" fmla="*/ 170276 h 261840"/>
              <a:gd name="connsiteX201" fmla="*/ 1696553 w 1793053"/>
              <a:gd name="connsiteY201" fmla="*/ 56966 h 261840"/>
              <a:gd name="connsiteX202" fmla="*/ 1674137 w 1793053"/>
              <a:gd name="connsiteY202" fmla="*/ 56966 h 261840"/>
              <a:gd name="connsiteX203" fmla="*/ 268024 w 1793053"/>
              <a:gd name="connsiteY203" fmla="*/ 72220 h 261840"/>
              <a:gd name="connsiteX204" fmla="*/ 307559 w 1793053"/>
              <a:gd name="connsiteY204" fmla="*/ 130431 h 261840"/>
              <a:gd name="connsiteX205" fmla="*/ 268024 w 1793053"/>
              <a:gd name="connsiteY205" fmla="*/ 188643 h 261840"/>
              <a:gd name="connsiteX206" fmla="*/ 228490 w 1793053"/>
              <a:gd name="connsiteY206" fmla="*/ 130431 h 261840"/>
              <a:gd name="connsiteX207" fmla="*/ 268024 w 1793053"/>
              <a:gd name="connsiteY207" fmla="*/ 72220 h 261840"/>
              <a:gd name="connsiteX208" fmla="*/ 505544 w 1793053"/>
              <a:gd name="connsiteY208" fmla="*/ 72531 h 261840"/>
              <a:gd name="connsiteX209" fmla="*/ 540717 w 1793053"/>
              <a:gd name="connsiteY209" fmla="*/ 91520 h 261840"/>
              <a:gd name="connsiteX210" fmla="*/ 540717 w 1793053"/>
              <a:gd name="connsiteY210" fmla="*/ 161872 h 261840"/>
              <a:gd name="connsiteX211" fmla="*/ 505544 w 1793053"/>
              <a:gd name="connsiteY211" fmla="*/ 188643 h 261840"/>
              <a:gd name="connsiteX212" fmla="*/ 465386 w 1793053"/>
              <a:gd name="connsiteY212" fmla="*/ 129497 h 261840"/>
              <a:gd name="connsiteX213" fmla="*/ 505544 w 1793053"/>
              <a:gd name="connsiteY213" fmla="*/ 72531 h 261840"/>
              <a:gd name="connsiteX214" fmla="*/ 1597560 w 1793053"/>
              <a:gd name="connsiteY214" fmla="*/ 72531 h 261840"/>
              <a:gd name="connsiteX215" fmla="*/ 1635851 w 1793053"/>
              <a:gd name="connsiteY215" fmla="*/ 116734 h 261840"/>
              <a:gd name="connsiteX216" fmla="*/ 1558340 w 1793053"/>
              <a:gd name="connsiteY216" fmla="*/ 116734 h 261840"/>
              <a:gd name="connsiteX217" fmla="*/ 1597560 w 1793053"/>
              <a:gd name="connsiteY217" fmla="*/ 72531 h 261840"/>
              <a:gd name="connsiteX218" fmla="*/ 683290 w 1793053"/>
              <a:gd name="connsiteY218" fmla="*/ 124517 h 261840"/>
              <a:gd name="connsiteX219" fmla="*/ 683290 w 1793053"/>
              <a:gd name="connsiteY219" fmla="*/ 161872 h 261840"/>
              <a:gd name="connsiteX220" fmla="*/ 638464 w 1793053"/>
              <a:gd name="connsiteY220" fmla="*/ 189265 h 261840"/>
              <a:gd name="connsiteX221" fmla="*/ 616053 w 1793053"/>
              <a:gd name="connsiteY221" fmla="*/ 165607 h 261840"/>
              <a:gd name="connsiteX222" fmla="*/ 672395 w 1793053"/>
              <a:gd name="connsiteY222" fmla="*/ 127318 h 261840"/>
              <a:gd name="connsiteX223" fmla="*/ 683290 w 1793053"/>
              <a:gd name="connsiteY223" fmla="*/ 124517 h 261840"/>
              <a:gd name="connsiteX224" fmla="*/ 1258564 w 1793053"/>
              <a:gd name="connsiteY224" fmla="*/ 124517 h 261840"/>
              <a:gd name="connsiteX225" fmla="*/ 1258564 w 1793053"/>
              <a:gd name="connsiteY225" fmla="*/ 161872 h 261840"/>
              <a:gd name="connsiteX226" fmla="*/ 1213738 w 1793053"/>
              <a:gd name="connsiteY226" fmla="*/ 189265 h 261840"/>
              <a:gd name="connsiteX227" fmla="*/ 1191322 w 1793053"/>
              <a:gd name="connsiteY227" fmla="*/ 165607 h 261840"/>
              <a:gd name="connsiteX228" fmla="*/ 1247669 w 1793053"/>
              <a:gd name="connsiteY228" fmla="*/ 127318 h 261840"/>
              <a:gd name="connsiteX229" fmla="*/ 1258564 w 1793053"/>
              <a:gd name="connsiteY229" fmla="*/ 124517 h 26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793053" h="261840">
                <a:moveTo>
                  <a:pt x="1471175" y="0"/>
                </a:moveTo>
                <a:cubicBezTo>
                  <a:pt x="1471175" y="0"/>
                  <a:pt x="1471175" y="183973"/>
                  <a:pt x="1471175" y="183973"/>
                </a:cubicBezTo>
                <a:cubicBezTo>
                  <a:pt x="1471175" y="193063"/>
                  <a:pt x="1475928" y="198373"/>
                  <a:pt x="1480823" y="201717"/>
                </a:cubicBezTo>
                <a:cubicBezTo>
                  <a:pt x="1486077" y="205243"/>
                  <a:pt x="1493784" y="207009"/>
                  <a:pt x="1504173" y="207009"/>
                </a:cubicBezTo>
                <a:cubicBezTo>
                  <a:pt x="1510742" y="207009"/>
                  <a:pt x="1519428" y="204830"/>
                  <a:pt x="1519428" y="204830"/>
                </a:cubicBezTo>
                <a:cubicBezTo>
                  <a:pt x="1519428" y="204830"/>
                  <a:pt x="1519428" y="188331"/>
                  <a:pt x="1519428" y="188331"/>
                </a:cubicBezTo>
                <a:cubicBezTo>
                  <a:pt x="1516821" y="188493"/>
                  <a:pt x="1514515" y="188643"/>
                  <a:pt x="1511954" y="188643"/>
                </a:cubicBezTo>
                <a:cubicBezTo>
                  <a:pt x="1496494" y="188643"/>
                  <a:pt x="1494211" y="182602"/>
                  <a:pt x="1494211" y="175880"/>
                </a:cubicBezTo>
                <a:cubicBezTo>
                  <a:pt x="1494211" y="175880"/>
                  <a:pt x="1494211" y="0"/>
                  <a:pt x="1494211" y="0"/>
                </a:cubicBezTo>
                <a:lnTo>
                  <a:pt x="1471175" y="0"/>
                </a:lnTo>
                <a:close/>
                <a:moveTo>
                  <a:pt x="984626" y="1868"/>
                </a:moveTo>
                <a:cubicBezTo>
                  <a:pt x="967258" y="1868"/>
                  <a:pt x="951565" y="7314"/>
                  <a:pt x="940420" y="17121"/>
                </a:cubicBezTo>
                <a:cubicBezTo>
                  <a:pt x="929599" y="26687"/>
                  <a:pt x="923610" y="39891"/>
                  <a:pt x="923610" y="54165"/>
                </a:cubicBezTo>
                <a:cubicBezTo>
                  <a:pt x="923610" y="69884"/>
                  <a:pt x="929969" y="82167"/>
                  <a:pt x="943220" y="91831"/>
                </a:cubicBezTo>
                <a:cubicBezTo>
                  <a:pt x="954906" y="100364"/>
                  <a:pt x="970361" y="105874"/>
                  <a:pt x="985246" y="111131"/>
                </a:cubicBezTo>
                <a:cubicBezTo>
                  <a:pt x="1011117" y="120333"/>
                  <a:pt x="1035366" y="128732"/>
                  <a:pt x="1035366" y="152222"/>
                </a:cubicBezTo>
                <a:cubicBezTo>
                  <a:pt x="1035366" y="162668"/>
                  <a:pt x="1031808" y="171624"/>
                  <a:pt x="1025092" y="177747"/>
                </a:cubicBezTo>
                <a:cubicBezTo>
                  <a:pt x="1017703" y="184481"/>
                  <a:pt x="1007076" y="187709"/>
                  <a:pt x="993027" y="187709"/>
                </a:cubicBezTo>
                <a:cubicBezTo>
                  <a:pt x="968408" y="187709"/>
                  <a:pt x="950483" y="174077"/>
                  <a:pt x="940420" y="147552"/>
                </a:cubicBezTo>
                <a:cubicBezTo>
                  <a:pt x="940420" y="147552"/>
                  <a:pt x="918317" y="153467"/>
                  <a:pt x="918317" y="153467"/>
                </a:cubicBezTo>
                <a:cubicBezTo>
                  <a:pt x="923075" y="164224"/>
                  <a:pt x="931175" y="179748"/>
                  <a:pt x="942907" y="190199"/>
                </a:cubicBezTo>
                <a:cubicBezTo>
                  <a:pt x="955777" y="201742"/>
                  <a:pt x="971744" y="207320"/>
                  <a:pt x="991781" y="207320"/>
                </a:cubicBezTo>
                <a:cubicBezTo>
                  <a:pt x="1015512" y="207320"/>
                  <a:pt x="1033522" y="201200"/>
                  <a:pt x="1045328" y="188954"/>
                </a:cubicBezTo>
                <a:cubicBezTo>
                  <a:pt x="1057560" y="176206"/>
                  <a:pt x="1060270" y="159891"/>
                  <a:pt x="1060270" y="148486"/>
                </a:cubicBezTo>
                <a:cubicBezTo>
                  <a:pt x="1060270" y="132143"/>
                  <a:pt x="1053359" y="119523"/>
                  <a:pt x="1039413" y="109575"/>
                </a:cubicBezTo>
                <a:cubicBezTo>
                  <a:pt x="1027232" y="100840"/>
                  <a:pt x="1011476" y="95210"/>
                  <a:pt x="996141" y="89963"/>
                </a:cubicBezTo>
                <a:cubicBezTo>
                  <a:pt x="971158" y="81419"/>
                  <a:pt x="947313" y="73288"/>
                  <a:pt x="947580" y="52297"/>
                </a:cubicBezTo>
                <a:cubicBezTo>
                  <a:pt x="947666" y="42509"/>
                  <a:pt x="951064" y="34889"/>
                  <a:pt x="957229" y="29573"/>
                </a:cubicBezTo>
                <a:cubicBezTo>
                  <a:pt x="963513" y="24171"/>
                  <a:pt x="972473" y="21479"/>
                  <a:pt x="983999" y="21479"/>
                </a:cubicBezTo>
                <a:cubicBezTo>
                  <a:pt x="996107" y="21479"/>
                  <a:pt x="1006905" y="24864"/>
                  <a:pt x="1015130" y="31440"/>
                </a:cubicBezTo>
                <a:cubicBezTo>
                  <a:pt x="1022695" y="37430"/>
                  <a:pt x="1028200" y="46320"/>
                  <a:pt x="1030693" y="56344"/>
                </a:cubicBezTo>
                <a:cubicBezTo>
                  <a:pt x="1030693" y="56344"/>
                  <a:pt x="1052175" y="53542"/>
                  <a:pt x="1052175" y="53542"/>
                </a:cubicBezTo>
                <a:cubicBezTo>
                  <a:pt x="1042749" y="21416"/>
                  <a:pt x="1019718" y="1868"/>
                  <a:pt x="984626" y="1868"/>
                </a:cubicBezTo>
                <a:close/>
                <a:moveTo>
                  <a:pt x="0" y="4669"/>
                </a:moveTo>
                <a:lnTo>
                  <a:pt x="0" y="204519"/>
                </a:lnTo>
                <a:lnTo>
                  <a:pt x="23036" y="204519"/>
                </a:lnTo>
                <a:lnTo>
                  <a:pt x="23036" y="21790"/>
                </a:lnTo>
                <a:lnTo>
                  <a:pt x="23659" y="22413"/>
                </a:lnTo>
                <a:lnTo>
                  <a:pt x="78446" y="204519"/>
                </a:lnTo>
                <a:lnTo>
                  <a:pt x="96190" y="204519"/>
                </a:lnTo>
                <a:lnTo>
                  <a:pt x="151289" y="22413"/>
                </a:lnTo>
                <a:lnTo>
                  <a:pt x="151600" y="21790"/>
                </a:lnTo>
                <a:lnTo>
                  <a:pt x="151600" y="204519"/>
                </a:lnTo>
                <a:lnTo>
                  <a:pt x="174636" y="204519"/>
                </a:lnTo>
                <a:lnTo>
                  <a:pt x="174636" y="4669"/>
                </a:lnTo>
                <a:lnTo>
                  <a:pt x="136347" y="4669"/>
                </a:lnTo>
                <a:lnTo>
                  <a:pt x="87474" y="165296"/>
                </a:lnTo>
                <a:lnTo>
                  <a:pt x="87474" y="165918"/>
                </a:lnTo>
                <a:lnTo>
                  <a:pt x="87162" y="165296"/>
                </a:lnTo>
                <a:lnTo>
                  <a:pt x="38289" y="4669"/>
                </a:lnTo>
                <a:lnTo>
                  <a:pt x="0" y="4669"/>
                </a:lnTo>
                <a:close/>
                <a:moveTo>
                  <a:pt x="1096689" y="8716"/>
                </a:moveTo>
                <a:lnTo>
                  <a:pt x="1096689" y="56655"/>
                </a:lnTo>
                <a:lnTo>
                  <a:pt x="1074586" y="56655"/>
                </a:lnTo>
                <a:lnTo>
                  <a:pt x="1074586" y="75021"/>
                </a:lnTo>
                <a:cubicBezTo>
                  <a:pt x="1074586" y="75021"/>
                  <a:pt x="1096689" y="75021"/>
                  <a:pt x="1096689" y="75021"/>
                </a:cubicBezTo>
                <a:cubicBezTo>
                  <a:pt x="1096689" y="75021"/>
                  <a:pt x="1096689" y="177743"/>
                  <a:pt x="1096689" y="183973"/>
                </a:cubicBezTo>
                <a:cubicBezTo>
                  <a:pt x="1096689" y="193063"/>
                  <a:pt x="1100827" y="198373"/>
                  <a:pt x="1105716" y="201717"/>
                </a:cubicBezTo>
                <a:cubicBezTo>
                  <a:pt x="1110976" y="205243"/>
                  <a:pt x="1118666" y="207009"/>
                  <a:pt x="1129066" y="207009"/>
                </a:cubicBezTo>
                <a:cubicBezTo>
                  <a:pt x="1135640" y="207009"/>
                  <a:pt x="1144629" y="204830"/>
                  <a:pt x="1144629" y="204830"/>
                </a:cubicBezTo>
                <a:cubicBezTo>
                  <a:pt x="1144629" y="204830"/>
                  <a:pt x="1144629" y="188331"/>
                  <a:pt x="1144629" y="188331"/>
                </a:cubicBezTo>
                <a:cubicBezTo>
                  <a:pt x="1142073" y="188493"/>
                  <a:pt x="1139392" y="188643"/>
                  <a:pt x="1136847" y="188643"/>
                </a:cubicBezTo>
                <a:cubicBezTo>
                  <a:pt x="1121364" y="188643"/>
                  <a:pt x="1119725" y="182602"/>
                  <a:pt x="1119725" y="175880"/>
                </a:cubicBezTo>
                <a:cubicBezTo>
                  <a:pt x="1119725" y="175880"/>
                  <a:pt x="1119725" y="75021"/>
                  <a:pt x="1119725" y="75021"/>
                </a:cubicBezTo>
                <a:lnTo>
                  <a:pt x="1144629" y="75021"/>
                </a:lnTo>
                <a:lnTo>
                  <a:pt x="1144629" y="56655"/>
                </a:lnTo>
                <a:lnTo>
                  <a:pt x="1119725" y="56655"/>
                </a:lnTo>
                <a:lnTo>
                  <a:pt x="1119725" y="8716"/>
                </a:lnTo>
                <a:lnTo>
                  <a:pt x="1096689" y="8716"/>
                </a:lnTo>
                <a:close/>
                <a:moveTo>
                  <a:pt x="268024" y="53853"/>
                </a:moveTo>
                <a:cubicBezTo>
                  <a:pt x="248627" y="53853"/>
                  <a:pt x="232187" y="61669"/>
                  <a:pt x="220707" y="76266"/>
                </a:cubicBezTo>
                <a:cubicBezTo>
                  <a:pt x="210054" y="89889"/>
                  <a:pt x="204209" y="109135"/>
                  <a:pt x="204209" y="130431"/>
                </a:cubicBezTo>
                <a:cubicBezTo>
                  <a:pt x="204209" y="151747"/>
                  <a:pt x="210054" y="170957"/>
                  <a:pt x="220707" y="184596"/>
                </a:cubicBezTo>
                <a:cubicBezTo>
                  <a:pt x="232187" y="199232"/>
                  <a:pt x="248627" y="207009"/>
                  <a:pt x="268024" y="207009"/>
                </a:cubicBezTo>
                <a:cubicBezTo>
                  <a:pt x="287501" y="207009"/>
                  <a:pt x="303891" y="199232"/>
                  <a:pt x="315341" y="184596"/>
                </a:cubicBezTo>
                <a:cubicBezTo>
                  <a:pt x="325996" y="170957"/>
                  <a:pt x="331840" y="151747"/>
                  <a:pt x="331840" y="130431"/>
                </a:cubicBezTo>
                <a:cubicBezTo>
                  <a:pt x="331840" y="109135"/>
                  <a:pt x="325996" y="89889"/>
                  <a:pt x="315341" y="76266"/>
                </a:cubicBezTo>
                <a:cubicBezTo>
                  <a:pt x="303891" y="61669"/>
                  <a:pt x="287501" y="53853"/>
                  <a:pt x="268024" y="53853"/>
                </a:cubicBezTo>
                <a:close/>
                <a:moveTo>
                  <a:pt x="1596939" y="54165"/>
                </a:moveTo>
                <a:cubicBezTo>
                  <a:pt x="1587091" y="54165"/>
                  <a:pt x="1577938" y="55974"/>
                  <a:pt x="1570168" y="59457"/>
                </a:cubicBezTo>
                <a:cubicBezTo>
                  <a:pt x="1562564" y="62884"/>
                  <a:pt x="1555807" y="68045"/>
                  <a:pt x="1550553" y="74710"/>
                </a:cubicBezTo>
                <a:cubicBezTo>
                  <a:pt x="1540108" y="87792"/>
                  <a:pt x="1534057" y="107214"/>
                  <a:pt x="1534057" y="130742"/>
                </a:cubicBezTo>
                <a:cubicBezTo>
                  <a:pt x="1534057" y="156929"/>
                  <a:pt x="1541582" y="176910"/>
                  <a:pt x="1555226" y="190199"/>
                </a:cubicBezTo>
                <a:cubicBezTo>
                  <a:pt x="1569616" y="204247"/>
                  <a:pt x="1587957" y="207009"/>
                  <a:pt x="1600673" y="207009"/>
                </a:cubicBezTo>
                <a:cubicBezTo>
                  <a:pt x="1633728" y="207009"/>
                  <a:pt x="1649939" y="189126"/>
                  <a:pt x="1656708" y="172767"/>
                </a:cubicBezTo>
                <a:cubicBezTo>
                  <a:pt x="1656708" y="172767"/>
                  <a:pt x="1638339" y="163739"/>
                  <a:pt x="1638339" y="163739"/>
                </a:cubicBezTo>
                <a:cubicBezTo>
                  <a:pt x="1633876" y="173700"/>
                  <a:pt x="1623613" y="188954"/>
                  <a:pt x="1600673" y="188954"/>
                </a:cubicBezTo>
                <a:cubicBezTo>
                  <a:pt x="1587564" y="188954"/>
                  <a:pt x="1576840" y="183586"/>
                  <a:pt x="1569235" y="173701"/>
                </a:cubicBezTo>
                <a:cubicBezTo>
                  <a:pt x="1561886" y="164134"/>
                  <a:pt x="1557754" y="150894"/>
                  <a:pt x="1557714" y="135100"/>
                </a:cubicBezTo>
                <a:cubicBezTo>
                  <a:pt x="1557714" y="135101"/>
                  <a:pt x="1658575" y="135100"/>
                  <a:pt x="1658575" y="135100"/>
                </a:cubicBezTo>
                <a:cubicBezTo>
                  <a:pt x="1658575" y="135101"/>
                  <a:pt x="1658575" y="121092"/>
                  <a:pt x="1658575" y="121092"/>
                </a:cubicBezTo>
                <a:cubicBezTo>
                  <a:pt x="1658575" y="96895"/>
                  <a:pt x="1652131" y="78850"/>
                  <a:pt x="1640206" y="67861"/>
                </a:cubicBezTo>
                <a:cubicBezTo>
                  <a:pt x="1630056" y="58527"/>
                  <a:pt x="1615815" y="54165"/>
                  <a:pt x="1596939" y="54165"/>
                </a:cubicBezTo>
                <a:close/>
                <a:moveTo>
                  <a:pt x="503985" y="54476"/>
                </a:moveTo>
                <a:cubicBezTo>
                  <a:pt x="477994" y="54476"/>
                  <a:pt x="441104" y="71963"/>
                  <a:pt x="441104" y="130742"/>
                </a:cubicBezTo>
                <a:cubicBezTo>
                  <a:pt x="441104" y="187815"/>
                  <a:pt x="477880" y="207009"/>
                  <a:pt x="502738" y="207009"/>
                </a:cubicBezTo>
                <a:cubicBezTo>
                  <a:pt x="517248" y="207009"/>
                  <a:pt x="530431" y="198971"/>
                  <a:pt x="539470" y="187397"/>
                </a:cubicBezTo>
                <a:cubicBezTo>
                  <a:pt x="539470" y="187398"/>
                  <a:pt x="540717" y="186775"/>
                  <a:pt x="540717" y="186775"/>
                </a:cubicBezTo>
                <a:cubicBezTo>
                  <a:pt x="540717" y="186775"/>
                  <a:pt x="540717" y="214791"/>
                  <a:pt x="540717" y="214791"/>
                </a:cubicBezTo>
                <a:cubicBezTo>
                  <a:pt x="540717" y="234440"/>
                  <a:pt x="523714" y="246543"/>
                  <a:pt x="505544" y="246543"/>
                </a:cubicBezTo>
                <a:cubicBezTo>
                  <a:pt x="487876" y="246543"/>
                  <a:pt x="472239" y="243171"/>
                  <a:pt x="459471" y="237204"/>
                </a:cubicBezTo>
                <a:cubicBezTo>
                  <a:pt x="459471" y="237204"/>
                  <a:pt x="459471" y="257127"/>
                  <a:pt x="459471" y="257127"/>
                </a:cubicBezTo>
                <a:cubicBezTo>
                  <a:pt x="470224" y="261736"/>
                  <a:pt x="487722" y="264598"/>
                  <a:pt x="502738" y="264598"/>
                </a:cubicBezTo>
                <a:cubicBezTo>
                  <a:pt x="543631" y="264598"/>
                  <a:pt x="563133" y="242092"/>
                  <a:pt x="563133" y="209500"/>
                </a:cubicBezTo>
                <a:cubicBezTo>
                  <a:pt x="563133" y="209500"/>
                  <a:pt x="563133" y="57278"/>
                  <a:pt x="563133" y="57278"/>
                </a:cubicBezTo>
                <a:lnTo>
                  <a:pt x="546010" y="57278"/>
                </a:lnTo>
                <a:cubicBezTo>
                  <a:pt x="546010" y="57278"/>
                  <a:pt x="541030" y="72842"/>
                  <a:pt x="541030" y="72842"/>
                </a:cubicBezTo>
                <a:cubicBezTo>
                  <a:pt x="532577" y="61830"/>
                  <a:pt x="521511" y="54476"/>
                  <a:pt x="503985" y="54476"/>
                </a:cubicBezTo>
                <a:close/>
                <a:moveTo>
                  <a:pt x="652785" y="54476"/>
                </a:moveTo>
                <a:cubicBezTo>
                  <a:pt x="620066" y="54476"/>
                  <a:pt x="604578" y="74074"/>
                  <a:pt x="597998" y="86228"/>
                </a:cubicBezTo>
                <a:cubicBezTo>
                  <a:pt x="597998" y="86228"/>
                  <a:pt x="616361" y="95878"/>
                  <a:pt x="616361" y="95878"/>
                </a:cubicBezTo>
                <a:cubicBezTo>
                  <a:pt x="618939" y="88933"/>
                  <a:pt x="628218" y="72842"/>
                  <a:pt x="653093" y="72842"/>
                </a:cubicBezTo>
                <a:cubicBezTo>
                  <a:pt x="672708" y="72842"/>
                  <a:pt x="682670" y="81499"/>
                  <a:pt x="682670" y="98679"/>
                </a:cubicBezTo>
                <a:cubicBezTo>
                  <a:pt x="682670" y="98679"/>
                  <a:pt x="682670" y="103971"/>
                  <a:pt x="682670" y="103971"/>
                </a:cubicBezTo>
                <a:cubicBezTo>
                  <a:pt x="682670" y="103971"/>
                  <a:pt x="682829" y="105580"/>
                  <a:pt x="682357" y="106150"/>
                </a:cubicBezTo>
                <a:cubicBezTo>
                  <a:pt x="681628" y="107070"/>
                  <a:pt x="679562" y="107822"/>
                  <a:pt x="674575" y="108329"/>
                </a:cubicBezTo>
                <a:cubicBezTo>
                  <a:pt x="647110" y="111393"/>
                  <a:pt x="628855" y="115904"/>
                  <a:pt x="615427" y="124517"/>
                </a:cubicBezTo>
                <a:cubicBezTo>
                  <a:pt x="600849" y="133886"/>
                  <a:pt x="591770" y="147004"/>
                  <a:pt x="591770" y="164984"/>
                </a:cubicBezTo>
                <a:cubicBezTo>
                  <a:pt x="591770" y="177758"/>
                  <a:pt x="597952" y="188659"/>
                  <a:pt x="606092" y="196425"/>
                </a:cubicBezTo>
                <a:cubicBezTo>
                  <a:pt x="613651" y="203577"/>
                  <a:pt x="623960" y="207298"/>
                  <a:pt x="635350" y="207631"/>
                </a:cubicBezTo>
                <a:cubicBezTo>
                  <a:pt x="659599" y="208409"/>
                  <a:pt x="675560" y="198318"/>
                  <a:pt x="683290" y="186464"/>
                </a:cubicBezTo>
                <a:cubicBezTo>
                  <a:pt x="683888" y="194609"/>
                  <a:pt x="686808" y="199262"/>
                  <a:pt x="693251" y="202651"/>
                </a:cubicBezTo>
                <a:cubicBezTo>
                  <a:pt x="699302" y="205882"/>
                  <a:pt x="709224" y="205239"/>
                  <a:pt x="713487" y="204207"/>
                </a:cubicBezTo>
                <a:cubicBezTo>
                  <a:pt x="713487" y="204207"/>
                  <a:pt x="713487" y="188643"/>
                  <a:pt x="713487" y="188643"/>
                </a:cubicBezTo>
                <a:cubicBezTo>
                  <a:pt x="708353" y="188386"/>
                  <a:pt x="705080" y="185945"/>
                  <a:pt x="705080" y="179615"/>
                </a:cubicBezTo>
                <a:cubicBezTo>
                  <a:pt x="705080" y="179615"/>
                  <a:pt x="705080" y="108329"/>
                  <a:pt x="705080" y="108329"/>
                </a:cubicBezTo>
                <a:cubicBezTo>
                  <a:pt x="705080" y="108329"/>
                  <a:pt x="705080" y="98991"/>
                  <a:pt x="705080" y="98991"/>
                </a:cubicBezTo>
                <a:cubicBezTo>
                  <a:pt x="705080" y="84279"/>
                  <a:pt x="699308" y="72212"/>
                  <a:pt x="688271" y="64437"/>
                </a:cubicBezTo>
                <a:cubicBezTo>
                  <a:pt x="679169" y="57980"/>
                  <a:pt x="666458" y="54476"/>
                  <a:pt x="652785" y="54476"/>
                </a:cubicBezTo>
                <a:close/>
                <a:moveTo>
                  <a:pt x="811234" y="54476"/>
                </a:moveTo>
                <a:cubicBezTo>
                  <a:pt x="796241" y="54476"/>
                  <a:pt x="780895" y="62242"/>
                  <a:pt x="767962" y="76889"/>
                </a:cubicBezTo>
                <a:lnTo>
                  <a:pt x="767962" y="57278"/>
                </a:lnTo>
                <a:lnTo>
                  <a:pt x="744926" y="57278"/>
                </a:lnTo>
                <a:lnTo>
                  <a:pt x="744926" y="204830"/>
                </a:lnTo>
                <a:lnTo>
                  <a:pt x="767962" y="204830"/>
                </a:lnTo>
                <a:cubicBezTo>
                  <a:pt x="767962" y="204830"/>
                  <a:pt x="767962" y="95255"/>
                  <a:pt x="767962" y="95255"/>
                </a:cubicBezTo>
                <a:cubicBezTo>
                  <a:pt x="775800" y="86879"/>
                  <a:pt x="793372" y="72842"/>
                  <a:pt x="809367" y="72842"/>
                </a:cubicBezTo>
                <a:cubicBezTo>
                  <a:pt x="825397" y="72842"/>
                  <a:pt x="832398" y="80707"/>
                  <a:pt x="832398" y="98368"/>
                </a:cubicBezTo>
                <a:cubicBezTo>
                  <a:pt x="832398" y="98368"/>
                  <a:pt x="832398" y="204830"/>
                  <a:pt x="832398" y="204830"/>
                </a:cubicBezTo>
                <a:lnTo>
                  <a:pt x="855435" y="204830"/>
                </a:lnTo>
                <a:cubicBezTo>
                  <a:pt x="855435" y="204830"/>
                  <a:pt x="855435" y="97745"/>
                  <a:pt x="855435" y="97745"/>
                </a:cubicBezTo>
                <a:cubicBezTo>
                  <a:pt x="855435" y="65866"/>
                  <a:pt x="832762" y="54476"/>
                  <a:pt x="811234" y="54476"/>
                </a:cubicBezTo>
                <a:close/>
                <a:moveTo>
                  <a:pt x="1228054" y="54476"/>
                </a:moveTo>
                <a:cubicBezTo>
                  <a:pt x="1195358" y="54476"/>
                  <a:pt x="1179869" y="74074"/>
                  <a:pt x="1173266" y="86228"/>
                </a:cubicBezTo>
                <a:cubicBezTo>
                  <a:pt x="1173266" y="86228"/>
                  <a:pt x="1191635" y="95878"/>
                  <a:pt x="1191635" y="95878"/>
                </a:cubicBezTo>
                <a:cubicBezTo>
                  <a:pt x="1194219" y="88933"/>
                  <a:pt x="1203486" y="72842"/>
                  <a:pt x="1228367" y="72842"/>
                </a:cubicBezTo>
                <a:cubicBezTo>
                  <a:pt x="1247977" y="72842"/>
                  <a:pt x="1257938" y="81499"/>
                  <a:pt x="1257938" y="98679"/>
                </a:cubicBezTo>
                <a:cubicBezTo>
                  <a:pt x="1257938" y="98679"/>
                  <a:pt x="1257938" y="103971"/>
                  <a:pt x="1257938" y="103971"/>
                </a:cubicBezTo>
                <a:cubicBezTo>
                  <a:pt x="1257938" y="103971"/>
                  <a:pt x="1257779" y="105580"/>
                  <a:pt x="1257318" y="106150"/>
                </a:cubicBezTo>
                <a:cubicBezTo>
                  <a:pt x="1256600" y="107070"/>
                  <a:pt x="1254853" y="107822"/>
                  <a:pt x="1249844" y="108329"/>
                </a:cubicBezTo>
                <a:cubicBezTo>
                  <a:pt x="1222384" y="111388"/>
                  <a:pt x="1204124" y="115904"/>
                  <a:pt x="1190701" y="124517"/>
                </a:cubicBezTo>
                <a:cubicBezTo>
                  <a:pt x="1176129" y="133886"/>
                  <a:pt x="1167039" y="147004"/>
                  <a:pt x="1167039" y="164984"/>
                </a:cubicBezTo>
                <a:cubicBezTo>
                  <a:pt x="1167039" y="177758"/>
                  <a:pt x="1173215" y="188654"/>
                  <a:pt x="1181361" y="196425"/>
                </a:cubicBezTo>
                <a:cubicBezTo>
                  <a:pt x="1188925" y="203577"/>
                  <a:pt x="1199240" y="207298"/>
                  <a:pt x="1210624" y="207631"/>
                </a:cubicBezTo>
                <a:cubicBezTo>
                  <a:pt x="1234850" y="208409"/>
                  <a:pt x="1250828" y="198318"/>
                  <a:pt x="1258564" y="186464"/>
                </a:cubicBezTo>
                <a:cubicBezTo>
                  <a:pt x="1259173" y="194605"/>
                  <a:pt x="1262071" y="199262"/>
                  <a:pt x="1268526" y="202651"/>
                </a:cubicBezTo>
                <a:cubicBezTo>
                  <a:pt x="1274559" y="205882"/>
                  <a:pt x="1284487" y="205239"/>
                  <a:pt x="1288756" y="204207"/>
                </a:cubicBezTo>
                <a:cubicBezTo>
                  <a:pt x="1288756" y="204207"/>
                  <a:pt x="1288756" y="188643"/>
                  <a:pt x="1288756" y="188643"/>
                </a:cubicBezTo>
                <a:cubicBezTo>
                  <a:pt x="1283633" y="188386"/>
                  <a:pt x="1280354" y="185945"/>
                  <a:pt x="1280354" y="179615"/>
                </a:cubicBezTo>
                <a:cubicBezTo>
                  <a:pt x="1280354" y="179615"/>
                  <a:pt x="1280354" y="108329"/>
                  <a:pt x="1280354" y="108329"/>
                </a:cubicBezTo>
                <a:cubicBezTo>
                  <a:pt x="1280354" y="108329"/>
                  <a:pt x="1280354" y="98991"/>
                  <a:pt x="1280354" y="98991"/>
                </a:cubicBezTo>
                <a:cubicBezTo>
                  <a:pt x="1280354" y="84279"/>
                  <a:pt x="1274281" y="72212"/>
                  <a:pt x="1263232" y="64437"/>
                </a:cubicBezTo>
                <a:cubicBezTo>
                  <a:pt x="1254124" y="57980"/>
                  <a:pt x="1241721" y="54476"/>
                  <a:pt x="1228054" y="54476"/>
                </a:cubicBezTo>
                <a:close/>
                <a:moveTo>
                  <a:pt x="1386503" y="54476"/>
                </a:moveTo>
                <a:cubicBezTo>
                  <a:pt x="1371470" y="54476"/>
                  <a:pt x="1356169" y="62242"/>
                  <a:pt x="1343236" y="76889"/>
                </a:cubicBezTo>
                <a:lnTo>
                  <a:pt x="1343236" y="57278"/>
                </a:lnTo>
                <a:lnTo>
                  <a:pt x="1320200" y="57278"/>
                </a:lnTo>
                <a:lnTo>
                  <a:pt x="1320200" y="204830"/>
                </a:lnTo>
                <a:lnTo>
                  <a:pt x="1343236" y="204830"/>
                </a:lnTo>
                <a:cubicBezTo>
                  <a:pt x="1343236" y="204830"/>
                  <a:pt x="1343236" y="95255"/>
                  <a:pt x="1343236" y="95255"/>
                </a:cubicBezTo>
                <a:cubicBezTo>
                  <a:pt x="1351086" y="86874"/>
                  <a:pt x="1368624" y="72842"/>
                  <a:pt x="1384636" y="72842"/>
                </a:cubicBezTo>
                <a:cubicBezTo>
                  <a:pt x="1400642" y="72842"/>
                  <a:pt x="1407672" y="80707"/>
                  <a:pt x="1407672" y="98368"/>
                </a:cubicBezTo>
                <a:cubicBezTo>
                  <a:pt x="1407672" y="98368"/>
                  <a:pt x="1407672" y="204830"/>
                  <a:pt x="1407672" y="204830"/>
                </a:cubicBezTo>
                <a:lnTo>
                  <a:pt x="1430709" y="204830"/>
                </a:lnTo>
                <a:cubicBezTo>
                  <a:pt x="1430709" y="204830"/>
                  <a:pt x="1430709" y="97745"/>
                  <a:pt x="1430709" y="97745"/>
                </a:cubicBezTo>
                <a:cubicBezTo>
                  <a:pt x="1430709" y="65866"/>
                  <a:pt x="1408037" y="54476"/>
                  <a:pt x="1386503" y="54476"/>
                </a:cubicBezTo>
                <a:close/>
                <a:moveTo>
                  <a:pt x="432387" y="55099"/>
                </a:moveTo>
                <a:cubicBezTo>
                  <a:pt x="409015" y="55099"/>
                  <a:pt x="395164" y="64160"/>
                  <a:pt x="383203" y="85605"/>
                </a:cubicBezTo>
                <a:lnTo>
                  <a:pt x="383203" y="84049"/>
                </a:lnTo>
                <a:lnTo>
                  <a:pt x="383203" y="57278"/>
                </a:lnTo>
                <a:lnTo>
                  <a:pt x="360167" y="57278"/>
                </a:lnTo>
                <a:lnTo>
                  <a:pt x="360167" y="204519"/>
                </a:lnTo>
                <a:lnTo>
                  <a:pt x="383203" y="204519"/>
                </a:lnTo>
                <a:cubicBezTo>
                  <a:pt x="383203" y="204519"/>
                  <a:pt x="383203" y="121092"/>
                  <a:pt x="383203" y="121092"/>
                </a:cubicBezTo>
                <a:cubicBezTo>
                  <a:pt x="388890" y="90786"/>
                  <a:pt x="404935" y="76578"/>
                  <a:pt x="432387" y="76578"/>
                </a:cubicBezTo>
                <a:cubicBezTo>
                  <a:pt x="432387" y="76578"/>
                  <a:pt x="432387" y="55099"/>
                  <a:pt x="432387" y="55099"/>
                </a:cubicBezTo>
                <a:close/>
                <a:moveTo>
                  <a:pt x="1674137" y="56966"/>
                </a:moveTo>
                <a:lnTo>
                  <a:pt x="1725504" y="203273"/>
                </a:lnTo>
                <a:cubicBezTo>
                  <a:pt x="1725504" y="203273"/>
                  <a:pt x="1725504" y="204519"/>
                  <a:pt x="1725504" y="204519"/>
                </a:cubicBezTo>
                <a:cubicBezTo>
                  <a:pt x="1722436" y="218540"/>
                  <a:pt x="1713556" y="235850"/>
                  <a:pt x="1705581" y="241251"/>
                </a:cubicBezTo>
                <a:cubicBezTo>
                  <a:pt x="1698534" y="246032"/>
                  <a:pt x="1690906" y="246543"/>
                  <a:pt x="1685032" y="246543"/>
                </a:cubicBezTo>
                <a:cubicBezTo>
                  <a:pt x="1682203" y="246543"/>
                  <a:pt x="1676346" y="245586"/>
                  <a:pt x="1673830" y="244986"/>
                </a:cubicBezTo>
                <a:cubicBezTo>
                  <a:pt x="1673830" y="244986"/>
                  <a:pt x="1673830" y="262730"/>
                  <a:pt x="1673830" y="262730"/>
                </a:cubicBezTo>
                <a:cubicBezTo>
                  <a:pt x="1677017" y="263512"/>
                  <a:pt x="1684372" y="264909"/>
                  <a:pt x="1689079" y="264909"/>
                </a:cubicBezTo>
                <a:cubicBezTo>
                  <a:pt x="1700060" y="264909"/>
                  <a:pt x="1709315" y="262161"/>
                  <a:pt x="1717096" y="256505"/>
                </a:cubicBezTo>
                <a:cubicBezTo>
                  <a:pt x="1726415" y="249733"/>
                  <a:pt x="1736735" y="232083"/>
                  <a:pt x="1741693" y="216971"/>
                </a:cubicBezTo>
                <a:cubicBezTo>
                  <a:pt x="1741693" y="216971"/>
                  <a:pt x="1793054" y="56966"/>
                  <a:pt x="1793054" y="56966"/>
                </a:cubicBezTo>
                <a:lnTo>
                  <a:pt x="1770643" y="56966"/>
                </a:lnTo>
                <a:lnTo>
                  <a:pt x="1737019" y="170276"/>
                </a:lnTo>
                <a:lnTo>
                  <a:pt x="1736712" y="172767"/>
                </a:lnTo>
                <a:lnTo>
                  <a:pt x="1736086" y="170276"/>
                </a:lnTo>
                <a:lnTo>
                  <a:pt x="1696553" y="56966"/>
                </a:lnTo>
                <a:lnTo>
                  <a:pt x="1674137" y="56966"/>
                </a:lnTo>
                <a:close/>
                <a:moveTo>
                  <a:pt x="268024" y="72220"/>
                </a:moveTo>
                <a:cubicBezTo>
                  <a:pt x="292823" y="72220"/>
                  <a:pt x="307559" y="93986"/>
                  <a:pt x="307559" y="130431"/>
                </a:cubicBezTo>
                <a:cubicBezTo>
                  <a:pt x="307558" y="166886"/>
                  <a:pt x="292823" y="188643"/>
                  <a:pt x="268024" y="188643"/>
                </a:cubicBezTo>
                <a:cubicBezTo>
                  <a:pt x="243265" y="188643"/>
                  <a:pt x="228490" y="166886"/>
                  <a:pt x="228490" y="130431"/>
                </a:cubicBezTo>
                <a:cubicBezTo>
                  <a:pt x="228490" y="93986"/>
                  <a:pt x="243265" y="72220"/>
                  <a:pt x="268024" y="72220"/>
                </a:cubicBezTo>
                <a:close/>
                <a:moveTo>
                  <a:pt x="505544" y="72531"/>
                </a:moveTo>
                <a:cubicBezTo>
                  <a:pt x="518540" y="72531"/>
                  <a:pt x="529947" y="78146"/>
                  <a:pt x="540717" y="91520"/>
                </a:cubicBezTo>
                <a:cubicBezTo>
                  <a:pt x="540717" y="91520"/>
                  <a:pt x="540717" y="161872"/>
                  <a:pt x="540717" y="161872"/>
                </a:cubicBezTo>
                <a:cubicBezTo>
                  <a:pt x="534757" y="178841"/>
                  <a:pt x="517680" y="188643"/>
                  <a:pt x="505544" y="188643"/>
                </a:cubicBezTo>
                <a:cubicBezTo>
                  <a:pt x="481785" y="188643"/>
                  <a:pt x="465386" y="173851"/>
                  <a:pt x="465386" y="129497"/>
                </a:cubicBezTo>
                <a:cubicBezTo>
                  <a:pt x="465386" y="92202"/>
                  <a:pt x="480106" y="72531"/>
                  <a:pt x="505544" y="72531"/>
                </a:cubicBezTo>
                <a:close/>
                <a:moveTo>
                  <a:pt x="1597560" y="72531"/>
                </a:moveTo>
                <a:cubicBezTo>
                  <a:pt x="1623954" y="72531"/>
                  <a:pt x="1635754" y="86487"/>
                  <a:pt x="1635851" y="116734"/>
                </a:cubicBezTo>
                <a:cubicBezTo>
                  <a:pt x="1635851" y="116734"/>
                  <a:pt x="1558340" y="116734"/>
                  <a:pt x="1558340" y="116734"/>
                </a:cubicBezTo>
                <a:cubicBezTo>
                  <a:pt x="1560344" y="86511"/>
                  <a:pt x="1573009" y="72531"/>
                  <a:pt x="1597560" y="72531"/>
                </a:cubicBezTo>
                <a:close/>
                <a:moveTo>
                  <a:pt x="683290" y="124517"/>
                </a:moveTo>
                <a:cubicBezTo>
                  <a:pt x="683290" y="124517"/>
                  <a:pt x="683290" y="161872"/>
                  <a:pt x="683290" y="161872"/>
                </a:cubicBezTo>
                <a:cubicBezTo>
                  <a:pt x="682231" y="174768"/>
                  <a:pt x="658130" y="190377"/>
                  <a:pt x="638464" y="189265"/>
                </a:cubicBezTo>
                <a:cubicBezTo>
                  <a:pt x="627614" y="188670"/>
                  <a:pt x="617163" y="179934"/>
                  <a:pt x="616053" y="165607"/>
                </a:cubicBezTo>
                <a:cubicBezTo>
                  <a:pt x="614249" y="141665"/>
                  <a:pt x="632242" y="131725"/>
                  <a:pt x="672395" y="127318"/>
                </a:cubicBezTo>
                <a:cubicBezTo>
                  <a:pt x="675190" y="127062"/>
                  <a:pt x="680592" y="126071"/>
                  <a:pt x="683290" y="124517"/>
                </a:cubicBezTo>
                <a:close/>
                <a:moveTo>
                  <a:pt x="1258564" y="124517"/>
                </a:moveTo>
                <a:cubicBezTo>
                  <a:pt x="1258564" y="124517"/>
                  <a:pt x="1258564" y="161872"/>
                  <a:pt x="1258564" y="161872"/>
                </a:cubicBezTo>
                <a:cubicBezTo>
                  <a:pt x="1257500" y="174762"/>
                  <a:pt x="1233399" y="190377"/>
                  <a:pt x="1213738" y="189265"/>
                </a:cubicBezTo>
                <a:cubicBezTo>
                  <a:pt x="1202906" y="188666"/>
                  <a:pt x="1192403" y="179929"/>
                  <a:pt x="1191322" y="165607"/>
                </a:cubicBezTo>
                <a:cubicBezTo>
                  <a:pt x="1189495" y="141665"/>
                  <a:pt x="1207505" y="131725"/>
                  <a:pt x="1247669" y="127318"/>
                </a:cubicBezTo>
                <a:cubicBezTo>
                  <a:pt x="1250441" y="127062"/>
                  <a:pt x="1255883" y="126071"/>
                  <a:pt x="1258564" y="124517"/>
                </a:cubicBezTo>
                <a:close/>
              </a:path>
            </a:pathLst>
          </a:custGeom>
          <a:solidFill>
            <a:srgbClr val="000000"/>
          </a:solidFill>
          <a:ln w="505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742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491A9F-1AAE-43BE-9CA6-7BEFD5F2EBBA}"/>
              </a:ext>
            </a:extLst>
          </p:cNvPr>
          <p:cNvSpPr/>
          <p:nvPr userDrawn="1"/>
        </p:nvSpPr>
        <p:spPr>
          <a:xfrm>
            <a:off x="285750" y="547553"/>
            <a:ext cx="45721" cy="6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130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3984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471715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2437" b="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700"/>
            <a:ext cx="11274553" cy="366712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sz="1138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697CEA55-22C2-4E80-A3B2-02AAD005E005}"/>
              </a:ext>
            </a:extLst>
          </p:cNvPr>
          <p:cNvSpPr txBox="1">
            <a:spLocks/>
          </p:cNvSpPr>
          <p:nvPr userDrawn="1"/>
        </p:nvSpPr>
        <p:spPr>
          <a:xfrm>
            <a:off x="495303" y="6546923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marL="0" marR="0" lvl="0" indent="0" algn="r" defTabSz="74272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466EBF8-1C11-424D-9A1F-CD954323A880}"/>
              </a:ext>
            </a:extLst>
          </p:cNvPr>
          <p:cNvSpPr txBox="1">
            <a:spLocks/>
          </p:cNvSpPr>
          <p:nvPr userDrawn="1"/>
        </p:nvSpPr>
        <p:spPr>
          <a:xfrm>
            <a:off x="492876" y="6515092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5110E-A93C-E24B-BA01-8EFF0EF70079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2C3A85-21B6-4D6B-BEF8-EF98BC40AE9D}"/>
              </a:ext>
            </a:extLst>
          </p:cNvPr>
          <p:cNvCxnSpPr>
            <a:cxnSpLocks/>
          </p:cNvCxnSpPr>
          <p:nvPr userDrawn="1"/>
        </p:nvCxnSpPr>
        <p:spPr>
          <a:xfrm>
            <a:off x="2888835" y="6618774"/>
            <a:ext cx="64837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17EEE2FE-6C44-4097-8687-AE36B28B3F74}"/>
              </a:ext>
            </a:extLst>
          </p:cNvPr>
          <p:cNvGrpSpPr/>
          <p:nvPr userDrawn="1"/>
        </p:nvGrpSpPr>
        <p:grpSpPr>
          <a:xfrm>
            <a:off x="9467851" y="6493401"/>
            <a:ext cx="2274095" cy="258835"/>
            <a:chOff x="9467849" y="6493397"/>
            <a:chExt cx="2274095" cy="258835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8D6E3A69-A9BB-4EE2-A32E-AA13F4B2D4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53512" y="6493397"/>
              <a:ext cx="888432" cy="258835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ECFAF82-3C37-43C3-AE8C-AE2F92650B7E}"/>
                </a:ext>
              </a:extLst>
            </p:cNvPr>
            <p:cNvCxnSpPr/>
            <p:nvPr userDrawn="1"/>
          </p:nvCxnSpPr>
          <p:spPr>
            <a:xfrm>
              <a:off x="10784366" y="6493397"/>
              <a:ext cx="0" cy="2588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EA7BF4-D8DD-4B20-A7F8-1F36625E55B2}"/>
                </a:ext>
              </a:extLst>
            </p:cNvPr>
            <p:cNvSpPr/>
            <p:nvPr userDrawn="1"/>
          </p:nvSpPr>
          <p:spPr>
            <a:xfrm>
              <a:off x="9467849" y="6543762"/>
              <a:ext cx="1247371" cy="182154"/>
            </a:xfrm>
            <a:custGeom>
              <a:avLst/>
              <a:gdLst>
                <a:gd name="connsiteX0" fmla="*/ 1471175 w 1793053"/>
                <a:gd name="connsiteY0" fmla="*/ 0 h 261840"/>
                <a:gd name="connsiteX1" fmla="*/ 1471175 w 1793053"/>
                <a:gd name="connsiteY1" fmla="*/ 183973 h 261840"/>
                <a:gd name="connsiteX2" fmla="*/ 1480823 w 1793053"/>
                <a:gd name="connsiteY2" fmla="*/ 201717 h 261840"/>
                <a:gd name="connsiteX3" fmla="*/ 1504173 w 1793053"/>
                <a:gd name="connsiteY3" fmla="*/ 207009 h 261840"/>
                <a:gd name="connsiteX4" fmla="*/ 1519428 w 1793053"/>
                <a:gd name="connsiteY4" fmla="*/ 204830 h 261840"/>
                <a:gd name="connsiteX5" fmla="*/ 1519428 w 1793053"/>
                <a:gd name="connsiteY5" fmla="*/ 188331 h 261840"/>
                <a:gd name="connsiteX6" fmla="*/ 1511954 w 1793053"/>
                <a:gd name="connsiteY6" fmla="*/ 188643 h 261840"/>
                <a:gd name="connsiteX7" fmla="*/ 1494211 w 1793053"/>
                <a:gd name="connsiteY7" fmla="*/ 175880 h 261840"/>
                <a:gd name="connsiteX8" fmla="*/ 1494211 w 1793053"/>
                <a:gd name="connsiteY8" fmla="*/ 0 h 261840"/>
                <a:gd name="connsiteX9" fmla="*/ 1471175 w 1793053"/>
                <a:gd name="connsiteY9" fmla="*/ 0 h 261840"/>
                <a:gd name="connsiteX10" fmla="*/ 984626 w 1793053"/>
                <a:gd name="connsiteY10" fmla="*/ 1868 h 261840"/>
                <a:gd name="connsiteX11" fmla="*/ 940420 w 1793053"/>
                <a:gd name="connsiteY11" fmla="*/ 17121 h 261840"/>
                <a:gd name="connsiteX12" fmla="*/ 923610 w 1793053"/>
                <a:gd name="connsiteY12" fmla="*/ 54165 h 261840"/>
                <a:gd name="connsiteX13" fmla="*/ 943220 w 1793053"/>
                <a:gd name="connsiteY13" fmla="*/ 91831 h 261840"/>
                <a:gd name="connsiteX14" fmla="*/ 985246 w 1793053"/>
                <a:gd name="connsiteY14" fmla="*/ 111131 h 261840"/>
                <a:gd name="connsiteX15" fmla="*/ 1035366 w 1793053"/>
                <a:gd name="connsiteY15" fmla="*/ 152222 h 261840"/>
                <a:gd name="connsiteX16" fmla="*/ 1025092 w 1793053"/>
                <a:gd name="connsiteY16" fmla="*/ 177747 h 261840"/>
                <a:gd name="connsiteX17" fmla="*/ 993027 w 1793053"/>
                <a:gd name="connsiteY17" fmla="*/ 187709 h 261840"/>
                <a:gd name="connsiteX18" fmla="*/ 940420 w 1793053"/>
                <a:gd name="connsiteY18" fmla="*/ 147552 h 261840"/>
                <a:gd name="connsiteX19" fmla="*/ 918317 w 1793053"/>
                <a:gd name="connsiteY19" fmla="*/ 153467 h 261840"/>
                <a:gd name="connsiteX20" fmla="*/ 942907 w 1793053"/>
                <a:gd name="connsiteY20" fmla="*/ 190199 h 261840"/>
                <a:gd name="connsiteX21" fmla="*/ 991781 w 1793053"/>
                <a:gd name="connsiteY21" fmla="*/ 207320 h 261840"/>
                <a:gd name="connsiteX22" fmla="*/ 1045328 w 1793053"/>
                <a:gd name="connsiteY22" fmla="*/ 188954 h 261840"/>
                <a:gd name="connsiteX23" fmla="*/ 1060270 w 1793053"/>
                <a:gd name="connsiteY23" fmla="*/ 148486 h 261840"/>
                <a:gd name="connsiteX24" fmla="*/ 1039413 w 1793053"/>
                <a:gd name="connsiteY24" fmla="*/ 109575 h 261840"/>
                <a:gd name="connsiteX25" fmla="*/ 996141 w 1793053"/>
                <a:gd name="connsiteY25" fmla="*/ 89963 h 261840"/>
                <a:gd name="connsiteX26" fmla="*/ 947580 w 1793053"/>
                <a:gd name="connsiteY26" fmla="*/ 52297 h 261840"/>
                <a:gd name="connsiteX27" fmla="*/ 957229 w 1793053"/>
                <a:gd name="connsiteY27" fmla="*/ 29573 h 261840"/>
                <a:gd name="connsiteX28" fmla="*/ 983999 w 1793053"/>
                <a:gd name="connsiteY28" fmla="*/ 21479 h 261840"/>
                <a:gd name="connsiteX29" fmla="*/ 1015130 w 1793053"/>
                <a:gd name="connsiteY29" fmla="*/ 31440 h 261840"/>
                <a:gd name="connsiteX30" fmla="*/ 1030693 w 1793053"/>
                <a:gd name="connsiteY30" fmla="*/ 56344 h 261840"/>
                <a:gd name="connsiteX31" fmla="*/ 1052175 w 1793053"/>
                <a:gd name="connsiteY31" fmla="*/ 53542 h 261840"/>
                <a:gd name="connsiteX32" fmla="*/ 984626 w 1793053"/>
                <a:gd name="connsiteY32" fmla="*/ 1868 h 261840"/>
                <a:gd name="connsiteX33" fmla="*/ 0 w 1793053"/>
                <a:gd name="connsiteY33" fmla="*/ 4669 h 261840"/>
                <a:gd name="connsiteX34" fmla="*/ 0 w 1793053"/>
                <a:gd name="connsiteY34" fmla="*/ 204519 h 261840"/>
                <a:gd name="connsiteX35" fmla="*/ 23036 w 1793053"/>
                <a:gd name="connsiteY35" fmla="*/ 204519 h 261840"/>
                <a:gd name="connsiteX36" fmla="*/ 23036 w 1793053"/>
                <a:gd name="connsiteY36" fmla="*/ 21790 h 261840"/>
                <a:gd name="connsiteX37" fmla="*/ 23659 w 1793053"/>
                <a:gd name="connsiteY37" fmla="*/ 22413 h 261840"/>
                <a:gd name="connsiteX38" fmla="*/ 78446 w 1793053"/>
                <a:gd name="connsiteY38" fmla="*/ 204519 h 261840"/>
                <a:gd name="connsiteX39" fmla="*/ 96190 w 1793053"/>
                <a:gd name="connsiteY39" fmla="*/ 204519 h 261840"/>
                <a:gd name="connsiteX40" fmla="*/ 151289 w 1793053"/>
                <a:gd name="connsiteY40" fmla="*/ 22413 h 261840"/>
                <a:gd name="connsiteX41" fmla="*/ 151600 w 1793053"/>
                <a:gd name="connsiteY41" fmla="*/ 21790 h 261840"/>
                <a:gd name="connsiteX42" fmla="*/ 151600 w 1793053"/>
                <a:gd name="connsiteY42" fmla="*/ 204519 h 261840"/>
                <a:gd name="connsiteX43" fmla="*/ 174636 w 1793053"/>
                <a:gd name="connsiteY43" fmla="*/ 204519 h 261840"/>
                <a:gd name="connsiteX44" fmla="*/ 174636 w 1793053"/>
                <a:gd name="connsiteY44" fmla="*/ 4669 h 261840"/>
                <a:gd name="connsiteX45" fmla="*/ 136347 w 1793053"/>
                <a:gd name="connsiteY45" fmla="*/ 4669 h 261840"/>
                <a:gd name="connsiteX46" fmla="*/ 87474 w 1793053"/>
                <a:gd name="connsiteY46" fmla="*/ 165296 h 261840"/>
                <a:gd name="connsiteX47" fmla="*/ 87474 w 1793053"/>
                <a:gd name="connsiteY47" fmla="*/ 165918 h 261840"/>
                <a:gd name="connsiteX48" fmla="*/ 87162 w 1793053"/>
                <a:gd name="connsiteY48" fmla="*/ 165296 h 261840"/>
                <a:gd name="connsiteX49" fmla="*/ 38289 w 1793053"/>
                <a:gd name="connsiteY49" fmla="*/ 4669 h 261840"/>
                <a:gd name="connsiteX50" fmla="*/ 0 w 1793053"/>
                <a:gd name="connsiteY50" fmla="*/ 4669 h 261840"/>
                <a:gd name="connsiteX51" fmla="*/ 1096689 w 1793053"/>
                <a:gd name="connsiteY51" fmla="*/ 8716 h 261840"/>
                <a:gd name="connsiteX52" fmla="*/ 1096689 w 1793053"/>
                <a:gd name="connsiteY52" fmla="*/ 56655 h 261840"/>
                <a:gd name="connsiteX53" fmla="*/ 1074586 w 1793053"/>
                <a:gd name="connsiteY53" fmla="*/ 56655 h 261840"/>
                <a:gd name="connsiteX54" fmla="*/ 1074586 w 1793053"/>
                <a:gd name="connsiteY54" fmla="*/ 75021 h 261840"/>
                <a:gd name="connsiteX55" fmla="*/ 1096689 w 1793053"/>
                <a:gd name="connsiteY55" fmla="*/ 75021 h 261840"/>
                <a:gd name="connsiteX56" fmla="*/ 1096689 w 1793053"/>
                <a:gd name="connsiteY56" fmla="*/ 183973 h 261840"/>
                <a:gd name="connsiteX57" fmla="*/ 1105716 w 1793053"/>
                <a:gd name="connsiteY57" fmla="*/ 201717 h 261840"/>
                <a:gd name="connsiteX58" fmla="*/ 1129066 w 1793053"/>
                <a:gd name="connsiteY58" fmla="*/ 207009 h 261840"/>
                <a:gd name="connsiteX59" fmla="*/ 1144629 w 1793053"/>
                <a:gd name="connsiteY59" fmla="*/ 204830 h 261840"/>
                <a:gd name="connsiteX60" fmla="*/ 1144629 w 1793053"/>
                <a:gd name="connsiteY60" fmla="*/ 188331 h 261840"/>
                <a:gd name="connsiteX61" fmla="*/ 1136847 w 1793053"/>
                <a:gd name="connsiteY61" fmla="*/ 188643 h 261840"/>
                <a:gd name="connsiteX62" fmla="*/ 1119725 w 1793053"/>
                <a:gd name="connsiteY62" fmla="*/ 175880 h 261840"/>
                <a:gd name="connsiteX63" fmla="*/ 1119725 w 1793053"/>
                <a:gd name="connsiteY63" fmla="*/ 75021 h 261840"/>
                <a:gd name="connsiteX64" fmla="*/ 1144629 w 1793053"/>
                <a:gd name="connsiteY64" fmla="*/ 75021 h 261840"/>
                <a:gd name="connsiteX65" fmla="*/ 1144629 w 1793053"/>
                <a:gd name="connsiteY65" fmla="*/ 56655 h 261840"/>
                <a:gd name="connsiteX66" fmla="*/ 1119725 w 1793053"/>
                <a:gd name="connsiteY66" fmla="*/ 56655 h 261840"/>
                <a:gd name="connsiteX67" fmla="*/ 1119725 w 1793053"/>
                <a:gd name="connsiteY67" fmla="*/ 8716 h 261840"/>
                <a:gd name="connsiteX68" fmla="*/ 1096689 w 1793053"/>
                <a:gd name="connsiteY68" fmla="*/ 8716 h 261840"/>
                <a:gd name="connsiteX69" fmla="*/ 268024 w 1793053"/>
                <a:gd name="connsiteY69" fmla="*/ 53853 h 261840"/>
                <a:gd name="connsiteX70" fmla="*/ 220707 w 1793053"/>
                <a:gd name="connsiteY70" fmla="*/ 76266 h 261840"/>
                <a:gd name="connsiteX71" fmla="*/ 204209 w 1793053"/>
                <a:gd name="connsiteY71" fmla="*/ 130431 h 261840"/>
                <a:gd name="connsiteX72" fmla="*/ 220707 w 1793053"/>
                <a:gd name="connsiteY72" fmla="*/ 184596 h 261840"/>
                <a:gd name="connsiteX73" fmla="*/ 268024 w 1793053"/>
                <a:gd name="connsiteY73" fmla="*/ 207009 h 261840"/>
                <a:gd name="connsiteX74" fmla="*/ 315341 w 1793053"/>
                <a:gd name="connsiteY74" fmla="*/ 184596 h 261840"/>
                <a:gd name="connsiteX75" fmla="*/ 331840 w 1793053"/>
                <a:gd name="connsiteY75" fmla="*/ 130431 h 261840"/>
                <a:gd name="connsiteX76" fmla="*/ 315341 w 1793053"/>
                <a:gd name="connsiteY76" fmla="*/ 76266 h 261840"/>
                <a:gd name="connsiteX77" fmla="*/ 268024 w 1793053"/>
                <a:gd name="connsiteY77" fmla="*/ 53853 h 261840"/>
                <a:gd name="connsiteX78" fmla="*/ 1596939 w 1793053"/>
                <a:gd name="connsiteY78" fmla="*/ 54165 h 261840"/>
                <a:gd name="connsiteX79" fmla="*/ 1570168 w 1793053"/>
                <a:gd name="connsiteY79" fmla="*/ 59457 h 261840"/>
                <a:gd name="connsiteX80" fmla="*/ 1550553 w 1793053"/>
                <a:gd name="connsiteY80" fmla="*/ 74710 h 261840"/>
                <a:gd name="connsiteX81" fmla="*/ 1534057 w 1793053"/>
                <a:gd name="connsiteY81" fmla="*/ 130742 h 261840"/>
                <a:gd name="connsiteX82" fmla="*/ 1555226 w 1793053"/>
                <a:gd name="connsiteY82" fmla="*/ 190199 h 261840"/>
                <a:gd name="connsiteX83" fmla="*/ 1600673 w 1793053"/>
                <a:gd name="connsiteY83" fmla="*/ 207009 h 261840"/>
                <a:gd name="connsiteX84" fmla="*/ 1656708 w 1793053"/>
                <a:gd name="connsiteY84" fmla="*/ 172767 h 261840"/>
                <a:gd name="connsiteX85" fmla="*/ 1638339 w 1793053"/>
                <a:gd name="connsiteY85" fmla="*/ 163739 h 261840"/>
                <a:gd name="connsiteX86" fmla="*/ 1600673 w 1793053"/>
                <a:gd name="connsiteY86" fmla="*/ 188954 h 261840"/>
                <a:gd name="connsiteX87" fmla="*/ 1569235 w 1793053"/>
                <a:gd name="connsiteY87" fmla="*/ 173701 h 261840"/>
                <a:gd name="connsiteX88" fmla="*/ 1557714 w 1793053"/>
                <a:gd name="connsiteY88" fmla="*/ 135100 h 261840"/>
                <a:gd name="connsiteX89" fmla="*/ 1658575 w 1793053"/>
                <a:gd name="connsiteY89" fmla="*/ 135100 h 261840"/>
                <a:gd name="connsiteX90" fmla="*/ 1658575 w 1793053"/>
                <a:gd name="connsiteY90" fmla="*/ 121092 h 261840"/>
                <a:gd name="connsiteX91" fmla="*/ 1640206 w 1793053"/>
                <a:gd name="connsiteY91" fmla="*/ 67861 h 261840"/>
                <a:gd name="connsiteX92" fmla="*/ 1596939 w 1793053"/>
                <a:gd name="connsiteY92" fmla="*/ 54165 h 261840"/>
                <a:gd name="connsiteX93" fmla="*/ 503985 w 1793053"/>
                <a:gd name="connsiteY93" fmla="*/ 54476 h 261840"/>
                <a:gd name="connsiteX94" fmla="*/ 441104 w 1793053"/>
                <a:gd name="connsiteY94" fmla="*/ 130742 h 261840"/>
                <a:gd name="connsiteX95" fmla="*/ 502738 w 1793053"/>
                <a:gd name="connsiteY95" fmla="*/ 207009 h 261840"/>
                <a:gd name="connsiteX96" fmla="*/ 539470 w 1793053"/>
                <a:gd name="connsiteY96" fmla="*/ 187397 h 261840"/>
                <a:gd name="connsiteX97" fmla="*/ 540717 w 1793053"/>
                <a:gd name="connsiteY97" fmla="*/ 186775 h 261840"/>
                <a:gd name="connsiteX98" fmla="*/ 540717 w 1793053"/>
                <a:gd name="connsiteY98" fmla="*/ 214791 h 261840"/>
                <a:gd name="connsiteX99" fmla="*/ 505544 w 1793053"/>
                <a:gd name="connsiteY99" fmla="*/ 246543 h 261840"/>
                <a:gd name="connsiteX100" fmla="*/ 459471 w 1793053"/>
                <a:gd name="connsiteY100" fmla="*/ 237204 h 261840"/>
                <a:gd name="connsiteX101" fmla="*/ 459471 w 1793053"/>
                <a:gd name="connsiteY101" fmla="*/ 257127 h 261840"/>
                <a:gd name="connsiteX102" fmla="*/ 502738 w 1793053"/>
                <a:gd name="connsiteY102" fmla="*/ 264598 h 261840"/>
                <a:gd name="connsiteX103" fmla="*/ 563133 w 1793053"/>
                <a:gd name="connsiteY103" fmla="*/ 209500 h 261840"/>
                <a:gd name="connsiteX104" fmla="*/ 563133 w 1793053"/>
                <a:gd name="connsiteY104" fmla="*/ 57278 h 261840"/>
                <a:gd name="connsiteX105" fmla="*/ 546010 w 1793053"/>
                <a:gd name="connsiteY105" fmla="*/ 57278 h 261840"/>
                <a:gd name="connsiteX106" fmla="*/ 541030 w 1793053"/>
                <a:gd name="connsiteY106" fmla="*/ 72842 h 261840"/>
                <a:gd name="connsiteX107" fmla="*/ 503985 w 1793053"/>
                <a:gd name="connsiteY107" fmla="*/ 54476 h 261840"/>
                <a:gd name="connsiteX108" fmla="*/ 652785 w 1793053"/>
                <a:gd name="connsiteY108" fmla="*/ 54476 h 261840"/>
                <a:gd name="connsiteX109" fmla="*/ 597998 w 1793053"/>
                <a:gd name="connsiteY109" fmla="*/ 86228 h 261840"/>
                <a:gd name="connsiteX110" fmla="*/ 616361 w 1793053"/>
                <a:gd name="connsiteY110" fmla="*/ 95878 h 261840"/>
                <a:gd name="connsiteX111" fmla="*/ 653093 w 1793053"/>
                <a:gd name="connsiteY111" fmla="*/ 72842 h 261840"/>
                <a:gd name="connsiteX112" fmla="*/ 682670 w 1793053"/>
                <a:gd name="connsiteY112" fmla="*/ 98679 h 261840"/>
                <a:gd name="connsiteX113" fmla="*/ 682670 w 1793053"/>
                <a:gd name="connsiteY113" fmla="*/ 103971 h 261840"/>
                <a:gd name="connsiteX114" fmla="*/ 682357 w 1793053"/>
                <a:gd name="connsiteY114" fmla="*/ 106150 h 261840"/>
                <a:gd name="connsiteX115" fmla="*/ 674575 w 1793053"/>
                <a:gd name="connsiteY115" fmla="*/ 108329 h 261840"/>
                <a:gd name="connsiteX116" fmla="*/ 615427 w 1793053"/>
                <a:gd name="connsiteY116" fmla="*/ 124517 h 261840"/>
                <a:gd name="connsiteX117" fmla="*/ 591770 w 1793053"/>
                <a:gd name="connsiteY117" fmla="*/ 164984 h 261840"/>
                <a:gd name="connsiteX118" fmla="*/ 606092 w 1793053"/>
                <a:gd name="connsiteY118" fmla="*/ 196425 h 261840"/>
                <a:gd name="connsiteX119" fmla="*/ 635350 w 1793053"/>
                <a:gd name="connsiteY119" fmla="*/ 207631 h 261840"/>
                <a:gd name="connsiteX120" fmla="*/ 683290 w 1793053"/>
                <a:gd name="connsiteY120" fmla="*/ 186464 h 261840"/>
                <a:gd name="connsiteX121" fmla="*/ 693251 w 1793053"/>
                <a:gd name="connsiteY121" fmla="*/ 202651 h 261840"/>
                <a:gd name="connsiteX122" fmla="*/ 713487 w 1793053"/>
                <a:gd name="connsiteY122" fmla="*/ 204207 h 261840"/>
                <a:gd name="connsiteX123" fmla="*/ 713487 w 1793053"/>
                <a:gd name="connsiteY123" fmla="*/ 188643 h 261840"/>
                <a:gd name="connsiteX124" fmla="*/ 705080 w 1793053"/>
                <a:gd name="connsiteY124" fmla="*/ 179615 h 261840"/>
                <a:gd name="connsiteX125" fmla="*/ 705080 w 1793053"/>
                <a:gd name="connsiteY125" fmla="*/ 108329 h 261840"/>
                <a:gd name="connsiteX126" fmla="*/ 705080 w 1793053"/>
                <a:gd name="connsiteY126" fmla="*/ 98991 h 261840"/>
                <a:gd name="connsiteX127" fmla="*/ 688271 w 1793053"/>
                <a:gd name="connsiteY127" fmla="*/ 64437 h 261840"/>
                <a:gd name="connsiteX128" fmla="*/ 652785 w 1793053"/>
                <a:gd name="connsiteY128" fmla="*/ 54476 h 261840"/>
                <a:gd name="connsiteX129" fmla="*/ 811234 w 1793053"/>
                <a:gd name="connsiteY129" fmla="*/ 54476 h 261840"/>
                <a:gd name="connsiteX130" fmla="*/ 767962 w 1793053"/>
                <a:gd name="connsiteY130" fmla="*/ 76889 h 261840"/>
                <a:gd name="connsiteX131" fmla="*/ 767962 w 1793053"/>
                <a:gd name="connsiteY131" fmla="*/ 57278 h 261840"/>
                <a:gd name="connsiteX132" fmla="*/ 744926 w 1793053"/>
                <a:gd name="connsiteY132" fmla="*/ 57278 h 261840"/>
                <a:gd name="connsiteX133" fmla="*/ 744926 w 1793053"/>
                <a:gd name="connsiteY133" fmla="*/ 204830 h 261840"/>
                <a:gd name="connsiteX134" fmla="*/ 767962 w 1793053"/>
                <a:gd name="connsiteY134" fmla="*/ 204830 h 261840"/>
                <a:gd name="connsiteX135" fmla="*/ 767962 w 1793053"/>
                <a:gd name="connsiteY135" fmla="*/ 95255 h 261840"/>
                <a:gd name="connsiteX136" fmla="*/ 809367 w 1793053"/>
                <a:gd name="connsiteY136" fmla="*/ 72842 h 261840"/>
                <a:gd name="connsiteX137" fmla="*/ 832398 w 1793053"/>
                <a:gd name="connsiteY137" fmla="*/ 98368 h 261840"/>
                <a:gd name="connsiteX138" fmla="*/ 832398 w 1793053"/>
                <a:gd name="connsiteY138" fmla="*/ 204830 h 261840"/>
                <a:gd name="connsiteX139" fmla="*/ 855435 w 1793053"/>
                <a:gd name="connsiteY139" fmla="*/ 204830 h 261840"/>
                <a:gd name="connsiteX140" fmla="*/ 855435 w 1793053"/>
                <a:gd name="connsiteY140" fmla="*/ 97745 h 261840"/>
                <a:gd name="connsiteX141" fmla="*/ 811234 w 1793053"/>
                <a:gd name="connsiteY141" fmla="*/ 54476 h 261840"/>
                <a:gd name="connsiteX142" fmla="*/ 1228054 w 1793053"/>
                <a:gd name="connsiteY142" fmla="*/ 54476 h 261840"/>
                <a:gd name="connsiteX143" fmla="*/ 1173266 w 1793053"/>
                <a:gd name="connsiteY143" fmla="*/ 86228 h 261840"/>
                <a:gd name="connsiteX144" fmla="*/ 1191635 w 1793053"/>
                <a:gd name="connsiteY144" fmla="*/ 95878 h 261840"/>
                <a:gd name="connsiteX145" fmla="*/ 1228367 w 1793053"/>
                <a:gd name="connsiteY145" fmla="*/ 72842 h 261840"/>
                <a:gd name="connsiteX146" fmla="*/ 1257938 w 1793053"/>
                <a:gd name="connsiteY146" fmla="*/ 98679 h 261840"/>
                <a:gd name="connsiteX147" fmla="*/ 1257938 w 1793053"/>
                <a:gd name="connsiteY147" fmla="*/ 103971 h 261840"/>
                <a:gd name="connsiteX148" fmla="*/ 1257318 w 1793053"/>
                <a:gd name="connsiteY148" fmla="*/ 106150 h 261840"/>
                <a:gd name="connsiteX149" fmla="*/ 1249844 w 1793053"/>
                <a:gd name="connsiteY149" fmla="*/ 108329 h 261840"/>
                <a:gd name="connsiteX150" fmla="*/ 1190701 w 1793053"/>
                <a:gd name="connsiteY150" fmla="*/ 124517 h 261840"/>
                <a:gd name="connsiteX151" fmla="*/ 1167039 w 1793053"/>
                <a:gd name="connsiteY151" fmla="*/ 164984 h 261840"/>
                <a:gd name="connsiteX152" fmla="*/ 1181361 w 1793053"/>
                <a:gd name="connsiteY152" fmla="*/ 196425 h 261840"/>
                <a:gd name="connsiteX153" fmla="*/ 1210624 w 1793053"/>
                <a:gd name="connsiteY153" fmla="*/ 207631 h 261840"/>
                <a:gd name="connsiteX154" fmla="*/ 1258564 w 1793053"/>
                <a:gd name="connsiteY154" fmla="*/ 186464 h 261840"/>
                <a:gd name="connsiteX155" fmla="*/ 1268526 w 1793053"/>
                <a:gd name="connsiteY155" fmla="*/ 202651 h 261840"/>
                <a:gd name="connsiteX156" fmla="*/ 1288756 w 1793053"/>
                <a:gd name="connsiteY156" fmla="*/ 204207 h 261840"/>
                <a:gd name="connsiteX157" fmla="*/ 1288756 w 1793053"/>
                <a:gd name="connsiteY157" fmla="*/ 188643 h 261840"/>
                <a:gd name="connsiteX158" fmla="*/ 1280354 w 1793053"/>
                <a:gd name="connsiteY158" fmla="*/ 179615 h 261840"/>
                <a:gd name="connsiteX159" fmla="*/ 1280354 w 1793053"/>
                <a:gd name="connsiteY159" fmla="*/ 108329 h 261840"/>
                <a:gd name="connsiteX160" fmla="*/ 1280354 w 1793053"/>
                <a:gd name="connsiteY160" fmla="*/ 98991 h 261840"/>
                <a:gd name="connsiteX161" fmla="*/ 1263232 w 1793053"/>
                <a:gd name="connsiteY161" fmla="*/ 64437 h 261840"/>
                <a:gd name="connsiteX162" fmla="*/ 1228054 w 1793053"/>
                <a:gd name="connsiteY162" fmla="*/ 54476 h 261840"/>
                <a:gd name="connsiteX163" fmla="*/ 1386503 w 1793053"/>
                <a:gd name="connsiteY163" fmla="*/ 54476 h 261840"/>
                <a:gd name="connsiteX164" fmla="*/ 1343236 w 1793053"/>
                <a:gd name="connsiteY164" fmla="*/ 76889 h 261840"/>
                <a:gd name="connsiteX165" fmla="*/ 1343236 w 1793053"/>
                <a:gd name="connsiteY165" fmla="*/ 57278 h 261840"/>
                <a:gd name="connsiteX166" fmla="*/ 1320200 w 1793053"/>
                <a:gd name="connsiteY166" fmla="*/ 57278 h 261840"/>
                <a:gd name="connsiteX167" fmla="*/ 1320200 w 1793053"/>
                <a:gd name="connsiteY167" fmla="*/ 204830 h 261840"/>
                <a:gd name="connsiteX168" fmla="*/ 1343236 w 1793053"/>
                <a:gd name="connsiteY168" fmla="*/ 204830 h 261840"/>
                <a:gd name="connsiteX169" fmla="*/ 1343236 w 1793053"/>
                <a:gd name="connsiteY169" fmla="*/ 95255 h 261840"/>
                <a:gd name="connsiteX170" fmla="*/ 1384636 w 1793053"/>
                <a:gd name="connsiteY170" fmla="*/ 72842 h 261840"/>
                <a:gd name="connsiteX171" fmla="*/ 1407672 w 1793053"/>
                <a:gd name="connsiteY171" fmla="*/ 98368 h 261840"/>
                <a:gd name="connsiteX172" fmla="*/ 1407672 w 1793053"/>
                <a:gd name="connsiteY172" fmla="*/ 204830 h 261840"/>
                <a:gd name="connsiteX173" fmla="*/ 1430709 w 1793053"/>
                <a:gd name="connsiteY173" fmla="*/ 204830 h 261840"/>
                <a:gd name="connsiteX174" fmla="*/ 1430709 w 1793053"/>
                <a:gd name="connsiteY174" fmla="*/ 97745 h 261840"/>
                <a:gd name="connsiteX175" fmla="*/ 1386503 w 1793053"/>
                <a:gd name="connsiteY175" fmla="*/ 54476 h 261840"/>
                <a:gd name="connsiteX176" fmla="*/ 432387 w 1793053"/>
                <a:gd name="connsiteY176" fmla="*/ 55099 h 261840"/>
                <a:gd name="connsiteX177" fmla="*/ 383203 w 1793053"/>
                <a:gd name="connsiteY177" fmla="*/ 85605 h 261840"/>
                <a:gd name="connsiteX178" fmla="*/ 383203 w 1793053"/>
                <a:gd name="connsiteY178" fmla="*/ 84049 h 261840"/>
                <a:gd name="connsiteX179" fmla="*/ 383203 w 1793053"/>
                <a:gd name="connsiteY179" fmla="*/ 57278 h 261840"/>
                <a:gd name="connsiteX180" fmla="*/ 360167 w 1793053"/>
                <a:gd name="connsiteY180" fmla="*/ 57278 h 261840"/>
                <a:gd name="connsiteX181" fmla="*/ 360167 w 1793053"/>
                <a:gd name="connsiteY181" fmla="*/ 204519 h 261840"/>
                <a:gd name="connsiteX182" fmla="*/ 383203 w 1793053"/>
                <a:gd name="connsiteY182" fmla="*/ 204519 h 261840"/>
                <a:gd name="connsiteX183" fmla="*/ 383203 w 1793053"/>
                <a:gd name="connsiteY183" fmla="*/ 121092 h 261840"/>
                <a:gd name="connsiteX184" fmla="*/ 432387 w 1793053"/>
                <a:gd name="connsiteY184" fmla="*/ 76578 h 261840"/>
                <a:gd name="connsiteX185" fmla="*/ 432387 w 1793053"/>
                <a:gd name="connsiteY185" fmla="*/ 55099 h 261840"/>
                <a:gd name="connsiteX186" fmla="*/ 1674137 w 1793053"/>
                <a:gd name="connsiteY186" fmla="*/ 56966 h 261840"/>
                <a:gd name="connsiteX187" fmla="*/ 1725504 w 1793053"/>
                <a:gd name="connsiteY187" fmla="*/ 203273 h 261840"/>
                <a:gd name="connsiteX188" fmla="*/ 1725504 w 1793053"/>
                <a:gd name="connsiteY188" fmla="*/ 204519 h 261840"/>
                <a:gd name="connsiteX189" fmla="*/ 1705581 w 1793053"/>
                <a:gd name="connsiteY189" fmla="*/ 241251 h 261840"/>
                <a:gd name="connsiteX190" fmla="*/ 1685032 w 1793053"/>
                <a:gd name="connsiteY190" fmla="*/ 246543 h 261840"/>
                <a:gd name="connsiteX191" fmla="*/ 1673830 w 1793053"/>
                <a:gd name="connsiteY191" fmla="*/ 244986 h 261840"/>
                <a:gd name="connsiteX192" fmla="*/ 1673830 w 1793053"/>
                <a:gd name="connsiteY192" fmla="*/ 262730 h 261840"/>
                <a:gd name="connsiteX193" fmla="*/ 1689079 w 1793053"/>
                <a:gd name="connsiteY193" fmla="*/ 264909 h 261840"/>
                <a:gd name="connsiteX194" fmla="*/ 1717096 w 1793053"/>
                <a:gd name="connsiteY194" fmla="*/ 256505 h 261840"/>
                <a:gd name="connsiteX195" fmla="*/ 1741693 w 1793053"/>
                <a:gd name="connsiteY195" fmla="*/ 216971 h 261840"/>
                <a:gd name="connsiteX196" fmla="*/ 1793054 w 1793053"/>
                <a:gd name="connsiteY196" fmla="*/ 56966 h 261840"/>
                <a:gd name="connsiteX197" fmla="*/ 1770643 w 1793053"/>
                <a:gd name="connsiteY197" fmla="*/ 56966 h 261840"/>
                <a:gd name="connsiteX198" fmla="*/ 1737019 w 1793053"/>
                <a:gd name="connsiteY198" fmla="*/ 170276 h 261840"/>
                <a:gd name="connsiteX199" fmla="*/ 1736712 w 1793053"/>
                <a:gd name="connsiteY199" fmla="*/ 172767 h 261840"/>
                <a:gd name="connsiteX200" fmla="*/ 1736086 w 1793053"/>
                <a:gd name="connsiteY200" fmla="*/ 170276 h 261840"/>
                <a:gd name="connsiteX201" fmla="*/ 1696553 w 1793053"/>
                <a:gd name="connsiteY201" fmla="*/ 56966 h 261840"/>
                <a:gd name="connsiteX202" fmla="*/ 1674137 w 1793053"/>
                <a:gd name="connsiteY202" fmla="*/ 56966 h 261840"/>
                <a:gd name="connsiteX203" fmla="*/ 268024 w 1793053"/>
                <a:gd name="connsiteY203" fmla="*/ 72220 h 261840"/>
                <a:gd name="connsiteX204" fmla="*/ 307559 w 1793053"/>
                <a:gd name="connsiteY204" fmla="*/ 130431 h 261840"/>
                <a:gd name="connsiteX205" fmla="*/ 268024 w 1793053"/>
                <a:gd name="connsiteY205" fmla="*/ 188643 h 261840"/>
                <a:gd name="connsiteX206" fmla="*/ 228490 w 1793053"/>
                <a:gd name="connsiteY206" fmla="*/ 130431 h 261840"/>
                <a:gd name="connsiteX207" fmla="*/ 268024 w 1793053"/>
                <a:gd name="connsiteY207" fmla="*/ 72220 h 261840"/>
                <a:gd name="connsiteX208" fmla="*/ 505544 w 1793053"/>
                <a:gd name="connsiteY208" fmla="*/ 72531 h 261840"/>
                <a:gd name="connsiteX209" fmla="*/ 540717 w 1793053"/>
                <a:gd name="connsiteY209" fmla="*/ 91520 h 261840"/>
                <a:gd name="connsiteX210" fmla="*/ 540717 w 1793053"/>
                <a:gd name="connsiteY210" fmla="*/ 161872 h 261840"/>
                <a:gd name="connsiteX211" fmla="*/ 505544 w 1793053"/>
                <a:gd name="connsiteY211" fmla="*/ 188643 h 261840"/>
                <a:gd name="connsiteX212" fmla="*/ 465386 w 1793053"/>
                <a:gd name="connsiteY212" fmla="*/ 129497 h 261840"/>
                <a:gd name="connsiteX213" fmla="*/ 505544 w 1793053"/>
                <a:gd name="connsiteY213" fmla="*/ 72531 h 261840"/>
                <a:gd name="connsiteX214" fmla="*/ 1597560 w 1793053"/>
                <a:gd name="connsiteY214" fmla="*/ 72531 h 261840"/>
                <a:gd name="connsiteX215" fmla="*/ 1635851 w 1793053"/>
                <a:gd name="connsiteY215" fmla="*/ 116734 h 261840"/>
                <a:gd name="connsiteX216" fmla="*/ 1558340 w 1793053"/>
                <a:gd name="connsiteY216" fmla="*/ 116734 h 261840"/>
                <a:gd name="connsiteX217" fmla="*/ 1597560 w 1793053"/>
                <a:gd name="connsiteY217" fmla="*/ 72531 h 261840"/>
                <a:gd name="connsiteX218" fmla="*/ 683290 w 1793053"/>
                <a:gd name="connsiteY218" fmla="*/ 124517 h 261840"/>
                <a:gd name="connsiteX219" fmla="*/ 683290 w 1793053"/>
                <a:gd name="connsiteY219" fmla="*/ 161872 h 261840"/>
                <a:gd name="connsiteX220" fmla="*/ 638464 w 1793053"/>
                <a:gd name="connsiteY220" fmla="*/ 189265 h 261840"/>
                <a:gd name="connsiteX221" fmla="*/ 616053 w 1793053"/>
                <a:gd name="connsiteY221" fmla="*/ 165607 h 261840"/>
                <a:gd name="connsiteX222" fmla="*/ 672395 w 1793053"/>
                <a:gd name="connsiteY222" fmla="*/ 127318 h 261840"/>
                <a:gd name="connsiteX223" fmla="*/ 683290 w 1793053"/>
                <a:gd name="connsiteY223" fmla="*/ 124517 h 261840"/>
                <a:gd name="connsiteX224" fmla="*/ 1258564 w 1793053"/>
                <a:gd name="connsiteY224" fmla="*/ 124517 h 261840"/>
                <a:gd name="connsiteX225" fmla="*/ 1258564 w 1793053"/>
                <a:gd name="connsiteY225" fmla="*/ 161872 h 261840"/>
                <a:gd name="connsiteX226" fmla="*/ 1213738 w 1793053"/>
                <a:gd name="connsiteY226" fmla="*/ 189265 h 261840"/>
                <a:gd name="connsiteX227" fmla="*/ 1191322 w 1793053"/>
                <a:gd name="connsiteY227" fmla="*/ 165607 h 261840"/>
                <a:gd name="connsiteX228" fmla="*/ 1247669 w 1793053"/>
                <a:gd name="connsiteY228" fmla="*/ 127318 h 261840"/>
                <a:gd name="connsiteX229" fmla="*/ 1258564 w 1793053"/>
                <a:gd name="connsiteY229" fmla="*/ 124517 h 2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93053" h="261840">
                  <a:moveTo>
                    <a:pt x="1471175" y="0"/>
                  </a:moveTo>
                  <a:cubicBezTo>
                    <a:pt x="1471175" y="0"/>
                    <a:pt x="1471175" y="183973"/>
                    <a:pt x="1471175" y="183973"/>
                  </a:cubicBezTo>
                  <a:cubicBezTo>
                    <a:pt x="1471175" y="193063"/>
                    <a:pt x="1475928" y="198373"/>
                    <a:pt x="1480823" y="201717"/>
                  </a:cubicBezTo>
                  <a:cubicBezTo>
                    <a:pt x="1486077" y="205243"/>
                    <a:pt x="1493784" y="207009"/>
                    <a:pt x="1504173" y="207009"/>
                  </a:cubicBezTo>
                  <a:cubicBezTo>
                    <a:pt x="1510742" y="207009"/>
                    <a:pt x="1519428" y="204830"/>
                    <a:pt x="1519428" y="204830"/>
                  </a:cubicBezTo>
                  <a:cubicBezTo>
                    <a:pt x="1519428" y="204830"/>
                    <a:pt x="1519428" y="188331"/>
                    <a:pt x="1519428" y="188331"/>
                  </a:cubicBezTo>
                  <a:cubicBezTo>
                    <a:pt x="1516821" y="188493"/>
                    <a:pt x="1514515" y="188643"/>
                    <a:pt x="1511954" y="188643"/>
                  </a:cubicBezTo>
                  <a:cubicBezTo>
                    <a:pt x="1496494" y="188643"/>
                    <a:pt x="1494211" y="182602"/>
                    <a:pt x="1494211" y="175880"/>
                  </a:cubicBezTo>
                  <a:cubicBezTo>
                    <a:pt x="1494211" y="175880"/>
                    <a:pt x="1494211" y="0"/>
                    <a:pt x="1494211" y="0"/>
                  </a:cubicBezTo>
                  <a:lnTo>
                    <a:pt x="1471175" y="0"/>
                  </a:lnTo>
                  <a:close/>
                  <a:moveTo>
                    <a:pt x="984626" y="1868"/>
                  </a:moveTo>
                  <a:cubicBezTo>
                    <a:pt x="967258" y="1868"/>
                    <a:pt x="951565" y="7314"/>
                    <a:pt x="940420" y="17121"/>
                  </a:cubicBezTo>
                  <a:cubicBezTo>
                    <a:pt x="929599" y="26687"/>
                    <a:pt x="923610" y="39891"/>
                    <a:pt x="923610" y="54165"/>
                  </a:cubicBezTo>
                  <a:cubicBezTo>
                    <a:pt x="923610" y="69884"/>
                    <a:pt x="929969" y="82167"/>
                    <a:pt x="943220" y="91831"/>
                  </a:cubicBezTo>
                  <a:cubicBezTo>
                    <a:pt x="954906" y="100364"/>
                    <a:pt x="970361" y="105874"/>
                    <a:pt x="985246" y="111131"/>
                  </a:cubicBezTo>
                  <a:cubicBezTo>
                    <a:pt x="1011117" y="120333"/>
                    <a:pt x="1035366" y="128732"/>
                    <a:pt x="1035366" y="152222"/>
                  </a:cubicBezTo>
                  <a:cubicBezTo>
                    <a:pt x="1035366" y="162668"/>
                    <a:pt x="1031808" y="171624"/>
                    <a:pt x="1025092" y="177747"/>
                  </a:cubicBezTo>
                  <a:cubicBezTo>
                    <a:pt x="1017703" y="184481"/>
                    <a:pt x="1007076" y="187709"/>
                    <a:pt x="993027" y="187709"/>
                  </a:cubicBezTo>
                  <a:cubicBezTo>
                    <a:pt x="968408" y="187709"/>
                    <a:pt x="950483" y="174077"/>
                    <a:pt x="940420" y="147552"/>
                  </a:cubicBezTo>
                  <a:cubicBezTo>
                    <a:pt x="940420" y="147552"/>
                    <a:pt x="918317" y="153467"/>
                    <a:pt x="918317" y="153467"/>
                  </a:cubicBezTo>
                  <a:cubicBezTo>
                    <a:pt x="923075" y="164224"/>
                    <a:pt x="931175" y="179748"/>
                    <a:pt x="942907" y="190199"/>
                  </a:cubicBezTo>
                  <a:cubicBezTo>
                    <a:pt x="955777" y="201742"/>
                    <a:pt x="971744" y="207320"/>
                    <a:pt x="991781" y="207320"/>
                  </a:cubicBezTo>
                  <a:cubicBezTo>
                    <a:pt x="1015512" y="207320"/>
                    <a:pt x="1033522" y="201200"/>
                    <a:pt x="1045328" y="188954"/>
                  </a:cubicBezTo>
                  <a:cubicBezTo>
                    <a:pt x="1057560" y="176206"/>
                    <a:pt x="1060270" y="159891"/>
                    <a:pt x="1060270" y="148486"/>
                  </a:cubicBezTo>
                  <a:cubicBezTo>
                    <a:pt x="1060270" y="132143"/>
                    <a:pt x="1053359" y="119523"/>
                    <a:pt x="1039413" y="109575"/>
                  </a:cubicBezTo>
                  <a:cubicBezTo>
                    <a:pt x="1027232" y="100840"/>
                    <a:pt x="1011476" y="95210"/>
                    <a:pt x="996141" y="89963"/>
                  </a:cubicBezTo>
                  <a:cubicBezTo>
                    <a:pt x="971158" y="81419"/>
                    <a:pt x="947313" y="73288"/>
                    <a:pt x="947580" y="52297"/>
                  </a:cubicBezTo>
                  <a:cubicBezTo>
                    <a:pt x="947666" y="42509"/>
                    <a:pt x="951064" y="34889"/>
                    <a:pt x="957229" y="29573"/>
                  </a:cubicBezTo>
                  <a:cubicBezTo>
                    <a:pt x="963513" y="24171"/>
                    <a:pt x="972473" y="21479"/>
                    <a:pt x="983999" y="21479"/>
                  </a:cubicBezTo>
                  <a:cubicBezTo>
                    <a:pt x="996107" y="21479"/>
                    <a:pt x="1006905" y="24864"/>
                    <a:pt x="1015130" y="31440"/>
                  </a:cubicBezTo>
                  <a:cubicBezTo>
                    <a:pt x="1022695" y="37430"/>
                    <a:pt x="1028200" y="46320"/>
                    <a:pt x="1030693" y="56344"/>
                  </a:cubicBezTo>
                  <a:cubicBezTo>
                    <a:pt x="1030693" y="56344"/>
                    <a:pt x="1052175" y="53542"/>
                    <a:pt x="1052175" y="53542"/>
                  </a:cubicBezTo>
                  <a:cubicBezTo>
                    <a:pt x="1042749" y="21416"/>
                    <a:pt x="1019718" y="1868"/>
                    <a:pt x="984626" y="1868"/>
                  </a:cubicBezTo>
                  <a:close/>
                  <a:moveTo>
                    <a:pt x="0" y="4669"/>
                  </a:moveTo>
                  <a:lnTo>
                    <a:pt x="0" y="204519"/>
                  </a:lnTo>
                  <a:lnTo>
                    <a:pt x="23036" y="204519"/>
                  </a:lnTo>
                  <a:lnTo>
                    <a:pt x="23036" y="21790"/>
                  </a:lnTo>
                  <a:lnTo>
                    <a:pt x="23659" y="22413"/>
                  </a:lnTo>
                  <a:lnTo>
                    <a:pt x="78446" y="204519"/>
                  </a:lnTo>
                  <a:lnTo>
                    <a:pt x="96190" y="204519"/>
                  </a:lnTo>
                  <a:lnTo>
                    <a:pt x="151289" y="22413"/>
                  </a:lnTo>
                  <a:lnTo>
                    <a:pt x="151600" y="21790"/>
                  </a:lnTo>
                  <a:lnTo>
                    <a:pt x="151600" y="204519"/>
                  </a:lnTo>
                  <a:lnTo>
                    <a:pt x="174636" y="204519"/>
                  </a:lnTo>
                  <a:lnTo>
                    <a:pt x="174636" y="4669"/>
                  </a:lnTo>
                  <a:lnTo>
                    <a:pt x="136347" y="4669"/>
                  </a:lnTo>
                  <a:lnTo>
                    <a:pt x="87474" y="165296"/>
                  </a:lnTo>
                  <a:lnTo>
                    <a:pt x="87474" y="165918"/>
                  </a:lnTo>
                  <a:lnTo>
                    <a:pt x="87162" y="165296"/>
                  </a:lnTo>
                  <a:lnTo>
                    <a:pt x="38289" y="4669"/>
                  </a:lnTo>
                  <a:lnTo>
                    <a:pt x="0" y="4669"/>
                  </a:lnTo>
                  <a:close/>
                  <a:moveTo>
                    <a:pt x="1096689" y="8716"/>
                  </a:moveTo>
                  <a:lnTo>
                    <a:pt x="1096689" y="56655"/>
                  </a:lnTo>
                  <a:lnTo>
                    <a:pt x="1074586" y="56655"/>
                  </a:lnTo>
                  <a:lnTo>
                    <a:pt x="1074586" y="75021"/>
                  </a:lnTo>
                  <a:cubicBezTo>
                    <a:pt x="1074586" y="75021"/>
                    <a:pt x="1096689" y="75021"/>
                    <a:pt x="1096689" y="75021"/>
                  </a:cubicBezTo>
                  <a:cubicBezTo>
                    <a:pt x="1096689" y="75021"/>
                    <a:pt x="1096689" y="177743"/>
                    <a:pt x="1096689" y="183973"/>
                  </a:cubicBezTo>
                  <a:cubicBezTo>
                    <a:pt x="1096689" y="193063"/>
                    <a:pt x="1100827" y="198373"/>
                    <a:pt x="1105716" y="201717"/>
                  </a:cubicBezTo>
                  <a:cubicBezTo>
                    <a:pt x="1110976" y="205243"/>
                    <a:pt x="1118666" y="207009"/>
                    <a:pt x="1129066" y="207009"/>
                  </a:cubicBezTo>
                  <a:cubicBezTo>
                    <a:pt x="1135640" y="207009"/>
                    <a:pt x="1144629" y="204830"/>
                    <a:pt x="1144629" y="204830"/>
                  </a:cubicBezTo>
                  <a:cubicBezTo>
                    <a:pt x="1144629" y="204830"/>
                    <a:pt x="1144629" y="188331"/>
                    <a:pt x="1144629" y="188331"/>
                  </a:cubicBezTo>
                  <a:cubicBezTo>
                    <a:pt x="1142073" y="188493"/>
                    <a:pt x="1139392" y="188643"/>
                    <a:pt x="1136847" y="188643"/>
                  </a:cubicBezTo>
                  <a:cubicBezTo>
                    <a:pt x="1121364" y="188643"/>
                    <a:pt x="1119725" y="182602"/>
                    <a:pt x="1119725" y="175880"/>
                  </a:cubicBezTo>
                  <a:cubicBezTo>
                    <a:pt x="1119725" y="175880"/>
                    <a:pt x="1119725" y="75021"/>
                    <a:pt x="1119725" y="75021"/>
                  </a:cubicBezTo>
                  <a:lnTo>
                    <a:pt x="1144629" y="75021"/>
                  </a:lnTo>
                  <a:lnTo>
                    <a:pt x="1144629" y="56655"/>
                  </a:lnTo>
                  <a:lnTo>
                    <a:pt x="1119725" y="56655"/>
                  </a:lnTo>
                  <a:lnTo>
                    <a:pt x="1119725" y="8716"/>
                  </a:lnTo>
                  <a:lnTo>
                    <a:pt x="1096689" y="8716"/>
                  </a:lnTo>
                  <a:close/>
                  <a:moveTo>
                    <a:pt x="268024" y="53853"/>
                  </a:moveTo>
                  <a:cubicBezTo>
                    <a:pt x="248627" y="53853"/>
                    <a:pt x="232187" y="61669"/>
                    <a:pt x="220707" y="76266"/>
                  </a:cubicBezTo>
                  <a:cubicBezTo>
                    <a:pt x="210054" y="89889"/>
                    <a:pt x="204209" y="109135"/>
                    <a:pt x="204209" y="130431"/>
                  </a:cubicBezTo>
                  <a:cubicBezTo>
                    <a:pt x="204209" y="151747"/>
                    <a:pt x="210054" y="170957"/>
                    <a:pt x="220707" y="184596"/>
                  </a:cubicBezTo>
                  <a:cubicBezTo>
                    <a:pt x="232187" y="199232"/>
                    <a:pt x="248627" y="207009"/>
                    <a:pt x="268024" y="207009"/>
                  </a:cubicBezTo>
                  <a:cubicBezTo>
                    <a:pt x="287501" y="207009"/>
                    <a:pt x="303891" y="199232"/>
                    <a:pt x="315341" y="184596"/>
                  </a:cubicBezTo>
                  <a:cubicBezTo>
                    <a:pt x="325996" y="170957"/>
                    <a:pt x="331840" y="151747"/>
                    <a:pt x="331840" y="130431"/>
                  </a:cubicBezTo>
                  <a:cubicBezTo>
                    <a:pt x="331840" y="109135"/>
                    <a:pt x="325996" y="89889"/>
                    <a:pt x="315341" y="76266"/>
                  </a:cubicBezTo>
                  <a:cubicBezTo>
                    <a:pt x="303891" y="61669"/>
                    <a:pt x="287501" y="53853"/>
                    <a:pt x="268024" y="53853"/>
                  </a:cubicBezTo>
                  <a:close/>
                  <a:moveTo>
                    <a:pt x="1596939" y="54165"/>
                  </a:moveTo>
                  <a:cubicBezTo>
                    <a:pt x="1587091" y="54165"/>
                    <a:pt x="1577938" y="55974"/>
                    <a:pt x="1570168" y="59457"/>
                  </a:cubicBezTo>
                  <a:cubicBezTo>
                    <a:pt x="1562564" y="62884"/>
                    <a:pt x="1555807" y="68045"/>
                    <a:pt x="1550553" y="74710"/>
                  </a:cubicBezTo>
                  <a:cubicBezTo>
                    <a:pt x="1540108" y="87792"/>
                    <a:pt x="1534057" y="107214"/>
                    <a:pt x="1534057" y="130742"/>
                  </a:cubicBezTo>
                  <a:cubicBezTo>
                    <a:pt x="1534057" y="156929"/>
                    <a:pt x="1541582" y="176910"/>
                    <a:pt x="1555226" y="190199"/>
                  </a:cubicBezTo>
                  <a:cubicBezTo>
                    <a:pt x="1569616" y="204247"/>
                    <a:pt x="1587957" y="207009"/>
                    <a:pt x="1600673" y="207009"/>
                  </a:cubicBezTo>
                  <a:cubicBezTo>
                    <a:pt x="1633728" y="207009"/>
                    <a:pt x="1649939" y="189126"/>
                    <a:pt x="1656708" y="172767"/>
                  </a:cubicBezTo>
                  <a:cubicBezTo>
                    <a:pt x="1656708" y="172767"/>
                    <a:pt x="1638339" y="163739"/>
                    <a:pt x="1638339" y="163739"/>
                  </a:cubicBezTo>
                  <a:cubicBezTo>
                    <a:pt x="1633876" y="173700"/>
                    <a:pt x="1623613" y="188954"/>
                    <a:pt x="1600673" y="188954"/>
                  </a:cubicBezTo>
                  <a:cubicBezTo>
                    <a:pt x="1587564" y="188954"/>
                    <a:pt x="1576840" y="183586"/>
                    <a:pt x="1569235" y="173701"/>
                  </a:cubicBezTo>
                  <a:cubicBezTo>
                    <a:pt x="1561886" y="164134"/>
                    <a:pt x="1557754" y="150894"/>
                    <a:pt x="1557714" y="135100"/>
                  </a:cubicBezTo>
                  <a:cubicBezTo>
                    <a:pt x="1557714" y="135101"/>
                    <a:pt x="1658575" y="135100"/>
                    <a:pt x="1658575" y="135100"/>
                  </a:cubicBezTo>
                  <a:cubicBezTo>
                    <a:pt x="1658575" y="135101"/>
                    <a:pt x="1658575" y="121092"/>
                    <a:pt x="1658575" y="121092"/>
                  </a:cubicBezTo>
                  <a:cubicBezTo>
                    <a:pt x="1658575" y="96895"/>
                    <a:pt x="1652131" y="78850"/>
                    <a:pt x="1640206" y="67861"/>
                  </a:cubicBezTo>
                  <a:cubicBezTo>
                    <a:pt x="1630056" y="58527"/>
                    <a:pt x="1615815" y="54165"/>
                    <a:pt x="1596939" y="54165"/>
                  </a:cubicBezTo>
                  <a:close/>
                  <a:moveTo>
                    <a:pt x="503985" y="54476"/>
                  </a:moveTo>
                  <a:cubicBezTo>
                    <a:pt x="477994" y="54476"/>
                    <a:pt x="441104" y="71963"/>
                    <a:pt x="441104" y="130742"/>
                  </a:cubicBezTo>
                  <a:cubicBezTo>
                    <a:pt x="441104" y="187815"/>
                    <a:pt x="477880" y="207009"/>
                    <a:pt x="502738" y="207009"/>
                  </a:cubicBezTo>
                  <a:cubicBezTo>
                    <a:pt x="517248" y="207009"/>
                    <a:pt x="530431" y="198971"/>
                    <a:pt x="539470" y="187397"/>
                  </a:cubicBezTo>
                  <a:cubicBezTo>
                    <a:pt x="539470" y="187398"/>
                    <a:pt x="540717" y="186775"/>
                    <a:pt x="540717" y="186775"/>
                  </a:cubicBezTo>
                  <a:cubicBezTo>
                    <a:pt x="540717" y="186775"/>
                    <a:pt x="540717" y="214791"/>
                    <a:pt x="540717" y="214791"/>
                  </a:cubicBezTo>
                  <a:cubicBezTo>
                    <a:pt x="540717" y="234440"/>
                    <a:pt x="523714" y="246543"/>
                    <a:pt x="505544" y="246543"/>
                  </a:cubicBezTo>
                  <a:cubicBezTo>
                    <a:pt x="487876" y="246543"/>
                    <a:pt x="472239" y="243171"/>
                    <a:pt x="459471" y="237204"/>
                  </a:cubicBezTo>
                  <a:cubicBezTo>
                    <a:pt x="459471" y="237204"/>
                    <a:pt x="459471" y="257127"/>
                    <a:pt x="459471" y="257127"/>
                  </a:cubicBezTo>
                  <a:cubicBezTo>
                    <a:pt x="470224" y="261736"/>
                    <a:pt x="487722" y="264598"/>
                    <a:pt x="502738" y="264598"/>
                  </a:cubicBezTo>
                  <a:cubicBezTo>
                    <a:pt x="543631" y="264598"/>
                    <a:pt x="563133" y="242092"/>
                    <a:pt x="563133" y="209500"/>
                  </a:cubicBezTo>
                  <a:cubicBezTo>
                    <a:pt x="563133" y="209500"/>
                    <a:pt x="563133" y="57278"/>
                    <a:pt x="563133" y="57278"/>
                  </a:cubicBezTo>
                  <a:lnTo>
                    <a:pt x="546010" y="57278"/>
                  </a:lnTo>
                  <a:cubicBezTo>
                    <a:pt x="546010" y="57278"/>
                    <a:pt x="541030" y="72842"/>
                    <a:pt x="541030" y="72842"/>
                  </a:cubicBezTo>
                  <a:cubicBezTo>
                    <a:pt x="532577" y="61830"/>
                    <a:pt x="521511" y="54476"/>
                    <a:pt x="503985" y="54476"/>
                  </a:cubicBezTo>
                  <a:close/>
                  <a:moveTo>
                    <a:pt x="652785" y="54476"/>
                  </a:moveTo>
                  <a:cubicBezTo>
                    <a:pt x="620066" y="54476"/>
                    <a:pt x="604578" y="74074"/>
                    <a:pt x="597998" y="86228"/>
                  </a:cubicBezTo>
                  <a:cubicBezTo>
                    <a:pt x="597998" y="86228"/>
                    <a:pt x="616361" y="95878"/>
                    <a:pt x="616361" y="95878"/>
                  </a:cubicBezTo>
                  <a:cubicBezTo>
                    <a:pt x="618939" y="88933"/>
                    <a:pt x="628218" y="72842"/>
                    <a:pt x="653093" y="72842"/>
                  </a:cubicBezTo>
                  <a:cubicBezTo>
                    <a:pt x="672708" y="72842"/>
                    <a:pt x="682670" y="81499"/>
                    <a:pt x="682670" y="98679"/>
                  </a:cubicBezTo>
                  <a:cubicBezTo>
                    <a:pt x="682670" y="98679"/>
                    <a:pt x="682670" y="103971"/>
                    <a:pt x="682670" y="103971"/>
                  </a:cubicBezTo>
                  <a:cubicBezTo>
                    <a:pt x="682670" y="103971"/>
                    <a:pt x="682829" y="105580"/>
                    <a:pt x="682357" y="106150"/>
                  </a:cubicBezTo>
                  <a:cubicBezTo>
                    <a:pt x="681628" y="107070"/>
                    <a:pt x="679562" y="107822"/>
                    <a:pt x="674575" y="108329"/>
                  </a:cubicBezTo>
                  <a:cubicBezTo>
                    <a:pt x="647110" y="111393"/>
                    <a:pt x="628855" y="115904"/>
                    <a:pt x="615427" y="124517"/>
                  </a:cubicBezTo>
                  <a:cubicBezTo>
                    <a:pt x="600849" y="133886"/>
                    <a:pt x="591770" y="147004"/>
                    <a:pt x="591770" y="164984"/>
                  </a:cubicBezTo>
                  <a:cubicBezTo>
                    <a:pt x="591770" y="177758"/>
                    <a:pt x="597952" y="188659"/>
                    <a:pt x="606092" y="196425"/>
                  </a:cubicBezTo>
                  <a:cubicBezTo>
                    <a:pt x="613651" y="203577"/>
                    <a:pt x="623960" y="207298"/>
                    <a:pt x="635350" y="207631"/>
                  </a:cubicBezTo>
                  <a:cubicBezTo>
                    <a:pt x="659599" y="208409"/>
                    <a:pt x="675560" y="198318"/>
                    <a:pt x="683290" y="186464"/>
                  </a:cubicBezTo>
                  <a:cubicBezTo>
                    <a:pt x="683888" y="194609"/>
                    <a:pt x="686808" y="199262"/>
                    <a:pt x="693251" y="202651"/>
                  </a:cubicBezTo>
                  <a:cubicBezTo>
                    <a:pt x="699302" y="205882"/>
                    <a:pt x="709224" y="205239"/>
                    <a:pt x="713487" y="204207"/>
                  </a:cubicBezTo>
                  <a:cubicBezTo>
                    <a:pt x="713487" y="204207"/>
                    <a:pt x="713487" y="188643"/>
                    <a:pt x="713487" y="188643"/>
                  </a:cubicBezTo>
                  <a:cubicBezTo>
                    <a:pt x="708353" y="188386"/>
                    <a:pt x="705080" y="185945"/>
                    <a:pt x="705080" y="179615"/>
                  </a:cubicBezTo>
                  <a:cubicBezTo>
                    <a:pt x="705080" y="179615"/>
                    <a:pt x="705080" y="108329"/>
                    <a:pt x="705080" y="108329"/>
                  </a:cubicBezTo>
                  <a:cubicBezTo>
                    <a:pt x="705080" y="108329"/>
                    <a:pt x="705080" y="98991"/>
                    <a:pt x="705080" y="98991"/>
                  </a:cubicBezTo>
                  <a:cubicBezTo>
                    <a:pt x="705080" y="84279"/>
                    <a:pt x="699308" y="72212"/>
                    <a:pt x="688271" y="64437"/>
                  </a:cubicBezTo>
                  <a:cubicBezTo>
                    <a:pt x="679169" y="57980"/>
                    <a:pt x="666458" y="54476"/>
                    <a:pt x="652785" y="54476"/>
                  </a:cubicBezTo>
                  <a:close/>
                  <a:moveTo>
                    <a:pt x="811234" y="54476"/>
                  </a:moveTo>
                  <a:cubicBezTo>
                    <a:pt x="796241" y="54476"/>
                    <a:pt x="780895" y="62242"/>
                    <a:pt x="767962" y="76889"/>
                  </a:cubicBezTo>
                  <a:lnTo>
                    <a:pt x="767962" y="57278"/>
                  </a:lnTo>
                  <a:lnTo>
                    <a:pt x="744926" y="57278"/>
                  </a:lnTo>
                  <a:lnTo>
                    <a:pt x="744926" y="204830"/>
                  </a:lnTo>
                  <a:lnTo>
                    <a:pt x="767962" y="204830"/>
                  </a:lnTo>
                  <a:cubicBezTo>
                    <a:pt x="767962" y="204830"/>
                    <a:pt x="767962" y="95255"/>
                    <a:pt x="767962" y="95255"/>
                  </a:cubicBezTo>
                  <a:cubicBezTo>
                    <a:pt x="775800" y="86879"/>
                    <a:pt x="793372" y="72842"/>
                    <a:pt x="809367" y="72842"/>
                  </a:cubicBezTo>
                  <a:cubicBezTo>
                    <a:pt x="825397" y="72842"/>
                    <a:pt x="832398" y="80707"/>
                    <a:pt x="832398" y="98368"/>
                  </a:cubicBezTo>
                  <a:cubicBezTo>
                    <a:pt x="832398" y="98368"/>
                    <a:pt x="832398" y="204830"/>
                    <a:pt x="832398" y="204830"/>
                  </a:cubicBezTo>
                  <a:lnTo>
                    <a:pt x="855435" y="204830"/>
                  </a:lnTo>
                  <a:cubicBezTo>
                    <a:pt x="855435" y="204830"/>
                    <a:pt x="855435" y="97745"/>
                    <a:pt x="855435" y="97745"/>
                  </a:cubicBezTo>
                  <a:cubicBezTo>
                    <a:pt x="855435" y="65866"/>
                    <a:pt x="832762" y="54476"/>
                    <a:pt x="811234" y="54476"/>
                  </a:cubicBezTo>
                  <a:close/>
                  <a:moveTo>
                    <a:pt x="1228054" y="54476"/>
                  </a:moveTo>
                  <a:cubicBezTo>
                    <a:pt x="1195358" y="54476"/>
                    <a:pt x="1179869" y="74074"/>
                    <a:pt x="1173266" y="86228"/>
                  </a:cubicBezTo>
                  <a:cubicBezTo>
                    <a:pt x="1173266" y="86228"/>
                    <a:pt x="1191635" y="95878"/>
                    <a:pt x="1191635" y="95878"/>
                  </a:cubicBezTo>
                  <a:cubicBezTo>
                    <a:pt x="1194219" y="88933"/>
                    <a:pt x="1203486" y="72842"/>
                    <a:pt x="1228367" y="72842"/>
                  </a:cubicBezTo>
                  <a:cubicBezTo>
                    <a:pt x="1247977" y="72842"/>
                    <a:pt x="1257938" y="81499"/>
                    <a:pt x="1257938" y="98679"/>
                  </a:cubicBezTo>
                  <a:cubicBezTo>
                    <a:pt x="1257938" y="98679"/>
                    <a:pt x="1257938" y="103971"/>
                    <a:pt x="1257938" y="103971"/>
                  </a:cubicBezTo>
                  <a:cubicBezTo>
                    <a:pt x="1257938" y="103971"/>
                    <a:pt x="1257779" y="105580"/>
                    <a:pt x="1257318" y="106150"/>
                  </a:cubicBezTo>
                  <a:cubicBezTo>
                    <a:pt x="1256600" y="107070"/>
                    <a:pt x="1254853" y="107822"/>
                    <a:pt x="1249844" y="108329"/>
                  </a:cubicBezTo>
                  <a:cubicBezTo>
                    <a:pt x="1222384" y="111388"/>
                    <a:pt x="1204124" y="115904"/>
                    <a:pt x="1190701" y="124517"/>
                  </a:cubicBezTo>
                  <a:cubicBezTo>
                    <a:pt x="1176129" y="133886"/>
                    <a:pt x="1167039" y="147004"/>
                    <a:pt x="1167039" y="164984"/>
                  </a:cubicBezTo>
                  <a:cubicBezTo>
                    <a:pt x="1167039" y="177758"/>
                    <a:pt x="1173215" y="188654"/>
                    <a:pt x="1181361" y="196425"/>
                  </a:cubicBezTo>
                  <a:cubicBezTo>
                    <a:pt x="1188925" y="203577"/>
                    <a:pt x="1199240" y="207298"/>
                    <a:pt x="1210624" y="207631"/>
                  </a:cubicBezTo>
                  <a:cubicBezTo>
                    <a:pt x="1234850" y="208409"/>
                    <a:pt x="1250828" y="198318"/>
                    <a:pt x="1258564" y="186464"/>
                  </a:cubicBezTo>
                  <a:cubicBezTo>
                    <a:pt x="1259173" y="194605"/>
                    <a:pt x="1262071" y="199262"/>
                    <a:pt x="1268526" y="202651"/>
                  </a:cubicBezTo>
                  <a:cubicBezTo>
                    <a:pt x="1274559" y="205882"/>
                    <a:pt x="1284487" y="205239"/>
                    <a:pt x="1288756" y="204207"/>
                  </a:cubicBezTo>
                  <a:cubicBezTo>
                    <a:pt x="1288756" y="204207"/>
                    <a:pt x="1288756" y="188643"/>
                    <a:pt x="1288756" y="188643"/>
                  </a:cubicBezTo>
                  <a:cubicBezTo>
                    <a:pt x="1283633" y="188386"/>
                    <a:pt x="1280354" y="185945"/>
                    <a:pt x="1280354" y="179615"/>
                  </a:cubicBezTo>
                  <a:cubicBezTo>
                    <a:pt x="1280354" y="179615"/>
                    <a:pt x="1280354" y="108329"/>
                    <a:pt x="1280354" y="108329"/>
                  </a:cubicBezTo>
                  <a:cubicBezTo>
                    <a:pt x="1280354" y="108329"/>
                    <a:pt x="1280354" y="98991"/>
                    <a:pt x="1280354" y="98991"/>
                  </a:cubicBezTo>
                  <a:cubicBezTo>
                    <a:pt x="1280354" y="84279"/>
                    <a:pt x="1274281" y="72212"/>
                    <a:pt x="1263232" y="64437"/>
                  </a:cubicBezTo>
                  <a:cubicBezTo>
                    <a:pt x="1254124" y="57980"/>
                    <a:pt x="1241721" y="54476"/>
                    <a:pt x="1228054" y="54476"/>
                  </a:cubicBezTo>
                  <a:close/>
                  <a:moveTo>
                    <a:pt x="1386503" y="54476"/>
                  </a:moveTo>
                  <a:cubicBezTo>
                    <a:pt x="1371470" y="54476"/>
                    <a:pt x="1356169" y="62242"/>
                    <a:pt x="1343236" y="76889"/>
                  </a:cubicBezTo>
                  <a:lnTo>
                    <a:pt x="1343236" y="57278"/>
                  </a:lnTo>
                  <a:lnTo>
                    <a:pt x="1320200" y="57278"/>
                  </a:lnTo>
                  <a:lnTo>
                    <a:pt x="1320200" y="204830"/>
                  </a:lnTo>
                  <a:lnTo>
                    <a:pt x="1343236" y="204830"/>
                  </a:lnTo>
                  <a:cubicBezTo>
                    <a:pt x="1343236" y="204830"/>
                    <a:pt x="1343236" y="95255"/>
                    <a:pt x="1343236" y="95255"/>
                  </a:cubicBezTo>
                  <a:cubicBezTo>
                    <a:pt x="1351086" y="86874"/>
                    <a:pt x="1368624" y="72842"/>
                    <a:pt x="1384636" y="72842"/>
                  </a:cubicBezTo>
                  <a:cubicBezTo>
                    <a:pt x="1400642" y="72842"/>
                    <a:pt x="1407672" y="80707"/>
                    <a:pt x="1407672" y="98368"/>
                  </a:cubicBezTo>
                  <a:cubicBezTo>
                    <a:pt x="1407672" y="98368"/>
                    <a:pt x="1407672" y="204830"/>
                    <a:pt x="1407672" y="204830"/>
                  </a:cubicBezTo>
                  <a:lnTo>
                    <a:pt x="1430709" y="204830"/>
                  </a:lnTo>
                  <a:cubicBezTo>
                    <a:pt x="1430709" y="204830"/>
                    <a:pt x="1430709" y="97745"/>
                    <a:pt x="1430709" y="97745"/>
                  </a:cubicBezTo>
                  <a:cubicBezTo>
                    <a:pt x="1430709" y="65866"/>
                    <a:pt x="1408037" y="54476"/>
                    <a:pt x="1386503" y="54476"/>
                  </a:cubicBezTo>
                  <a:close/>
                  <a:moveTo>
                    <a:pt x="432387" y="55099"/>
                  </a:moveTo>
                  <a:cubicBezTo>
                    <a:pt x="409015" y="55099"/>
                    <a:pt x="395164" y="64160"/>
                    <a:pt x="383203" y="85605"/>
                  </a:cubicBezTo>
                  <a:lnTo>
                    <a:pt x="383203" y="84049"/>
                  </a:lnTo>
                  <a:lnTo>
                    <a:pt x="383203" y="57278"/>
                  </a:lnTo>
                  <a:lnTo>
                    <a:pt x="360167" y="57278"/>
                  </a:lnTo>
                  <a:lnTo>
                    <a:pt x="360167" y="204519"/>
                  </a:lnTo>
                  <a:lnTo>
                    <a:pt x="383203" y="204519"/>
                  </a:lnTo>
                  <a:cubicBezTo>
                    <a:pt x="383203" y="204519"/>
                    <a:pt x="383203" y="121092"/>
                    <a:pt x="383203" y="121092"/>
                  </a:cubicBezTo>
                  <a:cubicBezTo>
                    <a:pt x="388890" y="90786"/>
                    <a:pt x="404935" y="76578"/>
                    <a:pt x="432387" y="76578"/>
                  </a:cubicBezTo>
                  <a:cubicBezTo>
                    <a:pt x="432387" y="76578"/>
                    <a:pt x="432387" y="55099"/>
                    <a:pt x="432387" y="55099"/>
                  </a:cubicBezTo>
                  <a:close/>
                  <a:moveTo>
                    <a:pt x="1674137" y="56966"/>
                  </a:moveTo>
                  <a:lnTo>
                    <a:pt x="1725504" y="203273"/>
                  </a:lnTo>
                  <a:cubicBezTo>
                    <a:pt x="1725504" y="203273"/>
                    <a:pt x="1725504" y="204519"/>
                    <a:pt x="1725504" y="204519"/>
                  </a:cubicBezTo>
                  <a:cubicBezTo>
                    <a:pt x="1722436" y="218540"/>
                    <a:pt x="1713556" y="235850"/>
                    <a:pt x="1705581" y="241251"/>
                  </a:cubicBezTo>
                  <a:cubicBezTo>
                    <a:pt x="1698534" y="246032"/>
                    <a:pt x="1690906" y="246543"/>
                    <a:pt x="1685032" y="246543"/>
                  </a:cubicBezTo>
                  <a:cubicBezTo>
                    <a:pt x="1682203" y="246543"/>
                    <a:pt x="1676346" y="245586"/>
                    <a:pt x="1673830" y="244986"/>
                  </a:cubicBezTo>
                  <a:cubicBezTo>
                    <a:pt x="1673830" y="244986"/>
                    <a:pt x="1673830" y="262730"/>
                    <a:pt x="1673830" y="262730"/>
                  </a:cubicBezTo>
                  <a:cubicBezTo>
                    <a:pt x="1677017" y="263512"/>
                    <a:pt x="1684372" y="264909"/>
                    <a:pt x="1689079" y="264909"/>
                  </a:cubicBezTo>
                  <a:cubicBezTo>
                    <a:pt x="1700060" y="264909"/>
                    <a:pt x="1709315" y="262161"/>
                    <a:pt x="1717096" y="256505"/>
                  </a:cubicBezTo>
                  <a:cubicBezTo>
                    <a:pt x="1726415" y="249733"/>
                    <a:pt x="1736735" y="232083"/>
                    <a:pt x="1741693" y="216971"/>
                  </a:cubicBezTo>
                  <a:cubicBezTo>
                    <a:pt x="1741693" y="216971"/>
                    <a:pt x="1793054" y="56966"/>
                    <a:pt x="1793054" y="56966"/>
                  </a:cubicBezTo>
                  <a:lnTo>
                    <a:pt x="1770643" y="56966"/>
                  </a:lnTo>
                  <a:lnTo>
                    <a:pt x="1737019" y="170276"/>
                  </a:lnTo>
                  <a:lnTo>
                    <a:pt x="1736712" y="172767"/>
                  </a:lnTo>
                  <a:lnTo>
                    <a:pt x="1736086" y="170276"/>
                  </a:lnTo>
                  <a:lnTo>
                    <a:pt x="1696553" y="56966"/>
                  </a:lnTo>
                  <a:lnTo>
                    <a:pt x="1674137" y="56966"/>
                  </a:lnTo>
                  <a:close/>
                  <a:moveTo>
                    <a:pt x="268024" y="72220"/>
                  </a:moveTo>
                  <a:cubicBezTo>
                    <a:pt x="292823" y="72220"/>
                    <a:pt x="307559" y="93986"/>
                    <a:pt x="307559" y="130431"/>
                  </a:cubicBezTo>
                  <a:cubicBezTo>
                    <a:pt x="307558" y="166886"/>
                    <a:pt x="292823" y="188643"/>
                    <a:pt x="268024" y="188643"/>
                  </a:cubicBezTo>
                  <a:cubicBezTo>
                    <a:pt x="243265" y="188643"/>
                    <a:pt x="228490" y="166886"/>
                    <a:pt x="228490" y="130431"/>
                  </a:cubicBezTo>
                  <a:cubicBezTo>
                    <a:pt x="228490" y="93986"/>
                    <a:pt x="243265" y="72220"/>
                    <a:pt x="268024" y="72220"/>
                  </a:cubicBezTo>
                  <a:close/>
                  <a:moveTo>
                    <a:pt x="505544" y="72531"/>
                  </a:moveTo>
                  <a:cubicBezTo>
                    <a:pt x="518540" y="72531"/>
                    <a:pt x="529947" y="78146"/>
                    <a:pt x="540717" y="91520"/>
                  </a:cubicBezTo>
                  <a:cubicBezTo>
                    <a:pt x="540717" y="91520"/>
                    <a:pt x="540717" y="161872"/>
                    <a:pt x="540717" y="161872"/>
                  </a:cubicBezTo>
                  <a:cubicBezTo>
                    <a:pt x="534757" y="178841"/>
                    <a:pt x="517680" y="188643"/>
                    <a:pt x="505544" y="188643"/>
                  </a:cubicBezTo>
                  <a:cubicBezTo>
                    <a:pt x="481785" y="188643"/>
                    <a:pt x="465386" y="173851"/>
                    <a:pt x="465386" y="129497"/>
                  </a:cubicBezTo>
                  <a:cubicBezTo>
                    <a:pt x="465386" y="92202"/>
                    <a:pt x="480106" y="72531"/>
                    <a:pt x="505544" y="72531"/>
                  </a:cubicBezTo>
                  <a:close/>
                  <a:moveTo>
                    <a:pt x="1597560" y="72531"/>
                  </a:moveTo>
                  <a:cubicBezTo>
                    <a:pt x="1623954" y="72531"/>
                    <a:pt x="1635754" y="86487"/>
                    <a:pt x="1635851" y="116734"/>
                  </a:cubicBezTo>
                  <a:cubicBezTo>
                    <a:pt x="1635851" y="116734"/>
                    <a:pt x="1558340" y="116734"/>
                    <a:pt x="1558340" y="116734"/>
                  </a:cubicBezTo>
                  <a:cubicBezTo>
                    <a:pt x="1560344" y="86511"/>
                    <a:pt x="1573009" y="72531"/>
                    <a:pt x="1597560" y="72531"/>
                  </a:cubicBezTo>
                  <a:close/>
                  <a:moveTo>
                    <a:pt x="683290" y="124517"/>
                  </a:moveTo>
                  <a:cubicBezTo>
                    <a:pt x="683290" y="124517"/>
                    <a:pt x="683290" y="161872"/>
                    <a:pt x="683290" y="161872"/>
                  </a:cubicBezTo>
                  <a:cubicBezTo>
                    <a:pt x="682231" y="174768"/>
                    <a:pt x="658130" y="190377"/>
                    <a:pt x="638464" y="189265"/>
                  </a:cubicBezTo>
                  <a:cubicBezTo>
                    <a:pt x="627614" y="188670"/>
                    <a:pt x="617163" y="179934"/>
                    <a:pt x="616053" y="165607"/>
                  </a:cubicBezTo>
                  <a:cubicBezTo>
                    <a:pt x="614249" y="141665"/>
                    <a:pt x="632242" y="131725"/>
                    <a:pt x="672395" y="127318"/>
                  </a:cubicBezTo>
                  <a:cubicBezTo>
                    <a:pt x="675190" y="127062"/>
                    <a:pt x="680592" y="126071"/>
                    <a:pt x="683290" y="124517"/>
                  </a:cubicBezTo>
                  <a:close/>
                  <a:moveTo>
                    <a:pt x="1258564" y="124517"/>
                  </a:moveTo>
                  <a:cubicBezTo>
                    <a:pt x="1258564" y="124517"/>
                    <a:pt x="1258564" y="161872"/>
                    <a:pt x="1258564" y="161872"/>
                  </a:cubicBezTo>
                  <a:cubicBezTo>
                    <a:pt x="1257500" y="174762"/>
                    <a:pt x="1233399" y="190377"/>
                    <a:pt x="1213738" y="189265"/>
                  </a:cubicBezTo>
                  <a:cubicBezTo>
                    <a:pt x="1202906" y="188666"/>
                    <a:pt x="1192403" y="179929"/>
                    <a:pt x="1191322" y="165607"/>
                  </a:cubicBezTo>
                  <a:cubicBezTo>
                    <a:pt x="1189495" y="141665"/>
                    <a:pt x="1207505" y="131725"/>
                    <a:pt x="1247669" y="127318"/>
                  </a:cubicBezTo>
                  <a:cubicBezTo>
                    <a:pt x="1250441" y="127062"/>
                    <a:pt x="1255883" y="126071"/>
                    <a:pt x="1258564" y="124517"/>
                  </a:cubicBezTo>
                  <a:close/>
                </a:path>
              </a:pathLst>
            </a:custGeom>
            <a:solidFill>
              <a:srgbClr val="000000"/>
            </a:solidFill>
            <a:ln w="50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742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CE8F674-E7D4-4BA5-8C2B-9DA7EBFCA5F8}"/>
              </a:ext>
            </a:extLst>
          </p:cNvPr>
          <p:cNvSpPr/>
          <p:nvPr userDrawn="1"/>
        </p:nvSpPr>
        <p:spPr>
          <a:xfrm>
            <a:off x="285750" y="495301"/>
            <a:ext cx="45721" cy="5303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903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398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1838"/>
            <a:ext cx="12209991" cy="6869837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182234" y="4175579"/>
            <a:ext cx="6459537" cy="1828800"/>
          </a:xfrm>
          <a:prstGeom prst="rect">
            <a:avLst/>
          </a:prstGeom>
        </p:spPr>
        <p:txBody>
          <a:bodyPr/>
          <a:lstStyle>
            <a:lvl1pPr>
              <a:lnSpc>
                <a:spcPts val="1788"/>
              </a:lnSpc>
              <a:defRPr sz="1625">
                <a:solidFill>
                  <a:schemeClr val="accent6"/>
                </a:solidFill>
                <a:latin typeface="+mj-lt"/>
              </a:defRPr>
            </a:lvl1pPr>
            <a:lvl2pPr algn="l">
              <a:defRPr/>
            </a:lvl2pPr>
          </a:lstStyle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82233" y="2008094"/>
            <a:ext cx="6858000" cy="381000"/>
          </a:xfrm>
          <a:prstGeom prst="rect">
            <a:avLst/>
          </a:prstGeom>
        </p:spPr>
        <p:txBody>
          <a:bodyPr/>
          <a:lstStyle>
            <a:lvl1pPr>
              <a:defRPr sz="1625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3601" y="475034"/>
            <a:ext cx="1979794" cy="728362"/>
          </a:xfrm>
          <a:prstGeom prst="rect">
            <a:avLst/>
          </a:prstGeom>
        </p:spPr>
      </p:pic>
      <p:sp>
        <p:nvSpPr>
          <p:cNvPr id="10" name="Title 4"/>
          <p:cNvSpPr txBox="1">
            <a:spLocks/>
          </p:cNvSpPr>
          <p:nvPr userDrawn="1"/>
        </p:nvSpPr>
        <p:spPr>
          <a:xfrm>
            <a:off x="457200" y="6408034"/>
            <a:ext cx="5129684" cy="25623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650">
                <a:solidFill>
                  <a:srgbClr val="44546A"/>
                </a:solidFill>
                <a:latin typeface="Georgia"/>
                <a:ea typeface="Calibri" charset="0"/>
                <a:cs typeface="Calibri" charset="0"/>
              </a:rPr>
              <a:t>® 2019 Copyright Genpact.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82234" y="2597150"/>
            <a:ext cx="6876167" cy="1447800"/>
          </a:xfrm>
          <a:prstGeom prst="rect">
            <a:avLst/>
          </a:prstGeom>
        </p:spPr>
        <p:txBody>
          <a:bodyPr/>
          <a:lstStyle>
            <a:lvl1pPr>
              <a:lnSpc>
                <a:spcPts val="4144"/>
              </a:lnSpc>
              <a:defRPr kumimoji="0" lang="en-US" sz="39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1pPr>
            <a:lvl2pPr>
              <a:defRPr kumimoji="0" lang="en-US" sz="39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2pPr>
            <a:lvl3pPr>
              <a:defRPr kumimoji="0" lang="en-US" sz="39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3pPr>
            <a:lvl4pPr>
              <a:defRPr kumimoji="0" lang="en-US" sz="39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4pPr>
            <a:lvl5pPr>
              <a:defRPr kumimoji="0" lang="en-US" sz="3900" b="0" i="0" u="none" strike="noStrike" kern="1200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2746290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471715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2437" b="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976087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787" b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700"/>
            <a:ext cx="11274553" cy="366712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sz="1138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9906F4E6-EB3D-4933-A0B3-4E6A9E66988E}"/>
              </a:ext>
            </a:extLst>
          </p:cNvPr>
          <p:cNvSpPr txBox="1">
            <a:spLocks/>
          </p:cNvSpPr>
          <p:nvPr userDrawn="1"/>
        </p:nvSpPr>
        <p:spPr>
          <a:xfrm>
            <a:off x="495303" y="6546923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marL="0" marR="0" lvl="0" indent="0" algn="r" defTabSz="74272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B01F19A-45EC-463E-92F9-F13625D8DDD9}"/>
              </a:ext>
            </a:extLst>
          </p:cNvPr>
          <p:cNvSpPr txBox="1">
            <a:spLocks/>
          </p:cNvSpPr>
          <p:nvPr userDrawn="1"/>
        </p:nvSpPr>
        <p:spPr>
          <a:xfrm>
            <a:off x="492876" y="6515092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5110E-A93C-E24B-BA01-8EFF0EF70079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F52218-A9A1-4B8D-8CAD-75947BC5AD6C}"/>
              </a:ext>
            </a:extLst>
          </p:cNvPr>
          <p:cNvCxnSpPr>
            <a:cxnSpLocks/>
          </p:cNvCxnSpPr>
          <p:nvPr userDrawn="1"/>
        </p:nvCxnSpPr>
        <p:spPr>
          <a:xfrm>
            <a:off x="2888835" y="6618774"/>
            <a:ext cx="64837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>
            <a:extLst>
              <a:ext uri="{FF2B5EF4-FFF2-40B4-BE49-F238E27FC236}">
                <a16:creationId xmlns:a16="http://schemas.microsoft.com/office/drawing/2014/main" id="{008067E4-E0BE-4754-B0CA-576E81B81D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3513" y="6493401"/>
            <a:ext cx="888432" cy="25883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1DFD5D-0EB6-487B-813A-8B3A0B72DDC8}"/>
              </a:ext>
            </a:extLst>
          </p:cNvPr>
          <p:cNvCxnSpPr/>
          <p:nvPr userDrawn="1"/>
        </p:nvCxnSpPr>
        <p:spPr>
          <a:xfrm>
            <a:off x="10784366" y="6493401"/>
            <a:ext cx="0" cy="2588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3C717D5-2426-4719-9DBB-4985E81AFA60}"/>
              </a:ext>
            </a:extLst>
          </p:cNvPr>
          <p:cNvSpPr/>
          <p:nvPr userDrawn="1"/>
        </p:nvSpPr>
        <p:spPr>
          <a:xfrm>
            <a:off x="9467852" y="6543762"/>
            <a:ext cx="1247371" cy="182154"/>
          </a:xfrm>
          <a:custGeom>
            <a:avLst/>
            <a:gdLst>
              <a:gd name="connsiteX0" fmla="*/ 1471175 w 1793053"/>
              <a:gd name="connsiteY0" fmla="*/ 0 h 261840"/>
              <a:gd name="connsiteX1" fmla="*/ 1471175 w 1793053"/>
              <a:gd name="connsiteY1" fmla="*/ 183973 h 261840"/>
              <a:gd name="connsiteX2" fmla="*/ 1480823 w 1793053"/>
              <a:gd name="connsiteY2" fmla="*/ 201717 h 261840"/>
              <a:gd name="connsiteX3" fmla="*/ 1504173 w 1793053"/>
              <a:gd name="connsiteY3" fmla="*/ 207009 h 261840"/>
              <a:gd name="connsiteX4" fmla="*/ 1519428 w 1793053"/>
              <a:gd name="connsiteY4" fmla="*/ 204830 h 261840"/>
              <a:gd name="connsiteX5" fmla="*/ 1519428 w 1793053"/>
              <a:gd name="connsiteY5" fmla="*/ 188331 h 261840"/>
              <a:gd name="connsiteX6" fmla="*/ 1511954 w 1793053"/>
              <a:gd name="connsiteY6" fmla="*/ 188643 h 261840"/>
              <a:gd name="connsiteX7" fmla="*/ 1494211 w 1793053"/>
              <a:gd name="connsiteY7" fmla="*/ 175880 h 261840"/>
              <a:gd name="connsiteX8" fmla="*/ 1494211 w 1793053"/>
              <a:gd name="connsiteY8" fmla="*/ 0 h 261840"/>
              <a:gd name="connsiteX9" fmla="*/ 1471175 w 1793053"/>
              <a:gd name="connsiteY9" fmla="*/ 0 h 261840"/>
              <a:gd name="connsiteX10" fmla="*/ 984626 w 1793053"/>
              <a:gd name="connsiteY10" fmla="*/ 1868 h 261840"/>
              <a:gd name="connsiteX11" fmla="*/ 940420 w 1793053"/>
              <a:gd name="connsiteY11" fmla="*/ 17121 h 261840"/>
              <a:gd name="connsiteX12" fmla="*/ 923610 w 1793053"/>
              <a:gd name="connsiteY12" fmla="*/ 54165 h 261840"/>
              <a:gd name="connsiteX13" fmla="*/ 943220 w 1793053"/>
              <a:gd name="connsiteY13" fmla="*/ 91831 h 261840"/>
              <a:gd name="connsiteX14" fmla="*/ 985246 w 1793053"/>
              <a:gd name="connsiteY14" fmla="*/ 111131 h 261840"/>
              <a:gd name="connsiteX15" fmla="*/ 1035366 w 1793053"/>
              <a:gd name="connsiteY15" fmla="*/ 152222 h 261840"/>
              <a:gd name="connsiteX16" fmla="*/ 1025092 w 1793053"/>
              <a:gd name="connsiteY16" fmla="*/ 177747 h 261840"/>
              <a:gd name="connsiteX17" fmla="*/ 993027 w 1793053"/>
              <a:gd name="connsiteY17" fmla="*/ 187709 h 261840"/>
              <a:gd name="connsiteX18" fmla="*/ 940420 w 1793053"/>
              <a:gd name="connsiteY18" fmla="*/ 147552 h 261840"/>
              <a:gd name="connsiteX19" fmla="*/ 918317 w 1793053"/>
              <a:gd name="connsiteY19" fmla="*/ 153467 h 261840"/>
              <a:gd name="connsiteX20" fmla="*/ 942907 w 1793053"/>
              <a:gd name="connsiteY20" fmla="*/ 190199 h 261840"/>
              <a:gd name="connsiteX21" fmla="*/ 991781 w 1793053"/>
              <a:gd name="connsiteY21" fmla="*/ 207320 h 261840"/>
              <a:gd name="connsiteX22" fmla="*/ 1045328 w 1793053"/>
              <a:gd name="connsiteY22" fmla="*/ 188954 h 261840"/>
              <a:gd name="connsiteX23" fmla="*/ 1060270 w 1793053"/>
              <a:gd name="connsiteY23" fmla="*/ 148486 h 261840"/>
              <a:gd name="connsiteX24" fmla="*/ 1039413 w 1793053"/>
              <a:gd name="connsiteY24" fmla="*/ 109575 h 261840"/>
              <a:gd name="connsiteX25" fmla="*/ 996141 w 1793053"/>
              <a:gd name="connsiteY25" fmla="*/ 89963 h 261840"/>
              <a:gd name="connsiteX26" fmla="*/ 947580 w 1793053"/>
              <a:gd name="connsiteY26" fmla="*/ 52297 h 261840"/>
              <a:gd name="connsiteX27" fmla="*/ 957229 w 1793053"/>
              <a:gd name="connsiteY27" fmla="*/ 29573 h 261840"/>
              <a:gd name="connsiteX28" fmla="*/ 983999 w 1793053"/>
              <a:gd name="connsiteY28" fmla="*/ 21479 h 261840"/>
              <a:gd name="connsiteX29" fmla="*/ 1015130 w 1793053"/>
              <a:gd name="connsiteY29" fmla="*/ 31440 h 261840"/>
              <a:gd name="connsiteX30" fmla="*/ 1030693 w 1793053"/>
              <a:gd name="connsiteY30" fmla="*/ 56344 h 261840"/>
              <a:gd name="connsiteX31" fmla="*/ 1052175 w 1793053"/>
              <a:gd name="connsiteY31" fmla="*/ 53542 h 261840"/>
              <a:gd name="connsiteX32" fmla="*/ 984626 w 1793053"/>
              <a:gd name="connsiteY32" fmla="*/ 1868 h 261840"/>
              <a:gd name="connsiteX33" fmla="*/ 0 w 1793053"/>
              <a:gd name="connsiteY33" fmla="*/ 4669 h 261840"/>
              <a:gd name="connsiteX34" fmla="*/ 0 w 1793053"/>
              <a:gd name="connsiteY34" fmla="*/ 204519 h 261840"/>
              <a:gd name="connsiteX35" fmla="*/ 23036 w 1793053"/>
              <a:gd name="connsiteY35" fmla="*/ 204519 h 261840"/>
              <a:gd name="connsiteX36" fmla="*/ 23036 w 1793053"/>
              <a:gd name="connsiteY36" fmla="*/ 21790 h 261840"/>
              <a:gd name="connsiteX37" fmla="*/ 23659 w 1793053"/>
              <a:gd name="connsiteY37" fmla="*/ 22413 h 261840"/>
              <a:gd name="connsiteX38" fmla="*/ 78446 w 1793053"/>
              <a:gd name="connsiteY38" fmla="*/ 204519 h 261840"/>
              <a:gd name="connsiteX39" fmla="*/ 96190 w 1793053"/>
              <a:gd name="connsiteY39" fmla="*/ 204519 h 261840"/>
              <a:gd name="connsiteX40" fmla="*/ 151289 w 1793053"/>
              <a:gd name="connsiteY40" fmla="*/ 22413 h 261840"/>
              <a:gd name="connsiteX41" fmla="*/ 151600 w 1793053"/>
              <a:gd name="connsiteY41" fmla="*/ 21790 h 261840"/>
              <a:gd name="connsiteX42" fmla="*/ 151600 w 1793053"/>
              <a:gd name="connsiteY42" fmla="*/ 204519 h 261840"/>
              <a:gd name="connsiteX43" fmla="*/ 174636 w 1793053"/>
              <a:gd name="connsiteY43" fmla="*/ 204519 h 261840"/>
              <a:gd name="connsiteX44" fmla="*/ 174636 w 1793053"/>
              <a:gd name="connsiteY44" fmla="*/ 4669 h 261840"/>
              <a:gd name="connsiteX45" fmla="*/ 136347 w 1793053"/>
              <a:gd name="connsiteY45" fmla="*/ 4669 h 261840"/>
              <a:gd name="connsiteX46" fmla="*/ 87474 w 1793053"/>
              <a:gd name="connsiteY46" fmla="*/ 165296 h 261840"/>
              <a:gd name="connsiteX47" fmla="*/ 87474 w 1793053"/>
              <a:gd name="connsiteY47" fmla="*/ 165918 h 261840"/>
              <a:gd name="connsiteX48" fmla="*/ 87162 w 1793053"/>
              <a:gd name="connsiteY48" fmla="*/ 165296 h 261840"/>
              <a:gd name="connsiteX49" fmla="*/ 38289 w 1793053"/>
              <a:gd name="connsiteY49" fmla="*/ 4669 h 261840"/>
              <a:gd name="connsiteX50" fmla="*/ 0 w 1793053"/>
              <a:gd name="connsiteY50" fmla="*/ 4669 h 261840"/>
              <a:gd name="connsiteX51" fmla="*/ 1096689 w 1793053"/>
              <a:gd name="connsiteY51" fmla="*/ 8716 h 261840"/>
              <a:gd name="connsiteX52" fmla="*/ 1096689 w 1793053"/>
              <a:gd name="connsiteY52" fmla="*/ 56655 h 261840"/>
              <a:gd name="connsiteX53" fmla="*/ 1074586 w 1793053"/>
              <a:gd name="connsiteY53" fmla="*/ 56655 h 261840"/>
              <a:gd name="connsiteX54" fmla="*/ 1074586 w 1793053"/>
              <a:gd name="connsiteY54" fmla="*/ 75021 h 261840"/>
              <a:gd name="connsiteX55" fmla="*/ 1096689 w 1793053"/>
              <a:gd name="connsiteY55" fmla="*/ 75021 h 261840"/>
              <a:gd name="connsiteX56" fmla="*/ 1096689 w 1793053"/>
              <a:gd name="connsiteY56" fmla="*/ 183973 h 261840"/>
              <a:gd name="connsiteX57" fmla="*/ 1105716 w 1793053"/>
              <a:gd name="connsiteY57" fmla="*/ 201717 h 261840"/>
              <a:gd name="connsiteX58" fmla="*/ 1129066 w 1793053"/>
              <a:gd name="connsiteY58" fmla="*/ 207009 h 261840"/>
              <a:gd name="connsiteX59" fmla="*/ 1144629 w 1793053"/>
              <a:gd name="connsiteY59" fmla="*/ 204830 h 261840"/>
              <a:gd name="connsiteX60" fmla="*/ 1144629 w 1793053"/>
              <a:gd name="connsiteY60" fmla="*/ 188331 h 261840"/>
              <a:gd name="connsiteX61" fmla="*/ 1136847 w 1793053"/>
              <a:gd name="connsiteY61" fmla="*/ 188643 h 261840"/>
              <a:gd name="connsiteX62" fmla="*/ 1119725 w 1793053"/>
              <a:gd name="connsiteY62" fmla="*/ 175880 h 261840"/>
              <a:gd name="connsiteX63" fmla="*/ 1119725 w 1793053"/>
              <a:gd name="connsiteY63" fmla="*/ 75021 h 261840"/>
              <a:gd name="connsiteX64" fmla="*/ 1144629 w 1793053"/>
              <a:gd name="connsiteY64" fmla="*/ 75021 h 261840"/>
              <a:gd name="connsiteX65" fmla="*/ 1144629 w 1793053"/>
              <a:gd name="connsiteY65" fmla="*/ 56655 h 261840"/>
              <a:gd name="connsiteX66" fmla="*/ 1119725 w 1793053"/>
              <a:gd name="connsiteY66" fmla="*/ 56655 h 261840"/>
              <a:gd name="connsiteX67" fmla="*/ 1119725 w 1793053"/>
              <a:gd name="connsiteY67" fmla="*/ 8716 h 261840"/>
              <a:gd name="connsiteX68" fmla="*/ 1096689 w 1793053"/>
              <a:gd name="connsiteY68" fmla="*/ 8716 h 261840"/>
              <a:gd name="connsiteX69" fmla="*/ 268024 w 1793053"/>
              <a:gd name="connsiteY69" fmla="*/ 53853 h 261840"/>
              <a:gd name="connsiteX70" fmla="*/ 220707 w 1793053"/>
              <a:gd name="connsiteY70" fmla="*/ 76266 h 261840"/>
              <a:gd name="connsiteX71" fmla="*/ 204209 w 1793053"/>
              <a:gd name="connsiteY71" fmla="*/ 130431 h 261840"/>
              <a:gd name="connsiteX72" fmla="*/ 220707 w 1793053"/>
              <a:gd name="connsiteY72" fmla="*/ 184596 h 261840"/>
              <a:gd name="connsiteX73" fmla="*/ 268024 w 1793053"/>
              <a:gd name="connsiteY73" fmla="*/ 207009 h 261840"/>
              <a:gd name="connsiteX74" fmla="*/ 315341 w 1793053"/>
              <a:gd name="connsiteY74" fmla="*/ 184596 h 261840"/>
              <a:gd name="connsiteX75" fmla="*/ 331840 w 1793053"/>
              <a:gd name="connsiteY75" fmla="*/ 130431 h 261840"/>
              <a:gd name="connsiteX76" fmla="*/ 315341 w 1793053"/>
              <a:gd name="connsiteY76" fmla="*/ 76266 h 261840"/>
              <a:gd name="connsiteX77" fmla="*/ 268024 w 1793053"/>
              <a:gd name="connsiteY77" fmla="*/ 53853 h 261840"/>
              <a:gd name="connsiteX78" fmla="*/ 1596939 w 1793053"/>
              <a:gd name="connsiteY78" fmla="*/ 54165 h 261840"/>
              <a:gd name="connsiteX79" fmla="*/ 1570168 w 1793053"/>
              <a:gd name="connsiteY79" fmla="*/ 59457 h 261840"/>
              <a:gd name="connsiteX80" fmla="*/ 1550553 w 1793053"/>
              <a:gd name="connsiteY80" fmla="*/ 74710 h 261840"/>
              <a:gd name="connsiteX81" fmla="*/ 1534057 w 1793053"/>
              <a:gd name="connsiteY81" fmla="*/ 130742 h 261840"/>
              <a:gd name="connsiteX82" fmla="*/ 1555226 w 1793053"/>
              <a:gd name="connsiteY82" fmla="*/ 190199 h 261840"/>
              <a:gd name="connsiteX83" fmla="*/ 1600673 w 1793053"/>
              <a:gd name="connsiteY83" fmla="*/ 207009 h 261840"/>
              <a:gd name="connsiteX84" fmla="*/ 1656708 w 1793053"/>
              <a:gd name="connsiteY84" fmla="*/ 172767 h 261840"/>
              <a:gd name="connsiteX85" fmla="*/ 1638339 w 1793053"/>
              <a:gd name="connsiteY85" fmla="*/ 163739 h 261840"/>
              <a:gd name="connsiteX86" fmla="*/ 1600673 w 1793053"/>
              <a:gd name="connsiteY86" fmla="*/ 188954 h 261840"/>
              <a:gd name="connsiteX87" fmla="*/ 1569235 w 1793053"/>
              <a:gd name="connsiteY87" fmla="*/ 173701 h 261840"/>
              <a:gd name="connsiteX88" fmla="*/ 1557714 w 1793053"/>
              <a:gd name="connsiteY88" fmla="*/ 135100 h 261840"/>
              <a:gd name="connsiteX89" fmla="*/ 1658575 w 1793053"/>
              <a:gd name="connsiteY89" fmla="*/ 135100 h 261840"/>
              <a:gd name="connsiteX90" fmla="*/ 1658575 w 1793053"/>
              <a:gd name="connsiteY90" fmla="*/ 121092 h 261840"/>
              <a:gd name="connsiteX91" fmla="*/ 1640206 w 1793053"/>
              <a:gd name="connsiteY91" fmla="*/ 67861 h 261840"/>
              <a:gd name="connsiteX92" fmla="*/ 1596939 w 1793053"/>
              <a:gd name="connsiteY92" fmla="*/ 54165 h 261840"/>
              <a:gd name="connsiteX93" fmla="*/ 503985 w 1793053"/>
              <a:gd name="connsiteY93" fmla="*/ 54476 h 261840"/>
              <a:gd name="connsiteX94" fmla="*/ 441104 w 1793053"/>
              <a:gd name="connsiteY94" fmla="*/ 130742 h 261840"/>
              <a:gd name="connsiteX95" fmla="*/ 502738 w 1793053"/>
              <a:gd name="connsiteY95" fmla="*/ 207009 h 261840"/>
              <a:gd name="connsiteX96" fmla="*/ 539470 w 1793053"/>
              <a:gd name="connsiteY96" fmla="*/ 187397 h 261840"/>
              <a:gd name="connsiteX97" fmla="*/ 540717 w 1793053"/>
              <a:gd name="connsiteY97" fmla="*/ 186775 h 261840"/>
              <a:gd name="connsiteX98" fmla="*/ 540717 w 1793053"/>
              <a:gd name="connsiteY98" fmla="*/ 214791 h 261840"/>
              <a:gd name="connsiteX99" fmla="*/ 505544 w 1793053"/>
              <a:gd name="connsiteY99" fmla="*/ 246543 h 261840"/>
              <a:gd name="connsiteX100" fmla="*/ 459471 w 1793053"/>
              <a:gd name="connsiteY100" fmla="*/ 237204 h 261840"/>
              <a:gd name="connsiteX101" fmla="*/ 459471 w 1793053"/>
              <a:gd name="connsiteY101" fmla="*/ 257127 h 261840"/>
              <a:gd name="connsiteX102" fmla="*/ 502738 w 1793053"/>
              <a:gd name="connsiteY102" fmla="*/ 264598 h 261840"/>
              <a:gd name="connsiteX103" fmla="*/ 563133 w 1793053"/>
              <a:gd name="connsiteY103" fmla="*/ 209500 h 261840"/>
              <a:gd name="connsiteX104" fmla="*/ 563133 w 1793053"/>
              <a:gd name="connsiteY104" fmla="*/ 57278 h 261840"/>
              <a:gd name="connsiteX105" fmla="*/ 546010 w 1793053"/>
              <a:gd name="connsiteY105" fmla="*/ 57278 h 261840"/>
              <a:gd name="connsiteX106" fmla="*/ 541030 w 1793053"/>
              <a:gd name="connsiteY106" fmla="*/ 72842 h 261840"/>
              <a:gd name="connsiteX107" fmla="*/ 503985 w 1793053"/>
              <a:gd name="connsiteY107" fmla="*/ 54476 h 261840"/>
              <a:gd name="connsiteX108" fmla="*/ 652785 w 1793053"/>
              <a:gd name="connsiteY108" fmla="*/ 54476 h 261840"/>
              <a:gd name="connsiteX109" fmla="*/ 597998 w 1793053"/>
              <a:gd name="connsiteY109" fmla="*/ 86228 h 261840"/>
              <a:gd name="connsiteX110" fmla="*/ 616361 w 1793053"/>
              <a:gd name="connsiteY110" fmla="*/ 95878 h 261840"/>
              <a:gd name="connsiteX111" fmla="*/ 653093 w 1793053"/>
              <a:gd name="connsiteY111" fmla="*/ 72842 h 261840"/>
              <a:gd name="connsiteX112" fmla="*/ 682670 w 1793053"/>
              <a:gd name="connsiteY112" fmla="*/ 98679 h 261840"/>
              <a:gd name="connsiteX113" fmla="*/ 682670 w 1793053"/>
              <a:gd name="connsiteY113" fmla="*/ 103971 h 261840"/>
              <a:gd name="connsiteX114" fmla="*/ 682357 w 1793053"/>
              <a:gd name="connsiteY114" fmla="*/ 106150 h 261840"/>
              <a:gd name="connsiteX115" fmla="*/ 674575 w 1793053"/>
              <a:gd name="connsiteY115" fmla="*/ 108329 h 261840"/>
              <a:gd name="connsiteX116" fmla="*/ 615427 w 1793053"/>
              <a:gd name="connsiteY116" fmla="*/ 124517 h 261840"/>
              <a:gd name="connsiteX117" fmla="*/ 591770 w 1793053"/>
              <a:gd name="connsiteY117" fmla="*/ 164984 h 261840"/>
              <a:gd name="connsiteX118" fmla="*/ 606092 w 1793053"/>
              <a:gd name="connsiteY118" fmla="*/ 196425 h 261840"/>
              <a:gd name="connsiteX119" fmla="*/ 635350 w 1793053"/>
              <a:gd name="connsiteY119" fmla="*/ 207631 h 261840"/>
              <a:gd name="connsiteX120" fmla="*/ 683290 w 1793053"/>
              <a:gd name="connsiteY120" fmla="*/ 186464 h 261840"/>
              <a:gd name="connsiteX121" fmla="*/ 693251 w 1793053"/>
              <a:gd name="connsiteY121" fmla="*/ 202651 h 261840"/>
              <a:gd name="connsiteX122" fmla="*/ 713487 w 1793053"/>
              <a:gd name="connsiteY122" fmla="*/ 204207 h 261840"/>
              <a:gd name="connsiteX123" fmla="*/ 713487 w 1793053"/>
              <a:gd name="connsiteY123" fmla="*/ 188643 h 261840"/>
              <a:gd name="connsiteX124" fmla="*/ 705080 w 1793053"/>
              <a:gd name="connsiteY124" fmla="*/ 179615 h 261840"/>
              <a:gd name="connsiteX125" fmla="*/ 705080 w 1793053"/>
              <a:gd name="connsiteY125" fmla="*/ 108329 h 261840"/>
              <a:gd name="connsiteX126" fmla="*/ 705080 w 1793053"/>
              <a:gd name="connsiteY126" fmla="*/ 98991 h 261840"/>
              <a:gd name="connsiteX127" fmla="*/ 688271 w 1793053"/>
              <a:gd name="connsiteY127" fmla="*/ 64437 h 261840"/>
              <a:gd name="connsiteX128" fmla="*/ 652785 w 1793053"/>
              <a:gd name="connsiteY128" fmla="*/ 54476 h 261840"/>
              <a:gd name="connsiteX129" fmla="*/ 811234 w 1793053"/>
              <a:gd name="connsiteY129" fmla="*/ 54476 h 261840"/>
              <a:gd name="connsiteX130" fmla="*/ 767962 w 1793053"/>
              <a:gd name="connsiteY130" fmla="*/ 76889 h 261840"/>
              <a:gd name="connsiteX131" fmla="*/ 767962 w 1793053"/>
              <a:gd name="connsiteY131" fmla="*/ 57278 h 261840"/>
              <a:gd name="connsiteX132" fmla="*/ 744926 w 1793053"/>
              <a:gd name="connsiteY132" fmla="*/ 57278 h 261840"/>
              <a:gd name="connsiteX133" fmla="*/ 744926 w 1793053"/>
              <a:gd name="connsiteY133" fmla="*/ 204830 h 261840"/>
              <a:gd name="connsiteX134" fmla="*/ 767962 w 1793053"/>
              <a:gd name="connsiteY134" fmla="*/ 204830 h 261840"/>
              <a:gd name="connsiteX135" fmla="*/ 767962 w 1793053"/>
              <a:gd name="connsiteY135" fmla="*/ 95255 h 261840"/>
              <a:gd name="connsiteX136" fmla="*/ 809367 w 1793053"/>
              <a:gd name="connsiteY136" fmla="*/ 72842 h 261840"/>
              <a:gd name="connsiteX137" fmla="*/ 832398 w 1793053"/>
              <a:gd name="connsiteY137" fmla="*/ 98368 h 261840"/>
              <a:gd name="connsiteX138" fmla="*/ 832398 w 1793053"/>
              <a:gd name="connsiteY138" fmla="*/ 204830 h 261840"/>
              <a:gd name="connsiteX139" fmla="*/ 855435 w 1793053"/>
              <a:gd name="connsiteY139" fmla="*/ 204830 h 261840"/>
              <a:gd name="connsiteX140" fmla="*/ 855435 w 1793053"/>
              <a:gd name="connsiteY140" fmla="*/ 97745 h 261840"/>
              <a:gd name="connsiteX141" fmla="*/ 811234 w 1793053"/>
              <a:gd name="connsiteY141" fmla="*/ 54476 h 261840"/>
              <a:gd name="connsiteX142" fmla="*/ 1228054 w 1793053"/>
              <a:gd name="connsiteY142" fmla="*/ 54476 h 261840"/>
              <a:gd name="connsiteX143" fmla="*/ 1173266 w 1793053"/>
              <a:gd name="connsiteY143" fmla="*/ 86228 h 261840"/>
              <a:gd name="connsiteX144" fmla="*/ 1191635 w 1793053"/>
              <a:gd name="connsiteY144" fmla="*/ 95878 h 261840"/>
              <a:gd name="connsiteX145" fmla="*/ 1228367 w 1793053"/>
              <a:gd name="connsiteY145" fmla="*/ 72842 h 261840"/>
              <a:gd name="connsiteX146" fmla="*/ 1257938 w 1793053"/>
              <a:gd name="connsiteY146" fmla="*/ 98679 h 261840"/>
              <a:gd name="connsiteX147" fmla="*/ 1257938 w 1793053"/>
              <a:gd name="connsiteY147" fmla="*/ 103971 h 261840"/>
              <a:gd name="connsiteX148" fmla="*/ 1257318 w 1793053"/>
              <a:gd name="connsiteY148" fmla="*/ 106150 h 261840"/>
              <a:gd name="connsiteX149" fmla="*/ 1249844 w 1793053"/>
              <a:gd name="connsiteY149" fmla="*/ 108329 h 261840"/>
              <a:gd name="connsiteX150" fmla="*/ 1190701 w 1793053"/>
              <a:gd name="connsiteY150" fmla="*/ 124517 h 261840"/>
              <a:gd name="connsiteX151" fmla="*/ 1167039 w 1793053"/>
              <a:gd name="connsiteY151" fmla="*/ 164984 h 261840"/>
              <a:gd name="connsiteX152" fmla="*/ 1181361 w 1793053"/>
              <a:gd name="connsiteY152" fmla="*/ 196425 h 261840"/>
              <a:gd name="connsiteX153" fmla="*/ 1210624 w 1793053"/>
              <a:gd name="connsiteY153" fmla="*/ 207631 h 261840"/>
              <a:gd name="connsiteX154" fmla="*/ 1258564 w 1793053"/>
              <a:gd name="connsiteY154" fmla="*/ 186464 h 261840"/>
              <a:gd name="connsiteX155" fmla="*/ 1268526 w 1793053"/>
              <a:gd name="connsiteY155" fmla="*/ 202651 h 261840"/>
              <a:gd name="connsiteX156" fmla="*/ 1288756 w 1793053"/>
              <a:gd name="connsiteY156" fmla="*/ 204207 h 261840"/>
              <a:gd name="connsiteX157" fmla="*/ 1288756 w 1793053"/>
              <a:gd name="connsiteY157" fmla="*/ 188643 h 261840"/>
              <a:gd name="connsiteX158" fmla="*/ 1280354 w 1793053"/>
              <a:gd name="connsiteY158" fmla="*/ 179615 h 261840"/>
              <a:gd name="connsiteX159" fmla="*/ 1280354 w 1793053"/>
              <a:gd name="connsiteY159" fmla="*/ 108329 h 261840"/>
              <a:gd name="connsiteX160" fmla="*/ 1280354 w 1793053"/>
              <a:gd name="connsiteY160" fmla="*/ 98991 h 261840"/>
              <a:gd name="connsiteX161" fmla="*/ 1263232 w 1793053"/>
              <a:gd name="connsiteY161" fmla="*/ 64437 h 261840"/>
              <a:gd name="connsiteX162" fmla="*/ 1228054 w 1793053"/>
              <a:gd name="connsiteY162" fmla="*/ 54476 h 261840"/>
              <a:gd name="connsiteX163" fmla="*/ 1386503 w 1793053"/>
              <a:gd name="connsiteY163" fmla="*/ 54476 h 261840"/>
              <a:gd name="connsiteX164" fmla="*/ 1343236 w 1793053"/>
              <a:gd name="connsiteY164" fmla="*/ 76889 h 261840"/>
              <a:gd name="connsiteX165" fmla="*/ 1343236 w 1793053"/>
              <a:gd name="connsiteY165" fmla="*/ 57278 h 261840"/>
              <a:gd name="connsiteX166" fmla="*/ 1320200 w 1793053"/>
              <a:gd name="connsiteY166" fmla="*/ 57278 h 261840"/>
              <a:gd name="connsiteX167" fmla="*/ 1320200 w 1793053"/>
              <a:gd name="connsiteY167" fmla="*/ 204830 h 261840"/>
              <a:gd name="connsiteX168" fmla="*/ 1343236 w 1793053"/>
              <a:gd name="connsiteY168" fmla="*/ 204830 h 261840"/>
              <a:gd name="connsiteX169" fmla="*/ 1343236 w 1793053"/>
              <a:gd name="connsiteY169" fmla="*/ 95255 h 261840"/>
              <a:gd name="connsiteX170" fmla="*/ 1384636 w 1793053"/>
              <a:gd name="connsiteY170" fmla="*/ 72842 h 261840"/>
              <a:gd name="connsiteX171" fmla="*/ 1407672 w 1793053"/>
              <a:gd name="connsiteY171" fmla="*/ 98368 h 261840"/>
              <a:gd name="connsiteX172" fmla="*/ 1407672 w 1793053"/>
              <a:gd name="connsiteY172" fmla="*/ 204830 h 261840"/>
              <a:gd name="connsiteX173" fmla="*/ 1430709 w 1793053"/>
              <a:gd name="connsiteY173" fmla="*/ 204830 h 261840"/>
              <a:gd name="connsiteX174" fmla="*/ 1430709 w 1793053"/>
              <a:gd name="connsiteY174" fmla="*/ 97745 h 261840"/>
              <a:gd name="connsiteX175" fmla="*/ 1386503 w 1793053"/>
              <a:gd name="connsiteY175" fmla="*/ 54476 h 261840"/>
              <a:gd name="connsiteX176" fmla="*/ 432387 w 1793053"/>
              <a:gd name="connsiteY176" fmla="*/ 55099 h 261840"/>
              <a:gd name="connsiteX177" fmla="*/ 383203 w 1793053"/>
              <a:gd name="connsiteY177" fmla="*/ 85605 h 261840"/>
              <a:gd name="connsiteX178" fmla="*/ 383203 w 1793053"/>
              <a:gd name="connsiteY178" fmla="*/ 84049 h 261840"/>
              <a:gd name="connsiteX179" fmla="*/ 383203 w 1793053"/>
              <a:gd name="connsiteY179" fmla="*/ 57278 h 261840"/>
              <a:gd name="connsiteX180" fmla="*/ 360167 w 1793053"/>
              <a:gd name="connsiteY180" fmla="*/ 57278 h 261840"/>
              <a:gd name="connsiteX181" fmla="*/ 360167 w 1793053"/>
              <a:gd name="connsiteY181" fmla="*/ 204519 h 261840"/>
              <a:gd name="connsiteX182" fmla="*/ 383203 w 1793053"/>
              <a:gd name="connsiteY182" fmla="*/ 204519 h 261840"/>
              <a:gd name="connsiteX183" fmla="*/ 383203 w 1793053"/>
              <a:gd name="connsiteY183" fmla="*/ 121092 h 261840"/>
              <a:gd name="connsiteX184" fmla="*/ 432387 w 1793053"/>
              <a:gd name="connsiteY184" fmla="*/ 76578 h 261840"/>
              <a:gd name="connsiteX185" fmla="*/ 432387 w 1793053"/>
              <a:gd name="connsiteY185" fmla="*/ 55099 h 261840"/>
              <a:gd name="connsiteX186" fmla="*/ 1674137 w 1793053"/>
              <a:gd name="connsiteY186" fmla="*/ 56966 h 261840"/>
              <a:gd name="connsiteX187" fmla="*/ 1725504 w 1793053"/>
              <a:gd name="connsiteY187" fmla="*/ 203273 h 261840"/>
              <a:gd name="connsiteX188" fmla="*/ 1725504 w 1793053"/>
              <a:gd name="connsiteY188" fmla="*/ 204519 h 261840"/>
              <a:gd name="connsiteX189" fmla="*/ 1705581 w 1793053"/>
              <a:gd name="connsiteY189" fmla="*/ 241251 h 261840"/>
              <a:gd name="connsiteX190" fmla="*/ 1685032 w 1793053"/>
              <a:gd name="connsiteY190" fmla="*/ 246543 h 261840"/>
              <a:gd name="connsiteX191" fmla="*/ 1673830 w 1793053"/>
              <a:gd name="connsiteY191" fmla="*/ 244986 h 261840"/>
              <a:gd name="connsiteX192" fmla="*/ 1673830 w 1793053"/>
              <a:gd name="connsiteY192" fmla="*/ 262730 h 261840"/>
              <a:gd name="connsiteX193" fmla="*/ 1689079 w 1793053"/>
              <a:gd name="connsiteY193" fmla="*/ 264909 h 261840"/>
              <a:gd name="connsiteX194" fmla="*/ 1717096 w 1793053"/>
              <a:gd name="connsiteY194" fmla="*/ 256505 h 261840"/>
              <a:gd name="connsiteX195" fmla="*/ 1741693 w 1793053"/>
              <a:gd name="connsiteY195" fmla="*/ 216971 h 261840"/>
              <a:gd name="connsiteX196" fmla="*/ 1793054 w 1793053"/>
              <a:gd name="connsiteY196" fmla="*/ 56966 h 261840"/>
              <a:gd name="connsiteX197" fmla="*/ 1770643 w 1793053"/>
              <a:gd name="connsiteY197" fmla="*/ 56966 h 261840"/>
              <a:gd name="connsiteX198" fmla="*/ 1737019 w 1793053"/>
              <a:gd name="connsiteY198" fmla="*/ 170276 h 261840"/>
              <a:gd name="connsiteX199" fmla="*/ 1736712 w 1793053"/>
              <a:gd name="connsiteY199" fmla="*/ 172767 h 261840"/>
              <a:gd name="connsiteX200" fmla="*/ 1736086 w 1793053"/>
              <a:gd name="connsiteY200" fmla="*/ 170276 h 261840"/>
              <a:gd name="connsiteX201" fmla="*/ 1696553 w 1793053"/>
              <a:gd name="connsiteY201" fmla="*/ 56966 h 261840"/>
              <a:gd name="connsiteX202" fmla="*/ 1674137 w 1793053"/>
              <a:gd name="connsiteY202" fmla="*/ 56966 h 261840"/>
              <a:gd name="connsiteX203" fmla="*/ 268024 w 1793053"/>
              <a:gd name="connsiteY203" fmla="*/ 72220 h 261840"/>
              <a:gd name="connsiteX204" fmla="*/ 307559 w 1793053"/>
              <a:gd name="connsiteY204" fmla="*/ 130431 h 261840"/>
              <a:gd name="connsiteX205" fmla="*/ 268024 w 1793053"/>
              <a:gd name="connsiteY205" fmla="*/ 188643 h 261840"/>
              <a:gd name="connsiteX206" fmla="*/ 228490 w 1793053"/>
              <a:gd name="connsiteY206" fmla="*/ 130431 h 261840"/>
              <a:gd name="connsiteX207" fmla="*/ 268024 w 1793053"/>
              <a:gd name="connsiteY207" fmla="*/ 72220 h 261840"/>
              <a:gd name="connsiteX208" fmla="*/ 505544 w 1793053"/>
              <a:gd name="connsiteY208" fmla="*/ 72531 h 261840"/>
              <a:gd name="connsiteX209" fmla="*/ 540717 w 1793053"/>
              <a:gd name="connsiteY209" fmla="*/ 91520 h 261840"/>
              <a:gd name="connsiteX210" fmla="*/ 540717 w 1793053"/>
              <a:gd name="connsiteY210" fmla="*/ 161872 h 261840"/>
              <a:gd name="connsiteX211" fmla="*/ 505544 w 1793053"/>
              <a:gd name="connsiteY211" fmla="*/ 188643 h 261840"/>
              <a:gd name="connsiteX212" fmla="*/ 465386 w 1793053"/>
              <a:gd name="connsiteY212" fmla="*/ 129497 h 261840"/>
              <a:gd name="connsiteX213" fmla="*/ 505544 w 1793053"/>
              <a:gd name="connsiteY213" fmla="*/ 72531 h 261840"/>
              <a:gd name="connsiteX214" fmla="*/ 1597560 w 1793053"/>
              <a:gd name="connsiteY214" fmla="*/ 72531 h 261840"/>
              <a:gd name="connsiteX215" fmla="*/ 1635851 w 1793053"/>
              <a:gd name="connsiteY215" fmla="*/ 116734 h 261840"/>
              <a:gd name="connsiteX216" fmla="*/ 1558340 w 1793053"/>
              <a:gd name="connsiteY216" fmla="*/ 116734 h 261840"/>
              <a:gd name="connsiteX217" fmla="*/ 1597560 w 1793053"/>
              <a:gd name="connsiteY217" fmla="*/ 72531 h 261840"/>
              <a:gd name="connsiteX218" fmla="*/ 683290 w 1793053"/>
              <a:gd name="connsiteY218" fmla="*/ 124517 h 261840"/>
              <a:gd name="connsiteX219" fmla="*/ 683290 w 1793053"/>
              <a:gd name="connsiteY219" fmla="*/ 161872 h 261840"/>
              <a:gd name="connsiteX220" fmla="*/ 638464 w 1793053"/>
              <a:gd name="connsiteY220" fmla="*/ 189265 h 261840"/>
              <a:gd name="connsiteX221" fmla="*/ 616053 w 1793053"/>
              <a:gd name="connsiteY221" fmla="*/ 165607 h 261840"/>
              <a:gd name="connsiteX222" fmla="*/ 672395 w 1793053"/>
              <a:gd name="connsiteY222" fmla="*/ 127318 h 261840"/>
              <a:gd name="connsiteX223" fmla="*/ 683290 w 1793053"/>
              <a:gd name="connsiteY223" fmla="*/ 124517 h 261840"/>
              <a:gd name="connsiteX224" fmla="*/ 1258564 w 1793053"/>
              <a:gd name="connsiteY224" fmla="*/ 124517 h 261840"/>
              <a:gd name="connsiteX225" fmla="*/ 1258564 w 1793053"/>
              <a:gd name="connsiteY225" fmla="*/ 161872 h 261840"/>
              <a:gd name="connsiteX226" fmla="*/ 1213738 w 1793053"/>
              <a:gd name="connsiteY226" fmla="*/ 189265 h 261840"/>
              <a:gd name="connsiteX227" fmla="*/ 1191322 w 1793053"/>
              <a:gd name="connsiteY227" fmla="*/ 165607 h 261840"/>
              <a:gd name="connsiteX228" fmla="*/ 1247669 w 1793053"/>
              <a:gd name="connsiteY228" fmla="*/ 127318 h 261840"/>
              <a:gd name="connsiteX229" fmla="*/ 1258564 w 1793053"/>
              <a:gd name="connsiteY229" fmla="*/ 124517 h 26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793053" h="261840">
                <a:moveTo>
                  <a:pt x="1471175" y="0"/>
                </a:moveTo>
                <a:cubicBezTo>
                  <a:pt x="1471175" y="0"/>
                  <a:pt x="1471175" y="183973"/>
                  <a:pt x="1471175" y="183973"/>
                </a:cubicBezTo>
                <a:cubicBezTo>
                  <a:pt x="1471175" y="193063"/>
                  <a:pt x="1475928" y="198373"/>
                  <a:pt x="1480823" y="201717"/>
                </a:cubicBezTo>
                <a:cubicBezTo>
                  <a:pt x="1486077" y="205243"/>
                  <a:pt x="1493784" y="207009"/>
                  <a:pt x="1504173" y="207009"/>
                </a:cubicBezTo>
                <a:cubicBezTo>
                  <a:pt x="1510742" y="207009"/>
                  <a:pt x="1519428" y="204830"/>
                  <a:pt x="1519428" y="204830"/>
                </a:cubicBezTo>
                <a:cubicBezTo>
                  <a:pt x="1519428" y="204830"/>
                  <a:pt x="1519428" y="188331"/>
                  <a:pt x="1519428" y="188331"/>
                </a:cubicBezTo>
                <a:cubicBezTo>
                  <a:pt x="1516821" y="188493"/>
                  <a:pt x="1514515" y="188643"/>
                  <a:pt x="1511954" y="188643"/>
                </a:cubicBezTo>
                <a:cubicBezTo>
                  <a:pt x="1496494" y="188643"/>
                  <a:pt x="1494211" y="182602"/>
                  <a:pt x="1494211" y="175880"/>
                </a:cubicBezTo>
                <a:cubicBezTo>
                  <a:pt x="1494211" y="175880"/>
                  <a:pt x="1494211" y="0"/>
                  <a:pt x="1494211" y="0"/>
                </a:cubicBezTo>
                <a:lnTo>
                  <a:pt x="1471175" y="0"/>
                </a:lnTo>
                <a:close/>
                <a:moveTo>
                  <a:pt x="984626" y="1868"/>
                </a:moveTo>
                <a:cubicBezTo>
                  <a:pt x="967258" y="1868"/>
                  <a:pt x="951565" y="7314"/>
                  <a:pt x="940420" y="17121"/>
                </a:cubicBezTo>
                <a:cubicBezTo>
                  <a:pt x="929599" y="26687"/>
                  <a:pt x="923610" y="39891"/>
                  <a:pt x="923610" y="54165"/>
                </a:cubicBezTo>
                <a:cubicBezTo>
                  <a:pt x="923610" y="69884"/>
                  <a:pt x="929969" y="82167"/>
                  <a:pt x="943220" y="91831"/>
                </a:cubicBezTo>
                <a:cubicBezTo>
                  <a:pt x="954906" y="100364"/>
                  <a:pt x="970361" y="105874"/>
                  <a:pt x="985246" y="111131"/>
                </a:cubicBezTo>
                <a:cubicBezTo>
                  <a:pt x="1011117" y="120333"/>
                  <a:pt x="1035366" y="128732"/>
                  <a:pt x="1035366" y="152222"/>
                </a:cubicBezTo>
                <a:cubicBezTo>
                  <a:pt x="1035366" y="162668"/>
                  <a:pt x="1031808" y="171624"/>
                  <a:pt x="1025092" y="177747"/>
                </a:cubicBezTo>
                <a:cubicBezTo>
                  <a:pt x="1017703" y="184481"/>
                  <a:pt x="1007076" y="187709"/>
                  <a:pt x="993027" y="187709"/>
                </a:cubicBezTo>
                <a:cubicBezTo>
                  <a:pt x="968408" y="187709"/>
                  <a:pt x="950483" y="174077"/>
                  <a:pt x="940420" y="147552"/>
                </a:cubicBezTo>
                <a:cubicBezTo>
                  <a:pt x="940420" y="147552"/>
                  <a:pt x="918317" y="153467"/>
                  <a:pt x="918317" y="153467"/>
                </a:cubicBezTo>
                <a:cubicBezTo>
                  <a:pt x="923075" y="164224"/>
                  <a:pt x="931175" y="179748"/>
                  <a:pt x="942907" y="190199"/>
                </a:cubicBezTo>
                <a:cubicBezTo>
                  <a:pt x="955777" y="201742"/>
                  <a:pt x="971744" y="207320"/>
                  <a:pt x="991781" y="207320"/>
                </a:cubicBezTo>
                <a:cubicBezTo>
                  <a:pt x="1015512" y="207320"/>
                  <a:pt x="1033522" y="201200"/>
                  <a:pt x="1045328" y="188954"/>
                </a:cubicBezTo>
                <a:cubicBezTo>
                  <a:pt x="1057560" y="176206"/>
                  <a:pt x="1060270" y="159891"/>
                  <a:pt x="1060270" y="148486"/>
                </a:cubicBezTo>
                <a:cubicBezTo>
                  <a:pt x="1060270" y="132143"/>
                  <a:pt x="1053359" y="119523"/>
                  <a:pt x="1039413" y="109575"/>
                </a:cubicBezTo>
                <a:cubicBezTo>
                  <a:pt x="1027232" y="100840"/>
                  <a:pt x="1011476" y="95210"/>
                  <a:pt x="996141" y="89963"/>
                </a:cubicBezTo>
                <a:cubicBezTo>
                  <a:pt x="971158" y="81419"/>
                  <a:pt x="947313" y="73288"/>
                  <a:pt x="947580" y="52297"/>
                </a:cubicBezTo>
                <a:cubicBezTo>
                  <a:pt x="947666" y="42509"/>
                  <a:pt x="951064" y="34889"/>
                  <a:pt x="957229" y="29573"/>
                </a:cubicBezTo>
                <a:cubicBezTo>
                  <a:pt x="963513" y="24171"/>
                  <a:pt x="972473" y="21479"/>
                  <a:pt x="983999" y="21479"/>
                </a:cubicBezTo>
                <a:cubicBezTo>
                  <a:pt x="996107" y="21479"/>
                  <a:pt x="1006905" y="24864"/>
                  <a:pt x="1015130" y="31440"/>
                </a:cubicBezTo>
                <a:cubicBezTo>
                  <a:pt x="1022695" y="37430"/>
                  <a:pt x="1028200" y="46320"/>
                  <a:pt x="1030693" y="56344"/>
                </a:cubicBezTo>
                <a:cubicBezTo>
                  <a:pt x="1030693" y="56344"/>
                  <a:pt x="1052175" y="53542"/>
                  <a:pt x="1052175" y="53542"/>
                </a:cubicBezTo>
                <a:cubicBezTo>
                  <a:pt x="1042749" y="21416"/>
                  <a:pt x="1019718" y="1868"/>
                  <a:pt x="984626" y="1868"/>
                </a:cubicBezTo>
                <a:close/>
                <a:moveTo>
                  <a:pt x="0" y="4669"/>
                </a:moveTo>
                <a:lnTo>
                  <a:pt x="0" y="204519"/>
                </a:lnTo>
                <a:lnTo>
                  <a:pt x="23036" y="204519"/>
                </a:lnTo>
                <a:lnTo>
                  <a:pt x="23036" y="21790"/>
                </a:lnTo>
                <a:lnTo>
                  <a:pt x="23659" y="22413"/>
                </a:lnTo>
                <a:lnTo>
                  <a:pt x="78446" y="204519"/>
                </a:lnTo>
                <a:lnTo>
                  <a:pt x="96190" y="204519"/>
                </a:lnTo>
                <a:lnTo>
                  <a:pt x="151289" y="22413"/>
                </a:lnTo>
                <a:lnTo>
                  <a:pt x="151600" y="21790"/>
                </a:lnTo>
                <a:lnTo>
                  <a:pt x="151600" y="204519"/>
                </a:lnTo>
                <a:lnTo>
                  <a:pt x="174636" y="204519"/>
                </a:lnTo>
                <a:lnTo>
                  <a:pt x="174636" y="4669"/>
                </a:lnTo>
                <a:lnTo>
                  <a:pt x="136347" y="4669"/>
                </a:lnTo>
                <a:lnTo>
                  <a:pt x="87474" y="165296"/>
                </a:lnTo>
                <a:lnTo>
                  <a:pt x="87474" y="165918"/>
                </a:lnTo>
                <a:lnTo>
                  <a:pt x="87162" y="165296"/>
                </a:lnTo>
                <a:lnTo>
                  <a:pt x="38289" y="4669"/>
                </a:lnTo>
                <a:lnTo>
                  <a:pt x="0" y="4669"/>
                </a:lnTo>
                <a:close/>
                <a:moveTo>
                  <a:pt x="1096689" y="8716"/>
                </a:moveTo>
                <a:lnTo>
                  <a:pt x="1096689" y="56655"/>
                </a:lnTo>
                <a:lnTo>
                  <a:pt x="1074586" y="56655"/>
                </a:lnTo>
                <a:lnTo>
                  <a:pt x="1074586" y="75021"/>
                </a:lnTo>
                <a:cubicBezTo>
                  <a:pt x="1074586" y="75021"/>
                  <a:pt x="1096689" y="75021"/>
                  <a:pt x="1096689" y="75021"/>
                </a:cubicBezTo>
                <a:cubicBezTo>
                  <a:pt x="1096689" y="75021"/>
                  <a:pt x="1096689" y="177743"/>
                  <a:pt x="1096689" y="183973"/>
                </a:cubicBezTo>
                <a:cubicBezTo>
                  <a:pt x="1096689" y="193063"/>
                  <a:pt x="1100827" y="198373"/>
                  <a:pt x="1105716" y="201717"/>
                </a:cubicBezTo>
                <a:cubicBezTo>
                  <a:pt x="1110976" y="205243"/>
                  <a:pt x="1118666" y="207009"/>
                  <a:pt x="1129066" y="207009"/>
                </a:cubicBezTo>
                <a:cubicBezTo>
                  <a:pt x="1135640" y="207009"/>
                  <a:pt x="1144629" y="204830"/>
                  <a:pt x="1144629" y="204830"/>
                </a:cubicBezTo>
                <a:cubicBezTo>
                  <a:pt x="1144629" y="204830"/>
                  <a:pt x="1144629" y="188331"/>
                  <a:pt x="1144629" y="188331"/>
                </a:cubicBezTo>
                <a:cubicBezTo>
                  <a:pt x="1142073" y="188493"/>
                  <a:pt x="1139392" y="188643"/>
                  <a:pt x="1136847" y="188643"/>
                </a:cubicBezTo>
                <a:cubicBezTo>
                  <a:pt x="1121364" y="188643"/>
                  <a:pt x="1119725" y="182602"/>
                  <a:pt x="1119725" y="175880"/>
                </a:cubicBezTo>
                <a:cubicBezTo>
                  <a:pt x="1119725" y="175880"/>
                  <a:pt x="1119725" y="75021"/>
                  <a:pt x="1119725" y="75021"/>
                </a:cubicBezTo>
                <a:lnTo>
                  <a:pt x="1144629" y="75021"/>
                </a:lnTo>
                <a:lnTo>
                  <a:pt x="1144629" y="56655"/>
                </a:lnTo>
                <a:lnTo>
                  <a:pt x="1119725" y="56655"/>
                </a:lnTo>
                <a:lnTo>
                  <a:pt x="1119725" y="8716"/>
                </a:lnTo>
                <a:lnTo>
                  <a:pt x="1096689" y="8716"/>
                </a:lnTo>
                <a:close/>
                <a:moveTo>
                  <a:pt x="268024" y="53853"/>
                </a:moveTo>
                <a:cubicBezTo>
                  <a:pt x="248627" y="53853"/>
                  <a:pt x="232187" y="61669"/>
                  <a:pt x="220707" y="76266"/>
                </a:cubicBezTo>
                <a:cubicBezTo>
                  <a:pt x="210054" y="89889"/>
                  <a:pt x="204209" y="109135"/>
                  <a:pt x="204209" y="130431"/>
                </a:cubicBezTo>
                <a:cubicBezTo>
                  <a:pt x="204209" y="151747"/>
                  <a:pt x="210054" y="170957"/>
                  <a:pt x="220707" y="184596"/>
                </a:cubicBezTo>
                <a:cubicBezTo>
                  <a:pt x="232187" y="199232"/>
                  <a:pt x="248627" y="207009"/>
                  <a:pt x="268024" y="207009"/>
                </a:cubicBezTo>
                <a:cubicBezTo>
                  <a:pt x="287501" y="207009"/>
                  <a:pt x="303891" y="199232"/>
                  <a:pt x="315341" y="184596"/>
                </a:cubicBezTo>
                <a:cubicBezTo>
                  <a:pt x="325996" y="170957"/>
                  <a:pt x="331840" y="151747"/>
                  <a:pt x="331840" y="130431"/>
                </a:cubicBezTo>
                <a:cubicBezTo>
                  <a:pt x="331840" y="109135"/>
                  <a:pt x="325996" y="89889"/>
                  <a:pt x="315341" y="76266"/>
                </a:cubicBezTo>
                <a:cubicBezTo>
                  <a:pt x="303891" y="61669"/>
                  <a:pt x="287501" y="53853"/>
                  <a:pt x="268024" y="53853"/>
                </a:cubicBezTo>
                <a:close/>
                <a:moveTo>
                  <a:pt x="1596939" y="54165"/>
                </a:moveTo>
                <a:cubicBezTo>
                  <a:pt x="1587091" y="54165"/>
                  <a:pt x="1577938" y="55974"/>
                  <a:pt x="1570168" y="59457"/>
                </a:cubicBezTo>
                <a:cubicBezTo>
                  <a:pt x="1562564" y="62884"/>
                  <a:pt x="1555807" y="68045"/>
                  <a:pt x="1550553" y="74710"/>
                </a:cubicBezTo>
                <a:cubicBezTo>
                  <a:pt x="1540108" y="87792"/>
                  <a:pt x="1534057" y="107214"/>
                  <a:pt x="1534057" y="130742"/>
                </a:cubicBezTo>
                <a:cubicBezTo>
                  <a:pt x="1534057" y="156929"/>
                  <a:pt x="1541582" y="176910"/>
                  <a:pt x="1555226" y="190199"/>
                </a:cubicBezTo>
                <a:cubicBezTo>
                  <a:pt x="1569616" y="204247"/>
                  <a:pt x="1587957" y="207009"/>
                  <a:pt x="1600673" y="207009"/>
                </a:cubicBezTo>
                <a:cubicBezTo>
                  <a:pt x="1633728" y="207009"/>
                  <a:pt x="1649939" y="189126"/>
                  <a:pt x="1656708" y="172767"/>
                </a:cubicBezTo>
                <a:cubicBezTo>
                  <a:pt x="1656708" y="172767"/>
                  <a:pt x="1638339" y="163739"/>
                  <a:pt x="1638339" y="163739"/>
                </a:cubicBezTo>
                <a:cubicBezTo>
                  <a:pt x="1633876" y="173700"/>
                  <a:pt x="1623613" y="188954"/>
                  <a:pt x="1600673" y="188954"/>
                </a:cubicBezTo>
                <a:cubicBezTo>
                  <a:pt x="1587564" y="188954"/>
                  <a:pt x="1576840" y="183586"/>
                  <a:pt x="1569235" y="173701"/>
                </a:cubicBezTo>
                <a:cubicBezTo>
                  <a:pt x="1561886" y="164134"/>
                  <a:pt x="1557754" y="150894"/>
                  <a:pt x="1557714" y="135100"/>
                </a:cubicBezTo>
                <a:cubicBezTo>
                  <a:pt x="1557714" y="135101"/>
                  <a:pt x="1658575" y="135100"/>
                  <a:pt x="1658575" y="135100"/>
                </a:cubicBezTo>
                <a:cubicBezTo>
                  <a:pt x="1658575" y="135101"/>
                  <a:pt x="1658575" y="121092"/>
                  <a:pt x="1658575" y="121092"/>
                </a:cubicBezTo>
                <a:cubicBezTo>
                  <a:pt x="1658575" y="96895"/>
                  <a:pt x="1652131" y="78850"/>
                  <a:pt x="1640206" y="67861"/>
                </a:cubicBezTo>
                <a:cubicBezTo>
                  <a:pt x="1630056" y="58527"/>
                  <a:pt x="1615815" y="54165"/>
                  <a:pt x="1596939" y="54165"/>
                </a:cubicBezTo>
                <a:close/>
                <a:moveTo>
                  <a:pt x="503985" y="54476"/>
                </a:moveTo>
                <a:cubicBezTo>
                  <a:pt x="477994" y="54476"/>
                  <a:pt x="441104" y="71963"/>
                  <a:pt x="441104" y="130742"/>
                </a:cubicBezTo>
                <a:cubicBezTo>
                  <a:pt x="441104" y="187815"/>
                  <a:pt x="477880" y="207009"/>
                  <a:pt x="502738" y="207009"/>
                </a:cubicBezTo>
                <a:cubicBezTo>
                  <a:pt x="517248" y="207009"/>
                  <a:pt x="530431" y="198971"/>
                  <a:pt x="539470" y="187397"/>
                </a:cubicBezTo>
                <a:cubicBezTo>
                  <a:pt x="539470" y="187398"/>
                  <a:pt x="540717" y="186775"/>
                  <a:pt x="540717" y="186775"/>
                </a:cubicBezTo>
                <a:cubicBezTo>
                  <a:pt x="540717" y="186775"/>
                  <a:pt x="540717" y="214791"/>
                  <a:pt x="540717" y="214791"/>
                </a:cubicBezTo>
                <a:cubicBezTo>
                  <a:pt x="540717" y="234440"/>
                  <a:pt x="523714" y="246543"/>
                  <a:pt x="505544" y="246543"/>
                </a:cubicBezTo>
                <a:cubicBezTo>
                  <a:pt x="487876" y="246543"/>
                  <a:pt x="472239" y="243171"/>
                  <a:pt x="459471" y="237204"/>
                </a:cubicBezTo>
                <a:cubicBezTo>
                  <a:pt x="459471" y="237204"/>
                  <a:pt x="459471" y="257127"/>
                  <a:pt x="459471" y="257127"/>
                </a:cubicBezTo>
                <a:cubicBezTo>
                  <a:pt x="470224" y="261736"/>
                  <a:pt x="487722" y="264598"/>
                  <a:pt x="502738" y="264598"/>
                </a:cubicBezTo>
                <a:cubicBezTo>
                  <a:pt x="543631" y="264598"/>
                  <a:pt x="563133" y="242092"/>
                  <a:pt x="563133" y="209500"/>
                </a:cubicBezTo>
                <a:cubicBezTo>
                  <a:pt x="563133" y="209500"/>
                  <a:pt x="563133" y="57278"/>
                  <a:pt x="563133" y="57278"/>
                </a:cubicBezTo>
                <a:lnTo>
                  <a:pt x="546010" y="57278"/>
                </a:lnTo>
                <a:cubicBezTo>
                  <a:pt x="546010" y="57278"/>
                  <a:pt x="541030" y="72842"/>
                  <a:pt x="541030" y="72842"/>
                </a:cubicBezTo>
                <a:cubicBezTo>
                  <a:pt x="532577" y="61830"/>
                  <a:pt x="521511" y="54476"/>
                  <a:pt x="503985" y="54476"/>
                </a:cubicBezTo>
                <a:close/>
                <a:moveTo>
                  <a:pt x="652785" y="54476"/>
                </a:moveTo>
                <a:cubicBezTo>
                  <a:pt x="620066" y="54476"/>
                  <a:pt x="604578" y="74074"/>
                  <a:pt x="597998" y="86228"/>
                </a:cubicBezTo>
                <a:cubicBezTo>
                  <a:pt x="597998" y="86228"/>
                  <a:pt x="616361" y="95878"/>
                  <a:pt x="616361" y="95878"/>
                </a:cubicBezTo>
                <a:cubicBezTo>
                  <a:pt x="618939" y="88933"/>
                  <a:pt x="628218" y="72842"/>
                  <a:pt x="653093" y="72842"/>
                </a:cubicBezTo>
                <a:cubicBezTo>
                  <a:pt x="672708" y="72842"/>
                  <a:pt x="682670" y="81499"/>
                  <a:pt x="682670" y="98679"/>
                </a:cubicBezTo>
                <a:cubicBezTo>
                  <a:pt x="682670" y="98679"/>
                  <a:pt x="682670" y="103971"/>
                  <a:pt x="682670" y="103971"/>
                </a:cubicBezTo>
                <a:cubicBezTo>
                  <a:pt x="682670" y="103971"/>
                  <a:pt x="682829" y="105580"/>
                  <a:pt x="682357" y="106150"/>
                </a:cubicBezTo>
                <a:cubicBezTo>
                  <a:pt x="681628" y="107070"/>
                  <a:pt x="679562" y="107822"/>
                  <a:pt x="674575" y="108329"/>
                </a:cubicBezTo>
                <a:cubicBezTo>
                  <a:pt x="647110" y="111393"/>
                  <a:pt x="628855" y="115904"/>
                  <a:pt x="615427" y="124517"/>
                </a:cubicBezTo>
                <a:cubicBezTo>
                  <a:pt x="600849" y="133886"/>
                  <a:pt x="591770" y="147004"/>
                  <a:pt x="591770" y="164984"/>
                </a:cubicBezTo>
                <a:cubicBezTo>
                  <a:pt x="591770" y="177758"/>
                  <a:pt x="597952" y="188659"/>
                  <a:pt x="606092" y="196425"/>
                </a:cubicBezTo>
                <a:cubicBezTo>
                  <a:pt x="613651" y="203577"/>
                  <a:pt x="623960" y="207298"/>
                  <a:pt x="635350" y="207631"/>
                </a:cubicBezTo>
                <a:cubicBezTo>
                  <a:pt x="659599" y="208409"/>
                  <a:pt x="675560" y="198318"/>
                  <a:pt x="683290" y="186464"/>
                </a:cubicBezTo>
                <a:cubicBezTo>
                  <a:pt x="683888" y="194609"/>
                  <a:pt x="686808" y="199262"/>
                  <a:pt x="693251" y="202651"/>
                </a:cubicBezTo>
                <a:cubicBezTo>
                  <a:pt x="699302" y="205882"/>
                  <a:pt x="709224" y="205239"/>
                  <a:pt x="713487" y="204207"/>
                </a:cubicBezTo>
                <a:cubicBezTo>
                  <a:pt x="713487" y="204207"/>
                  <a:pt x="713487" y="188643"/>
                  <a:pt x="713487" y="188643"/>
                </a:cubicBezTo>
                <a:cubicBezTo>
                  <a:pt x="708353" y="188386"/>
                  <a:pt x="705080" y="185945"/>
                  <a:pt x="705080" y="179615"/>
                </a:cubicBezTo>
                <a:cubicBezTo>
                  <a:pt x="705080" y="179615"/>
                  <a:pt x="705080" y="108329"/>
                  <a:pt x="705080" y="108329"/>
                </a:cubicBezTo>
                <a:cubicBezTo>
                  <a:pt x="705080" y="108329"/>
                  <a:pt x="705080" y="98991"/>
                  <a:pt x="705080" y="98991"/>
                </a:cubicBezTo>
                <a:cubicBezTo>
                  <a:pt x="705080" y="84279"/>
                  <a:pt x="699308" y="72212"/>
                  <a:pt x="688271" y="64437"/>
                </a:cubicBezTo>
                <a:cubicBezTo>
                  <a:pt x="679169" y="57980"/>
                  <a:pt x="666458" y="54476"/>
                  <a:pt x="652785" y="54476"/>
                </a:cubicBezTo>
                <a:close/>
                <a:moveTo>
                  <a:pt x="811234" y="54476"/>
                </a:moveTo>
                <a:cubicBezTo>
                  <a:pt x="796241" y="54476"/>
                  <a:pt x="780895" y="62242"/>
                  <a:pt x="767962" y="76889"/>
                </a:cubicBezTo>
                <a:lnTo>
                  <a:pt x="767962" y="57278"/>
                </a:lnTo>
                <a:lnTo>
                  <a:pt x="744926" y="57278"/>
                </a:lnTo>
                <a:lnTo>
                  <a:pt x="744926" y="204830"/>
                </a:lnTo>
                <a:lnTo>
                  <a:pt x="767962" y="204830"/>
                </a:lnTo>
                <a:cubicBezTo>
                  <a:pt x="767962" y="204830"/>
                  <a:pt x="767962" y="95255"/>
                  <a:pt x="767962" y="95255"/>
                </a:cubicBezTo>
                <a:cubicBezTo>
                  <a:pt x="775800" y="86879"/>
                  <a:pt x="793372" y="72842"/>
                  <a:pt x="809367" y="72842"/>
                </a:cubicBezTo>
                <a:cubicBezTo>
                  <a:pt x="825397" y="72842"/>
                  <a:pt x="832398" y="80707"/>
                  <a:pt x="832398" y="98368"/>
                </a:cubicBezTo>
                <a:cubicBezTo>
                  <a:pt x="832398" y="98368"/>
                  <a:pt x="832398" y="204830"/>
                  <a:pt x="832398" y="204830"/>
                </a:cubicBezTo>
                <a:lnTo>
                  <a:pt x="855435" y="204830"/>
                </a:lnTo>
                <a:cubicBezTo>
                  <a:pt x="855435" y="204830"/>
                  <a:pt x="855435" y="97745"/>
                  <a:pt x="855435" y="97745"/>
                </a:cubicBezTo>
                <a:cubicBezTo>
                  <a:pt x="855435" y="65866"/>
                  <a:pt x="832762" y="54476"/>
                  <a:pt x="811234" y="54476"/>
                </a:cubicBezTo>
                <a:close/>
                <a:moveTo>
                  <a:pt x="1228054" y="54476"/>
                </a:moveTo>
                <a:cubicBezTo>
                  <a:pt x="1195358" y="54476"/>
                  <a:pt x="1179869" y="74074"/>
                  <a:pt x="1173266" y="86228"/>
                </a:cubicBezTo>
                <a:cubicBezTo>
                  <a:pt x="1173266" y="86228"/>
                  <a:pt x="1191635" y="95878"/>
                  <a:pt x="1191635" y="95878"/>
                </a:cubicBezTo>
                <a:cubicBezTo>
                  <a:pt x="1194219" y="88933"/>
                  <a:pt x="1203486" y="72842"/>
                  <a:pt x="1228367" y="72842"/>
                </a:cubicBezTo>
                <a:cubicBezTo>
                  <a:pt x="1247977" y="72842"/>
                  <a:pt x="1257938" y="81499"/>
                  <a:pt x="1257938" y="98679"/>
                </a:cubicBezTo>
                <a:cubicBezTo>
                  <a:pt x="1257938" y="98679"/>
                  <a:pt x="1257938" y="103971"/>
                  <a:pt x="1257938" y="103971"/>
                </a:cubicBezTo>
                <a:cubicBezTo>
                  <a:pt x="1257938" y="103971"/>
                  <a:pt x="1257779" y="105580"/>
                  <a:pt x="1257318" y="106150"/>
                </a:cubicBezTo>
                <a:cubicBezTo>
                  <a:pt x="1256600" y="107070"/>
                  <a:pt x="1254853" y="107822"/>
                  <a:pt x="1249844" y="108329"/>
                </a:cubicBezTo>
                <a:cubicBezTo>
                  <a:pt x="1222384" y="111388"/>
                  <a:pt x="1204124" y="115904"/>
                  <a:pt x="1190701" y="124517"/>
                </a:cubicBezTo>
                <a:cubicBezTo>
                  <a:pt x="1176129" y="133886"/>
                  <a:pt x="1167039" y="147004"/>
                  <a:pt x="1167039" y="164984"/>
                </a:cubicBezTo>
                <a:cubicBezTo>
                  <a:pt x="1167039" y="177758"/>
                  <a:pt x="1173215" y="188654"/>
                  <a:pt x="1181361" y="196425"/>
                </a:cubicBezTo>
                <a:cubicBezTo>
                  <a:pt x="1188925" y="203577"/>
                  <a:pt x="1199240" y="207298"/>
                  <a:pt x="1210624" y="207631"/>
                </a:cubicBezTo>
                <a:cubicBezTo>
                  <a:pt x="1234850" y="208409"/>
                  <a:pt x="1250828" y="198318"/>
                  <a:pt x="1258564" y="186464"/>
                </a:cubicBezTo>
                <a:cubicBezTo>
                  <a:pt x="1259173" y="194605"/>
                  <a:pt x="1262071" y="199262"/>
                  <a:pt x="1268526" y="202651"/>
                </a:cubicBezTo>
                <a:cubicBezTo>
                  <a:pt x="1274559" y="205882"/>
                  <a:pt x="1284487" y="205239"/>
                  <a:pt x="1288756" y="204207"/>
                </a:cubicBezTo>
                <a:cubicBezTo>
                  <a:pt x="1288756" y="204207"/>
                  <a:pt x="1288756" y="188643"/>
                  <a:pt x="1288756" y="188643"/>
                </a:cubicBezTo>
                <a:cubicBezTo>
                  <a:pt x="1283633" y="188386"/>
                  <a:pt x="1280354" y="185945"/>
                  <a:pt x="1280354" y="179615"/>
                </a:cubicBezTo>
                <a:cubicBezTo>
                  <a:pt x="1280354" y="179615"/>
                  <a:pt x="1280354" y="108329"/>
                  <a:pt x="1280354" y="108329"/>
                </a:cubicBezTo>
                <a:cubicBezTo>
                  <a:pt x="1280354" y="108329"/>
                  <a:pt x="1280354" y="98991"/>
                  <a:pt x="1280354" y="98991"/>
                </a:cubicBezTo>
                <a:cubicBezTo>
                  <a:pt x="1280354" y="84279"/>
                  <a:pt x="1274281" y="72212"/>
                  <a:pt x="1263232" y="64437"/>
                </a:cubicBezTo>
                <a:cubicBezTo>
                  <a:pt x="1254124" y="57980"/>
                  <a:pt x="1241721" y="54476"/>
                  <a:pt x="1228054" y="54476"/>
                </a:cubicBezTo>
                <a:close/>
                <a:moveTo>
                  <a:pt x="1386503" y="54476"/>
                </a:moveTo>
                <a:cubicBezTo>
                  <a:pt x="1371470" y="54476"/>
                  <a:pt x="1356169" y="62242"/>
                  <a:pt x="1343236" y="76889"/>
                </a:cubicBezTo>
                <a:lnTo>
                  <a:pt x="1343236" y="57278"/>
                </a:lnTo>
                <a:lnTo>
                  <a:pt x="1320200" y="57278"/>
                </a:lnTo>
                <a:lnTo>
                  <a:pt x="1320200" y="204830"/>
                </a:lnTo>
                <a:lnTo>
                  <a:pt x="1343236" y="204830"/>
                </a:lnTo>
                <a:cubicBezTo>
                  <a:pt x="1343236" y="204830"/>
                  <a:pt x="1343236" y="95255"/>
                  <a:pt x="1343236" y="95255"/>
                </a:cubicBezTo>
                <a:cubicBezTo>
                  <a:pt x="1351086" y="86874"/>
                  <a:pt x="1368624" y="72842"/>
                  <a:pt x="1384636" y="72842"/>
                </a:cubicBezTo>
                <a:cubicBezTo>
                  <a:pt x="1400642" y="72842"/>
                  <a:pt x="1407672" y="80707"/>
                  <a:pt x="1407672" y="98368"/>
                </a:cubicBezTo>
                <a:cubicBezTo>
                  <a:pt x="1407672" y="98368"/>
                  <a:pt x="1407672" y="204830"/>
                  <a:pt x="1407672" y="204830"/>
                </a:cubicBezTo>
                <a:lnTo>
                  <a:pt x="1430709" y="204830"/>
                </a:lnTo>
                <a:cubicBezTo>
                  <a:pt x="1430709" y="204830"/>
                  <a:pt x="1430709" y="97745"/>
                  <a:pt x="1430709" y="97745"/>
                </a:cubicBezTo>
                <a:cubicBezTo>
                  <a:pt x="1430709" y="65866"/>
                  <a:pt x="1408037" y="54476"/>
                  <a:pt x="1386503" y="54476"/>
                </a:cubicBezTo>
                <a:close/>
                <a:moveTo>
                  <a:pt x="432387" y="55099"/>
                </a:moveTo>
                <a:cubicBezTo>
                  <a:pt x="409015" y="55099"/>
                  <a:pt x="395164" y="64160"/>
                  <a:pt x="383203" y="85605"/>
                </a:cubicBezTo>
                <a:lnTo>
                  <a:pt x="383203" y="84049"/>
                </a:lnTo>
                <a:lnTo>
                  <a:pt x="383203" y="57278"/>
                </a:lnTo>
                <a:lnTo>
                  <a:pt x="360167" y="57278"/>
                </a:lnTo>
                <a:lnTo>
                  <a:pt x="360167" y="204519"/>
                </a:lnTo>
                <a:lnTo>
                  <a:pt x="383203" y="204519"/>
                </a:lnTo>
                <a:cubicBezTo>
                  <a:pt x="383203" y="204519"/>
                  <a:pt x="383203" y="121092"/>
                  <a:pt x="383203" y="121092"/>
                </a:cubicBezTo>
                <a:cubicBezTo>
                  <a:pt x="388890" y="90786"/>
                  <a:pt x="404935" y="76578"/>
                  <a:pt x="432387" y="76578"/>
                </a:cubicBezTo>
                <a:cubicBezTo>
                  <a:pt x="432387" y="76578"/>
                  <a:pt x="432387" y="55099"/>
                  <a:pt x="432387" y="55099"/>
                </a:cubicBezTo>
                <a:close/>
                <a:moveTo>
                  <a:pt x="1674137" y="56966"/>
                </a:moveTo>
                <a:lnTo>
                  <a:pt x="1725504" y="203273"/>
                </a:lnTo>
                <a:cubicBezTo>
                  <a:pt x="1725504" y="203273"/>
                  <a:pt x="1725504" y="204519"/>
                  <a:pt x="1725504" y="204519"/>
                </a:cubicBezTo>
                <a:cubicBezTo>
                  <a:pt x="1722436" y="218540"/>
                  <a:pt x="1713556" y="235850"/>
                  <a:pt x="1705581" y="241251"/>
                </a:cubicBezTo>
                <a:cubicBezTo>
                  <a:pt x="1698534" y="246032"/>
                  <a:pt x="1690906" y="246543"/>
                  <a:pt x="1685032" y="246543"/>
                </a:cubicBezTo>
                <a:cubicBezTo>
                  <a:pt x="1682203" y="246543"/>
                  <a:pt x="1676346" y="245586"/>
                  <a:pt x="1673830" y="244986"/>
                </a:cubicBezTo>
                <a:cubicBezTo>
                  <a:pt x="1673830" y="244986"/>
                  <a:pt x="1673830" y="262730"/>
                  <a:pt x="1673830" y="262730"/>
                </a:cubicBezTo>
                <a:cubicBezTo>
                  <a:pt x="1677017" y="263512"/>
                  <a:pt x="1684372" y="264909"/>
                  <a:pt x="1689079" y="264909"/>
                </a:cubicBezTo>
                <a:cubicBezTo>
                  <a:pt x="1700060" y="264909"/>
                  <a:pt x="1709315" y="262161"/>
                  <a:pt x="1717096" y="256505"/>
                </a:cubicBezTo>
                <a:cubicBezTo>
                  <a:pt x="1726415" y="249733"/>
                  <a:pt x="1736735" y="232083"/>
                  <a:pt x="1741693" y="216971"/>
                </a:cubicBezTo>
                <a:cubicBezTo>
                  <a:pt x="1741693" y="216971"/>
                  <a:pt x="1793054" y="56966"/>
                  <a:pt x="1793054" y="56966"/>
                </a:cubicBezTo>
                <a:lnTo>
                  <a:pt x="1770643" y="56966"/>
                </a:lnTo>
                <a:lnTo>
                  <a:pt x="1737019" y="170276"/>
                </a:lnTo>
                <a:lnTo>
                  <a:pt x="1736712" y="172767"/>
                </a:lnTo>
                <a:lnTo>
                  <a:pt x="1736086" y="170276"/>
                </a:lnTo>
                <a:lnTo>
                  <a:pt x="1696553" y="56966"/>
                </a:lnTo>
                <a:lnTo>
                  <a:pt x="1674137" y="56966"/>
                </a:lnTo>
                <a:close/>
                <a:moveTo>
                  <a:pt x="268024" y="72220"/>
                </a:moveTo>
                <a:cubicBezTo>
                  <a:pt x="292823" y="72220"/>
                  <a:pt x="307559" y="93986"/>
                  <a:pt x="307559" y="130431"/>
                </a:cubicBezTo>
                <a:cubicBezTo>
                  <a:pt x="307558" y="166886"/>
                  <a:pt x="292823" y="188643"/>
                  <a:pt x="268024" y="188643"/>
                </a:cubicBezTo>
                <a:cubicBezTo>
                  <a:pt x="243265" y="188643"/>
                  <a:pt x="228490" y="166886"/>
                  <a:pt x="228490" y="130431"/>
                </a:cubicBezTo>
                <a:cubicBezTo>
                  <a:pt x="228490" y="93986"/>
                  <a:pt x="243265" y="72220"/>
                  <a:pt x="268024" y="72220"/>
                </a:cubicBezTo>
                <a:close/>
                <a:moveTo>
                  <a:pt x="505544" y="72531"/>
                </a:moveTo>
                <a:cubicBezTo>
                  <a:pt x="518540" y="72531"/>
                  <a:pt x="529947" y="78146"/>
                  <a:pt x="540717" y="91520"/>
                </a:cubicBezTo>
                <a:cubicBezTo>
                  <a:pt x="540717" y="91520"/>
                  <a:pt x="540717" y="161872"/>
                  <a:pt x="540717" y="161872"/>
                </a:cubicBezTo>
                <a:cubicBezTo>
                  <a:pt x="534757" y="178841"/>
                  <a:pt x="517680" y="188643"/>
                  <a:pt x="505544" y="188643"/>
                </a:cubicBezTo>
                <a:cubicBezTo>
                  <a:pt x="481785" y="188643"/>
                  <a:pt x="465386" y="173851"/>
                  <a:pt x="465386" y="129497"/>
                </a:cubicBezTo>
                <a:cubicBezTo>
                  <a:pt x="465386" y="92202"/>
                  <a:pt x="480106" y="72531"/>
                  <a:pt x="505544" y="72531"/>
                </a:cubicBezTo>
                <a:close/>
                <a:moveTo>
                  <a:pt x="1597560" y="72531"/>
                </a:moveTo>
                <a:cubicBezTo>
                  <a:pt x="1623954" y="72531"/>
                  <a:pt x="1635754" y="86487"/>
                  <a:pt x="1635851" y="116734"/>
                </a:cubicBezTo>
                <a:cubicBezTo>
                  <a:pt x="1635851" y="116734"/>
                  <a:pt x="1558340" y="116734"/>
                  <a:pt x="1558340" y="116734"/>
                </a:cubicBezTo>
                <a:cubicBezTo>
                  <a:pt x="1560344" y="86511"/>
                  <a:pt x="1573009" y="72531"/>
                  <a:pt x="1597560" y="72531"/>
                </a:cubicBezTo>
                <a:close/>
                <a:moveTo>
                  <a:pt x="683290" y="124517"/>
                </a:moveTo>
                <a:cubicBezTo>
                  <a:pt x="683290" y="124517"/>
                  <a:pt x="683290" y="161872"/>
                  <a:pt x="683290" y="161872"/>
                </a:cubicBezTo>
                <a:cubicBezTo>
                  <a:pt x="682231" y="174768"/>
                  <a:pt x="658130" y="190377"/>
                  <a:pt x="638464" y="189265"/>
                </a:cubicBezTo>
                <a:cubicBezTo>
                  <a:pt x="627614" y="188670"/>
                  <a:pt x="617163" y="179934"/>
                  <a:pt x="616053" y="165607"/>
                </a:cubicBezTo>
                <a:cubicBezTo>
                  <a:pt x="614249" y="141665"/>
                  <a:pt x="632242" y="131725"/>
                  <a:pt x="672395" y="127318"/>
                </a:cubicBezTo>
                <a:cubicBezTo>
                  <a:pt x="675190" y="127062"/>
                  <a:pt x="680592" y="126071"/>
                  <a:pt x="683290" y="124517"/>
                </a:cubicBezTo>
                <a:close/>
                <a:moveTo>
                  <a:pt x="1258564" y="124517"/>
                </a:moveTo>
                <a:cubicBezTo>
                  <a:pt x="1258564" y="124517"/>
                  <a:pt x="1258564" y="161872"/>
                  <a:pt x="1258564" y="161872"/>
                </a:cubicBezTo>
                <a:cubicBezTo>
                  <a:pt x="1257500" y="174762"/>
                  <a:pt x="1233399" y="190377"/>
                  <a:pt x="1213738" y="189265"/>
                </a:cubicBezTo>
                <a:cubicBezTo>
                  <a:pt x="1202906" y="188666"/>
                  <a:pt x="1192403" y="179929"/>
                  <a:pt x="1191322" y="165607"/>
                </a:cubicBezTo>
                <a:cubicBezTo>
                  <a:pt x="1189495" y="141665"/>
                  <a:pt x="1207505" y="131725"/>
                  <a:pt x="1247669" y="127318"/>
                </a:cubicBezTo>
                <a:cubicBezTo>
                  <a:pt x="1250441" y="127062"/>
                  <a:pt x="1255883" y="126071"/>
                  <a:pt x="1258564" y="124517"/>
                </a:cubicBezTo>
                <a:close/>
              </a:path>
            </a:pathLst>
          </a:custGeom>
          <a:solidFill>
            <a:srgbClr val="000000"/>
          </a:solidFill>
          <a:ln w="505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742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E32C69-086A-46E6-A5A3-C67A013268AC}"/>
              </a:ext>
            </a:extLst>
          </p:cNvPr>
          <p:cNvSpPr/>
          <p:nvPr userDrawn="1"/>
        </p:nvSpPr>
        <p:spPr>
          <a:xfrm>
            <a:off x="285750" y="495301"/>
            <a:ext cx="45721" cy="5303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26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3984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8356DD65-E526-4B33-9FEE-7614F6C31A41}"/>
              </a:ext>
            </a:extLst>
          </p:cNvPr>
          <p:cNvSpPr txBox="1">
            <a:spLocks/>
          </p:cNvSpPr>
          <p:nvPr userDrawn="1"/>
        </p:nvSpPr>
        <p:spPr>
          <a:xfrm>
            <a:off x="495303" y="6546923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marL="0" marR="0" lvl="0" indent="0" algn="r" defTabSz="74272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9B7FEC1-BD2B-46E0-BB17-0B6168498D75}"/>
              </a:ext>
            </a:extLst>
          </p:cNvPr>
          <p:cNvSpPr txBox="1">
            <a:spLocks/>
          </p:cNvSpPr>
          <p:nvPr userDrawn="1"/>
        </p:nvSpPr>
        <p:spPr>
          <a:xfrm>
            <a:off x="492876" y="6515092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5110E-A93C-E24B-BA01-8EFF0EF70079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745436-39C4-4291-802C-EE77FA16C9D2}"/>
              </a:ext>
            </a:extLst>
          </p:cNvPr>
          <p:cNvCxnSpPr>
            <a:cxnSpLocks/>
          </p:cNvCxnSpPr>
          <p:nvPr userDrawn="1"/>
        </p:nvCxnSpPr>
        <p:spPr>
          <a:xfrm>
            <a:off x="2888835" y="6618774"/>
            <a:ext cx="64837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9CCD4913-DE45-4211-911D-6A547B157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3513" y="6493401"/>
            <a:ext cx="888432" cy="25883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7B8BC2-68FE-4986-BD69-02FAFB772476}"/>
              </a:ext>
            </a:extLst>
          </p:cNvPr>
          <p:cNvCxnSpPr/>
          <p:nvPr userDrawn="1"/>
        </p:nvCxnSpPr>
        <p:spPr>
          <a:xfrm>
            <a:off x="10784366" y="6493401"/>
            <a:ext cx="0" cy="2588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7B43501-5679-42B9-B94E-4F27068A58F8}"/>
              </a:ext>
            </a:extLst>
          </p:cNvPr>
          <p:cNvSpPr/>
          <p:nvPr userDrawn="1"/>
        </p:nvSpPr>
        <p:spPr>
          <a:xfrm>
            <a:off x="9467852" y="6543762"/>
            <a:ext cx="1247371" cy="182154"/>
          </a:xfrm>
          <a:custGeom>
            <a:avLst/>
            <a:gdLst>
              <a:gd name="connsiteX0" fmla="*/ 1471175 w 1793053"/>
              <a:gd name="connsiteY0" fmla="*/ 0 h 261840"/>
              <a:gd name="connsiteX1" fmla="*/ 1471175 w 1793053"/>
              <a:gd name="connsiteY1" fmla="*/ 183973 h 261840"/>
              <a:gd name="connsiteX2" fmla="*/ 1480823 w 1793053"/>
              <a:gd name="connsiteY2" fmla="*/ 201717 h 261840"/>
              <a:gd name="connsiteX3" fmla="*/ 1504173 w 1793053"/>
              <a:gd name="connsiteY3" fmla="*/ 207009 h 261840"/>
              <a:gd name="connsiteX4" fmla="*/ 1519428 w 1793053"/>
              <a:gd name="connsiteY4" fmla="*/ 204830 h 261840"/>
              <a:gd name="connsiteX5" fmla="*/ 1519428 w 1793053"/>
              <a:gd name="connsiteY5" fmla="*/ 188331 h 261840"/>
              <a:gd name="connsiteX6" fmla="*/ 1511954 w 1793053"/>
              <a:gd name="connsiteY6" fmla="*/ 188643 h 261840"/>
              <a:gd name="connsiteX7" fmla="*/ 1494211 w 1793053"/>
              <a:gd name="connsiteY7" fmla="*/ 175880 h 261840"/>
              <a:gd name="connsiteX8" fmla="*/ 1494211 w 1793053"/>
              <a:gd name="connsiteY8" fmla="*/ 0 h 261840"/>
              <a:gd name="connsiteX9" fmla="*/ 1471175 w 1793053"/>
              <a:gd name="connsiteY9" fmla="*/ 0 h 261840"/>
              <a:gd name="connsiteX10" fmla="*/ 984626 w 1793053"/>
              <a:gd name="connsiteY10" fmla="*/ 1868 h 261840"/>
              <a:gd name="connsiteX11" fmla="*/ 940420 w 1793053"/>
              <a:gd name="connsiteY11" fmla="*/ 17121 h 261840"/>
              <a:gd name="connsiteX12" fmla="*/ 923610 w 1793053"/>
              <a:gd name="connsiteY12" fmla="*/ 54165 h 261840"/>
              <a:gd name="connsiteX13" fmla="*/ 943220 w 1793053"/>
              <a:gd name="connsiteY13" fmla="*/ 91831 h 261840"/>
              <a:gd name="connsiteX14" fmla="*/ 985246 w 1793053"/>
              <a:gd name="connsiteY14" fmla="*/ 111131 h 261840"/>
              <a:gd name="connsiteX15" fmla="*/ 1035366 w 1793053"/>
              <a:gd name="connsiteY15" fmla="*/ 152222 h 261840"/>
              <a:gd name="connsiteX16" fmla="*/ 1025092 w 1793053"/>
              <a:gd name="connsiteY16" fmla="*/ 177747 h 261840"/>
              <a:gd name="connsiteX17" fmla="*/ 993027 w 1793053"/>
              <a:gd name="connsiteY17" fmla="*/ 187709 h 261840"/>
              <a:gd name="connsiteX18" fmla="*/ 940420 w 1793053"/>
              <a:gd name="connsiteY18" fmla="*/ 147552 h 261840"/>
              <a:gd name="connsiteX19" fmla="*/ 918317 w 1793053"/>
              <a:gd name="connsiteY19" fmla="*/ 153467 h 261840"/>
              <a:gd name="connsiteX20" fmla="*/ 942907 w 1793053"/>
              <a:gd name="connsiteY20" fmla="*/ 190199 h 261840"/>
              <a:gd name="connsiteX21" fmla="*/ 991781 w 1793053"/>
              <a:gd name="connsiteY21" fmla="*/ 207320 h 261840"/>
              <a:gd name="connsiteX22" fmla="*/ 1045328 w 1793053"/>
              <a:gd name="connsiteY22" fmla="*/ 188954 h 261840"/>
              <a:gd name="connsiteX23" fmla="*/ 1060270 w 1793053"/>
              <a:gd name="connsiteY23" fmla="*/ 148486 h 261840"/>
              <a:gd name="connsiteX24" fmla="*/ 1039413 w 1793053"/>
              <a:gd name="connsiteY24" fmla="*/ 109575 h 261840"/>
              <a:gd name="connsiteX25" fmla="*/ 996141 w 1793053"/>
              <a:gd name="connsiteY25" fmla="*/ 89963 h 261840"/>
              <a:gd name="connsiteX26" fmla="*/ 947580 w 1793053"/>
              <a:gd name="connsiteY26" fmla="*/ 52297 h 261840"/>
              <a:gd name="connsiteX27" fmla="*/ 957229 w 1793053"/>
              <a:gd name="connsiteY27" fmla="*/ 29573 h 261840"/>
              <a:gd name="connsiteX28" fmla="*/ 983999 w 1793053"/>
              <a:gd name="connsiteY28" fmla="*/ 21479 h 261840"/>
              <a:gd name="connsiteX29" fmla="*/ 1015130 w 1793053"/>
              <a:gd name="connsiteY29" fmla="*/ 31440 h 261840"/>
              <a:gd name="connsiteX30" fmla="*/ 1030693 w 1793053"/>
              <a:gd name="connsiteY30" fmla="*/ 56344 h 261840"/>
              <a:gd name="connsiteX31" fmla="*/ 1052175 w 1793053"/>
              <a:gd name="connsiteY31" fmla="*/ 53542 h 261840"/>
              <a:gd name="connsiteX32" fmla="*/ 984626 w 1793053"/>
              <a:gd name="connsiteY32" fmla="*/ 1868 h 261840"/>
              <a:gd name="connsiteX33" fmla="*/ 0 w 1793053"/>
              <a:gd name="connsiteY33" fmla="*/ 4669 h 261840"/>
              <a:gd name="connsiteX34" fmla="*/ 0 w 1793053"/>
              <a:gd name="connsiteY34" fmla="*/ 204519 h 261840"/>
              <a:gd name="connsiteX35" fmla="*/ 23036 w 1793053"/>
              <a:gd name="connsiteY35" fmla="*/ 204519 h 261840"/>
              <a:gd name="connsiteX36" fmla="*/ 23036 w 1793053"/>
              <a:gd name="connsiteY36" fmla="*/ 21790 h 261840"/>
              <a:gd name="connsiteX37" fmla="*/ 23659 w 1793053"/>
              <a:gd name="connsiteY37" fmla="*/ 22413 h 261840"/>
              <a:gd name="connsiteX38" fmla="*/ 78446 w 1793053"/>
              <a:gd name="connsiteY38" fmla="*/ 204519 h 261840"/>
              <a:gd name="connsiteX39" fmla="*/ 96190 w 1793053"/>
              <a:gd name="connsiteY39" fmla="*/ 204519 h 261840"/>
              <a:gd name="connsiteX40" fmla="*/ 151289 w 1793053"/>
              <a:gd name="connsiteY40" fmla="*/ 22413 h 261840"/>
              <a:gd name="connsiteX41" fmla="*/ 151600 w 1793053"/>
              <a:gd name="connsiteY41" fmla="*/ 21790 h 261840"/>
              <a:gd name="connsiteX42" fmla="*/ 151600 w 1793053"/>
              <a:gd name="connsiteY42" fmla="*/ 204519 h 261840"/>
              <a:gd name="connsiteX43" fmla="*/ 174636 w 1793053"/>
              <a:gd name="connsiteY43" fmla="*/ 204519 h 261840"/>
              <a:gd name="connsiteX44" fmla="*/ 174636 w 1793053"/>
              <a:gd name="connsiteY44" fmla="*/ 4669 h 261840"/>
              <a:gd name="connsiteX45" fmla="*/ 136347 w 1793053"/>
              <a:gd name="connsiteY45" fmla="*/ 4669 h 261840"/>
              <a:gd name="connsiteX46" fmla="*/ 87474 w 1793053"/>
              <a:gd name="connsiteY46" fmla="*/ 165296 h 261840"/>
              <a:gd name="connsiteX47" fmla="*/ 87474 w 1793053"/>
              <a:gd name="connsiteY47" fmla="*/ 165918 h 261840"/>
              <a:gd name="connsiteX48" fmla="*/ 87162 w 1793053"/>
              <a:gd name="connsiteY48" fmla="*/ 165296 h 261840"/>
              <a:gd name="connsiteX49" fmla="*/ 38289 w 1793053"/>
              <a:gd name="connsiteY49" fmla="*/ 4669 h 261840"/>
              <a:gd name="connsiteX50" fmla="*/ 0 w 1793053"/>
              <a:gd name="connsiteY50" fmla="*/ 4669 h 261840"/>
              <a:gd name="connsiteX51" fmla="*/ 1096689 w 1793053"/>
              <a:gd name="connsiteY51" fmla="*/ 8716 h 261840"/>
              <a:gd name="connsiteX52" fmla="*/ 1096689 w 1793053"/>
              <a:gd name="connsiteY52" fmla="*/ 56655 h 261840"/>
              <a:gd name="connsiteX53" fmla="*/ 1074586 w 1793053"/>
              <a:gd name="connsiteY53" fmla="*/ 56655 h 261840"/>
              <a:gd name="connsiteX54" fmla="*/ 1074586 w 1793053"/>
              <a:gd name="connsiteY54" fmla="*/ 75021 h 261840"/>
              <a:gd name="connsiteX55" fmla="*/ 1096689 w 1793053"/>
              <a:gd name="connsiteY55" fmla="*/ 75021 h 261840"/>
              <a:gd name="connsiteX56" fmla="*/ 1096689 w 1793053"/>
              <a:gd name="connsiteY56" fmla="*/ 183973 h 261840"/>
              <a:gd name="connsiteX57" fmla="*/ 1105716 w 1793053"/>
              <a:gd name="connsiteY57" fmla="*/ 201717 h 261840"/>
              <a:gd name="connsiteX58" fmla="*/ 1129066 w 1793053"/>
              <a:gd name="connsiteY58" fmla="*/ 207009 h 261840"/>
              <a:gd name="connsiteX59" fmla="*/ 1144629 w 1793053"/>
              <a:gd name="connsiteY59" fmla="*/ 204830 h 261840"/>
              <a:gd name="connsiteX60" fmla="*/ 1144629 w 1793053"/>
              <a:gd name="connsiteY60" fmla="*/ 188331 h 261840"/>
              <a:gd name="connsiteX61" fmla="*/ 1136847 w 1793053"/>
              <a:gd name="connsiteY61" fmla="*/ 188643 h 261840"/>
              <a:gd name="connsiteX62" fmla="*/ 1119725 w 1793053"/>
              <a:gd name="connsiteY62" fmla="*/ 175880 h 261840"/>
              <a:gd name="connsiteX63" fmla="*/ 1119725 w 1793053"/>
              <a:gd name="connsiteY63" fmla="*/ 75021 h 261840"/>
              <a:gd name="connsiteX64" fmla="*/ 1144629 w 1793053"/>
              <a:gd name="connsiteY64" fmla="*/ 75021 h 261840"/>
              <a:gd name="connsiteX65" fmla="*/ 1144629 w 1793053"/>
              <a:gd name="connsiteY65" fmla="*/ 56655 h 261840"/>
              <a:gd name="connsiteX66" fmla="*/ 1119725 w 1793053"/>
              <a:gd name="connsiteY66" fmla="*/ 56655 h 261840"/>
              <a:gd name="connsiteX67" fmla="*/ 1119725 w 1793053"/>
              <a:gd name="connsiteY67" fmla="*/ 8716 h 261840"/>
              <a:gd name="connsiteX68" fmla="*/ 1096689 w 1793053"/>
              <a:gd name="connsiteY68" fmla="*/ 8716 h 261840"/>
              <a:gd name="connsiteX69" fmla="*/ 268024 w 1793053"/>
              <a:gd name="connsiteY69" fmla="*/ 53853 h 261840"/>
              <a:gd name="connsiteX70" fmla="*/ 220707 w 1793053"/>
              <a:gd name="connsiteY70" fmla="*/ 76266 h 261840"/>
              <a:gd name="connsiteX71" fmla="*/ 204209 w 1793053"/>
              <a:gd name="connsiteY71" fmla="*/ 130431 h 261840"/>
              <a:gd name="connsiteX72" fmla="*/ 220707 w 1793053"/>
              <a:gd name="connsiteY72" fmla="*/ 184596 h 261840"/>
              <a:gd name="connsiteX73" fmla="*/ 268024 w 1793053"/>
              <a:gd name="connsiteY73" fmla="*/ 207009 h 261840"/>
              <a:gd name="connsiteX74" fmla="*/ 315341 w 1793053"/>
              <a:gd name="connsiteY74" fmla="*/ 184596 h 261840"/>
              <a:gd name="connsiteX75" fmla="*/ 331840 w 1793053"/>
              <a:gd name="connsiteY75" fmla="*/ 130431 h 261840"/>
              <a:gd name="connsiteX76" fmla="*/ 315341 w 1793053"/>
              <a:gd name="connsiteY76" fmla="*/ 76266 h 261840"/>
              <a:gd name="connsiteX77" fmla="*/ 268024 w 1793053"/>
              <a:gd name="connsiteY77" fmla="*/ 53853 h 261840"/>
              <a:gd name="connsiteX78" fmla="*/ 1596939 w 1793053"/>
              <a:gd name="connsiteY78" fmla="*/ 54165 h 261840"/>
              <a:gd name="connsiteX79" fmla="*/ 1570168 w 1793053"/>
              <a:gd name="connsiteY79" fmla="*/ 59457 h 261840"/>
              <a:gd name="connsiteX80" fmla="*/ 1550553 w 1793053"/>
              <a:gd name="connsiteY80" fmla="*/ 74710 h 261840"/>
              <a:gd name="connsiteX81" fmla="*/ 1534057 w 1793053"/>
              <a:gd name="connsiteY81" fmla="*/ 130742 h 261840"/>
              <a:gd name="connsiteX82" fmla="*/ 1555226 w 1793053"/>
              <a:gd name="connsiteY82" fmla="*/ 190199 h 261840"/>
              <a:gd name="connsiteX83" fmla="*/ 1600673 w 1793053"/>
              <a:gd name="connsiteY83" fmla="*/ 207009 h 261840"/>
              <a:gd name="connsiteX84" fmla="*/ 1656708 w 1793053"/>
              <a:gd name="connsiteY84" fmla="*/ 172767 h 261840"/>
              <a:gd name="connsiteX85" fmla="*/ 1638339 w 1793053"/>
              <a:gd name="connsiteY85" fmla="*/ 163739 h 261840"/>
              <a:gd name="connsiteX86" fmla="*/ 1600673 w 1793053"/>
              <a:gd name="connsiteY86" fmla="*/ 188954 h 261840"/>
              <a:gd name="connsiteX87" fmla="*/ 1569235 w 1793053"/>
              <a:gd name="connsiteY87" fmla="*/ 173701 h 261840"/>
              <a:gd name="connsiteX88" fmla="*/ 1557714 w 1793053"/>
              <a:gd name="connsiteY88" fmla="*/ 135100 h 261840"/>
              <a:gd name="connsiteX89" fmla="*/ 1658575 w 1793053"/>
              <a:gd name="connsiteY89" fmla="*/ 135100 h 261840"/>
              <a:gd name="connsiteX90" fmla="*/ 1658575 w 1793053"/>
              <a:gd name="connsiteY90" fmla="*/ 121092 h 261840"/>
              <a:gd name="connsiteX91" fmla="*/ 1640206 w 1793053"/>
              <a:gd name="connsiteY91" fmla="*/ 67861 h 261840"/>
              <a:gd name="connsiteX92" fmla="*/ 1596939 w 1793053"/>
              <a:gd name="connsiteY92" fmla="*/ 54165 h 261840"/>
              <a:gd name="connsiteX93" fmla="*/ 503985 w 1793053"/>
              <a:gd name="connsiteY93" fmla="*/ 54476 h 261840"/>
              <a:gd name="connsiteX94" fmla="*/ 441104 w 1793053"/>
              <a:gd name="connsiteY94" fmla="*/ 130742 h 261840"/>
              <a:gd name="connsiteX95" fmla="*/ 502738 w 1793053"/>
              <a:gd name="connsiteY95" fmla="*/ 207009 h 261840"/>
              <a:gd name="connsiteX96" fmla="*/ 539470 w 1793053"/>
              <a:gd name="connsiteY96" fmla="*/ 187397 h 261840"/>
              <a:gd name="connsiteX97" fmla="*/ 540717 w 1793053"/>
              <a:gd name="connsiteY97" fmla="*/ 186775 h 261840"/>
              <a:gd name="connsiteX98" fmla="*/ 540717 w 1793053"/>
              <a:gd name="connsiteY98" fmla="*/ 214791 h 261840"/>
              <a:gd name="connsiteX99" fmla="*/ 505544 w 1793053"/>
              <a:gd name="connsiteY99" fmla="*/ 246543 h 261840"/>
              <a:gd name="connsiteX100" fmla="*/ 459471 w 1793053"/>
              <a:gd name="connsiteY100" fmla="*/ 237204 h 261840"/>
              <a:gd name="connsiteX101" fmla="*/ 459471 w 1793053"/>
              <a:gd name="connsiteY101" fmla="*/ 257127 h 261840"/>
              <a:gd name="connsiteX102" fmla="*/ 502738 w 1793053"/>
              <a:gd name="connsiteY102" fmla="*/ 264598 h 261840"/>
              <a:gd name="connsiteX103" fmla="*/ 563133 w 1793053"/>
              <a:gd name="connsiteY103" fmla="*/ 209500 h 261840"/>
              <a:gd name="connsiteX104" fmla="*/ 563133 w 1793053"/>
              <a:gd name="connsiteY104" fmla="*/ 57278 h 261840"/>
              <a:gd name="connsiteX105" fmla="*/ 546010 w 1793053"/>
              <a:gd name="connsiteY105" fmla="*/ 57278 h 261840"/>
              <a:gd name="connsiteX106" fmla="*/ 541030 w 1793053"/>
              <a:gd name="connsiteY106" fmla="*/ 72842 h 261840"/>
              <a:gd name="connsiteX107" fmla="*/ 503985 w 1793053"/>
              <a:gd name="connsiteY107" fmla="*/ 54476 h 261840"/>
              <a:gd name="connsiteX108" fmla="*/ 652785 w 1793053"/>
              <a:gd name="connsiteY108" fmla="*/ 54476 h 261840"/>
              <a:gd name="connsiteX109" fmla="*/ 597998 w 1793053"/>
              <a:gd name="connsiteY109" fmla="*/ 86228 h 261840"/>
              <a:gd name="connsiteX110" fmla="*/ 616361 w 1793053"/>
              <a:gd name="connsiteY110" fmla="*/ 95878 h 261840"/>
              <a:gd name="connsiteX111" fmla="*/ 653093 w 1793053"/>
              <a:gd name="connsiteY111" fmla="*/ 72842 h 261840"/>
              <a:gd name="connsiteX112" fmla="*/ 682670 w 1793053"/>
              <a:gd name="connsiteY112" fmla="*/ 98679 h 261840"/>
              <a:gd name="connsiteX113" fmla="*/ 682670 w 1793053"/>
              <a:gd name="connsiteY113" fmla="*/ 103971 h 261840"/>
              <a:gd name="connsiteX114" fmla="*/ 682357 w 1793053"/>
              <a:gd name="connsiteY114" fmla="*/ 106150 h 261840"/>
              <a:gd name="connsiteX115" fmla="*/ 674575 w 1793053"/>
              <a:gd name="connsiteY115" fmla="*/ 108329 h 261840"/>
              <a:gd name="connsiteX116" fmla="*/ 615427 w 1793053"/>
              <a:gd name="connsiteY116" fmla="*/ 124517 h 261840"/>
              <a:gd name="connsiteX117" fmla="*/ 591770 w 1793053"/>
              <a:gd name="connsiteY117" fmla="*/ 164984 h 261840"/>
              <a:gd name="connsiteX118" fmla="*/ 606092 w 1793053"/>
              <a:gd name="connsiteY118" fmla="*/ 196425 h 261840"/>
              <a:gd name="connsiteX119" fmla="*/ 635350 w 1793053"/>
              <a:gd name="connsiteY119" fmla="*/ 207631 h 261840"/>
              <a:gd name="connsiteX120" fmla="*/ 683290 w 1793053"/>
              <a:gd name="connsiteY120" fmla="*/ 186464 h 261840"/>
              <a:gd name="connsiteX121" fmla="*/ 693251 w 1793053"/>
              <a:gd name="connsiteY121" fmla="*/ 202651 h 261840"/>
              <a:gd name="connsiteX122" fmla="*/ 713487 w 1793053"/>
              <a:gd name="connsiteY122" fmla="*/ 204207 h 261840"/>
              <a:gd name="connsiteX123" fmla="*/ 713487 w 1793053"/>
              <a:gd name="connsiteY123" fmla="*/ 188643 h 261840"/>
              <a:gd name="connsiteX124" fmla="*/ 705080 w 1793053"/>
              <a:gd name="connsiteY124" fmla="*/ 179615 h 261840"/>
              <a:gd name="connsiteX125" fmla="*/ 705080 w 1793053"/>
              <a:gd name="connsiteY125" fmla="*/ 108329 h 261840"/>
              <a:gd name="connsiteX126" fmla="*/ 705080 w 1793053"/>
              <a:gd name="connsiteY126" fmla="*/ 98991 h 261840"/>
              <a:gd name="connsiteX127" fmla="*/ 688271 w 1793053"/>
              <a:gd name="connsiteY127" fmla="*/ 64437 h 261840"/>
              <a:gd name="connsiteX128" fmla="*/ 652785 w 1793053"/>
              <a:gd name="connsiteY128" fmla="*/ 54476 h 261840"/>
              <a:gd name="connsiteX129" fmla="*/ 811234 w 1793053"/>
              <a:gd name="connsiteY129" fmla="*/ 54476 h 261840"/>
              <a:gd name="connsiteX130" fmla="*/ 767962 w 1793053"/>
              <a:gd name="connsiteY130" fmla="*/ 76889 h 261840"/>
              <a:gd name="connsiteX131" fmla="*/ 767962 w 1793053"/>
              <a:gd name="connsiteY131" fmla="*/ 57278 h 261840"/>
              <a:gd name="connsiteX132" fmla="*/ 744926 w 1793053"/>
              <a:gd name="connsiteY132" fmla="*/ 57278 h 261840"/>
              <a:gd name="connsiteX133" fmla="*/ 744926 w 1793053"/>
              <a:gd name="connsiteY133" fmla="*/ 204830 h 261840"/>
              <a:gd name="connsiteX134" fmla="*/ 767962 w 1793053"/>
              <a:gd name="connsiteY134" fmla="*/ 204830 h 261840"/>
              <a:gd name="connsiteX135" fmla="*/ 767962 w 1793053"/>
              <a:gd name="connsiteY135" fmla="*/ 95255 h 261840"/>
              <a:gd name="connsiteX136" fmla="*/ 809367 w 1793053"/>
              <a:gd name="connsiteY136" fmla="*/ 72842 h 261840"/>
              <a:gd name="connsiteX137" fmla="*/ 832398 w 1793053"/>
              <a:gd name="connsiteY137" fmla="*/ 98368 h 261840"/>
              <a:gd name="connsiteX138" fmla="*/ 832398 w 1793053"/>
              <a:gd name="connsiteY138" fmla="*/ 204830 h 261840"/>
              <a:gd name="connsiteX139" fmla="*/ 855435 w 1793053"/>
              <a:gd name="connsiteY139" fmla="*/ 204830 h 261840"/>
              <a:gd name="connsiteX140" fmla="*/ 855435 w 1793053"/>
              <a:gd name="connsiteY140" fmla="*/ 97745 h 261840"/>
              <a:gd name="connsiteX141" fmla="*/ 811234 w 1793053"/>
              <a:gd name="connsiteY141" fmla="*/ 54476 h 261840"/>
              <a:gd name="connsiteX142" fmla="*/ 1228054 w 1793053"/>
              <a:gd name="connsiteY142" fmla="*/ 54476 h 261840"/>
              <a:gd name="connsiteX143" fmla="*/ 1173266 w 1793053"/>
              <a:gd name="connsiteY143" fmla="*/ 86228 h 261840"/>
              <a:gd name="connsiteX144" fmla="*/ 1191635 w 1793053"/>
              <a:gd name="connsiteY144" fmla="*/ 95878 h 261840"/>
              <a:gd name="connsiteX145" fmla="*/ 1228367 w 1793053"/>
              <a:gd name="connsiteY145" fmla="*/ 72842 h 261840"/>
              <a:gd name="connsiteX146" fmla="*/ 1257938 w 1793053"/>
              <a:gd name="connsiteY146" fmla="*/ 98679 h 261840"/>
              <a:gd name="connsiteX147" fmla="*/ 1257938 w 1793053"/>
              <a:gd name="connsiteY147" fmla="*/ 103971 h 261840"/>
              <a:gd name="connsiteX148" fmla="*/ 1257318 w 1793053"/>
              <a:gd name="connsiteY148" fmla="*/ 106150 h 261840"/>
              <a:gd name="connsiteX149" fmla="*/ 1249844 w 1793053"/>
              <a:gd name="connsiteY149" fmla="*/ 108329 h 261840"/>
              <a:gd name="connsiteX150" fmla="*/ 1190701 w 1793053"/>
              <a:gd name="connsiteY150" fmla="*/ 124517 h 261840"/>
              <a:gd name="connsiteX151" fmla="*/ 1167039 w 1793053"/>
              <a:gd name="connsiteY151" fmla="*/ 164984 h 261840"/>
              <a:gd name="connsiteX152" fmla="*/ 1181361 w 1793053"/>
              <a:gd name="connsiteY152" fmla="*/ 196425 h 261840"/>
              <a:gd name="connsiteX153" fmla="*/ 1210624 w 1793053"/>
              <a:gd name="connsiteY153" fmla="*/ 207631 h 261840"/>
              <a:gd name="connsiteX154" fmla="*/ 1258564 w 1793053"/>
              <a:gd name="connsiteY154" fmla="*/ 186464 h 261840"/>
              <a:gd name="connsiteX155" fmla="*/ 1268526 w 1793053"/>
              <a:gd name="connsiteY155" fmla="*/ 202651 h 261840"/>
              <a:gd name="connsiteX156" fmla="*/ 1288756 w 1793053"/>
              <a:gd name="connsiteY156" fmla="*/ 204207 h 261840"/>
              <a:gd name="connsiteX157" fmla="*/ 1288756 w 1793053"/>
              <a:gd name="connsiteY157" fmla="*/ 188643 h 261840"/>
              <a:gd name="connsiteX158" fmla="*/ 1280354 w 1793053"/>
              <a:gd name="connsiteY158" fmla="*/ 179615 h 261840"/>
              <a:gd name="connsiteX159" fmla="*/ 1280354 w 1793053"/>
              <a:gd name="connsiteY159" fmla="*/ 108329 h 261840"/>
              <a:gd name="connsiteX160" fmla="*/ 1280354 w 1793053"/>
              <a:gd name="connsiteY160" fmla="*/ 98991 h 261840"/>
              <a:gd name="connsiteX161" fmla="*/ 1263232 w 1793053"/>
              <a:gd name="connsiteY161" fmla="*/ 64437 h 261840"/>
              <a:gd name="connsiteX162" fmla="*/ 1228054 w 1793053"/>
              <a:gd name="connsiteY162" fmla="*/ 54476 h 261840"/>
              <a:gd name="connsiteX163" fmla="*/ 1386503 w 1793053"/>
              <a:gd name="connsiteY163" fmla="*/ 54476 h 261840"/>
              <a:gd name="connsiteX164" fmla="*/ 1343236 w 1793053"/>
              <a:gd name="connsiteY164" fmla="*/ 76889 h 261840"/>
              <a:gd name="connsiteX165" fmla="*/ 1343236 w 1793053"/>
              <a:gd name="connsiteY165" fmla="*/ 57278 h 261840"/>
              <a:gd name="connsiteX166" fmla="*/ 1320200 w 1793053"/>
              <a:gd name="connsiteY166" fmla="*/ 57278 h 261840"/>
              <a:gd name="connsiteX167" fmla="*/ 1320200 w 1793053"/>
              <a:gd name="connsiteY167" fmla="*/ 204830 h 261840"/>
              <a:gd name="connsiteX168" fmla="*/ 1343236 w 1793053"/>
              <a:gd name="connsiteY168" fmla="*/ 204830 h 261840"/>
              <a:gd name="connsiteX169" fmla="*/ 1343236 w 1793053"/>
              <a:gd name="connsiteY169" fmla="*/ 95255 h 261840"/>
              <a:gd name="connsiteX170" fmla="*/ 1384636 w 1793053"/>
              <a:gd name="connsiteY170" fmla="*/ 72842 h 261840"/>
              <a:gd name="connsiteX171" fmla="*/ 1407672 w 1793053"/>
              <a:gd name="connsiteY171" fmla="*/ 98368 h 261840"/>
              <a:gd name="connsiteX172" fmla="*/ 1407672 w 1793053"/>
              <a:gd name="connsiteY172" fmla="*/ 204830 h 261840"/>
              <a:gd name="connsiteX173" fmla="*/ 1430709 w 1793053"/>
              <a:gd name="connsiteY173" fmla="*/ 204830 h 261840"/>
              <a:gd name="connsiteX174" fmla="*/ 1430709 w 1793053"/>
              <a:gd name="connsiteY174" fmla="*/ 97745 h 261840"/>
              <a:gd name="connsiteX175" fmla="*/ 1386503 w 1793053"/>
              <a:gd name="connsiteY175" fmla="*/ 54476 h 261840"/>
              <a:gd name="connsiteX176" fmla="*/ 432387 w 1793053"/>
              <a:gd name="connsiteY176" fmla="*/ 55099 h 261840"/>
              <a:gd name="connsiteX177" fmla="*/ 383203 w 1793053"/>
              <a:gd name="connsiteY177" fmla="*/ 85605 h 261840"/>
              <a:gd name="connsiteX178" fmla="*/ 383203 w 1793053"/>
              <a:gd name="connsiteY178" fmla="*/ 84049 h 261840"/>
              <a:gd name="connsiteX179" fmla="*/ 383203 w 1793053"/>
              <a:gd name="connsiteY179" fmla="*/ 57278 h 261840"/>
              <a:gd name="connsiteX180" fmla="*/ 360167 w 1793053"/>
              <a:gd name="connsiteY180" fmla="*/ 57278 h 261840"/>
              <a:gd name="connsiteX181" fmla="*/ 360167 w 1793053"/>
              <a:gd name="connsiteY181" fmla="*/ 204519 h 261840"/>
              <a:gd name="connsiteX182" fmla="*/ 383203 w 1793053"/>
              <a:gd name="connsiteY182" fmla="*/ 204519 h 261840"/>
              <a:gd name="connsiteX183" fmla="*/ 383203 w 1793053"/>
              <a:gd name="connsiteY183" fmla="*/ 121092 h 261840"/>
              <a:gd name="connsiteX184" fmla="*/ 432387 w 1793053"/>
              <a:gd name="connsiteY184" fmla="*/ 76578 h 261840"/>
              <a:gd name="connsiteX185" fmla="*/ 432387 w 1793053"/>
              <a:gd name="connsiteY185" fmla="*/ 55099 h 261840"/>
              <a:gd name="connsiteX186" fmla="*/ 1674137 w 1793053"/>
              <a:gd name="connsiteY186" fmla="*/ 56966 h 261840"/>
              <a:gd name="connsiteX187" fmla="*/ 1725504 w 1793053"/>
              <a:gd name="connsiteY187" fmla="*/ 203273 h 261840"/>
              <a:gd name="connsiteX188" fmla="*/ 1725504 w 1793053"/>
              <a:gd name="connsiteY188" fmla="*/ 204519 h 261840"/>
              <a:gd name="connsiteX189" fmla="*/ 1705581 w 1793053"/>
              <a:gd name="connsiteY189" fmla="*/ 241251 h 261840"/>
              <a:gd name="connsiteX190" fmla="*/ 1685032 w 1793053"/>
              <a:gd name="connsiteY190" fmla="*/ 246543 h 261840"/>
              <a:gd name="connsiteX191" fmla="*/ 1673830 w 1793053"/>
              <a:gd name="connsiteY191" fmla="*/ 244986 h 261840"/>
              <a:gd name="connsiteX192" fmla="*/ 1673830 w 1793053"/>
              <a:gd name="connsiteY192" fmla="*/ 262730 h 261840"/>
              <a:gd name="connsiteX193" fmla="*/ 1689079 w 1793053"/>
              <a:gd name="connsiteY193" fmla="*/ 264909 h 261840"/>
              <a:gd name="connsiteX194" fmla="*/ 1717096 w 1793053"/>
              <a:gd name="connsiteY194" fmla="*/ 256505 h 261840"/>
              <a:gd name="connsiteX195" fmla="*/ 1741693 w 1793053"/>
              <a:gd name="connsiteY195" fmla="*/ 216971 h 261840"/>
              <a:gd name="connsiteX196" fmla="*/ 1793054 w 1793053"/>
              <a:gd name="connsiteY196" fmla="*/ 56966 h 261840"/>
              <a:gd name="connsiteX197" fmla="*/ 1770643 w 1793053"/>
              <a:gd name="connsiteY197" fmla="*/ 56966 h 261840"/>
              <a:gd name="connsiteX198" fmla="*/ 1737019 w 1793053"/>
              <a:gd name="connsiteY198" fmla="*/ 170276 h 261840"/>
              <a:gd name="connsiteX199" fmla="*/ 1736712 w 1793053"/>
              <a:gd name="connsiteY199" fmla="*/ 172767 h 261840"/>
              <a:gd name="connsiteX200" fmla="*/ 1736086 w 1793053"/>
              <a:gd name="connsiteY200" fmla="*/ 170276 h 261840"/>
              <a:gd name="connsiteX201" fmla="*/ 1696553 w 1793053"/>
              <a:gd name="connsiteY201" fmla="*/ 56966 h 261840"/>
              <a:gd name="connsiteX202" fmla="*/ 1674137 w 1793053"/>
              <a:gd name="connsiteY202" fmla="*/ 56966 h 261840"/>
              <a:gd name="connsiteX203" fmla="*/ 268024 w 1793053"/>
              <a:gd name="connsiteY203" fmla="*/ 72220 h 261840"/>
              <a:gd name="connsiteX204" fmla="*/ 307559 w 1793053"/>
              <a:gd name="connsiteY204" fmla="*/ 130431 h 261840"/>
              <a:gd name="connsiteX205" fmla="*/ 268024 w 1793053"/>
              <a:gd name="connsiteY205" fmla="*/ 188643 h 261840"/>
              <a:gd name="connsiteX206" fmla="*/ 228490 w 1793053"/>
              <a:gd name="connsiteY206" fmla="*/ 130431 h 261840"/>
              <a:gd name="connsiteX207" fmla="*/ 268024 w 1793053"/>
              <a:gd name="connsiteY207" fmla="*/ 72220 h 261840"/>
              <a:gd name="connsiteX208" fmla="*/ 505544 w 1793053"/>
              <a:gd name="connsiteY208" fmla="*/ 72531 h 261840"/>
              <a:gd name="connsiteX209" fmla="*/ 540717 w 1793053"/>
              <a:gd name="connsiteY209" fmla="*/ 91520 h 261840"/>
              <a:gd name="connsiteX210" fmla="*/ 540717 w 1793053"/>
              <a:gd name="connsiteY210" fmla="*/ 161872 h 261840"/>
              <a:gd name="connsiteX211" fmla="*/ 505544 w 1793053"/>
              <a:gd name="connsiteY211" fmla="*/ 188643 h 261840"/>
              <a:gd name="connsiteX212" fmla="*/ 465386 w 1793053"/>
              <a:gd name="connsiteY212" fmla="*/ 129497 h 261840"/>
              <a:gd name="connsiteX213" fmla="*/ 505544 w 1793053"/>
              <a:gd name="connsiteY213" fmla="*/ 72531 h 261840"/>
              <a:gd name="connsiteX214" fmla="*/ 1597560 w 1793053"/>
              <a:gd name="connsiteY214" fmla="*/ 72531 h 261840"/>
              <a:gd name="connsiteX215" fmla="*/ 1635851 w 1793053"/>
              <a:gd name="connsiteY215" fmla="*/ 116734 h 261840"/>
              <a:gd name="connsiteX216" fmla="*/ 1558340 w 1793053"/>
              <a:gd name="connsiteY216" fmla="*/ 116734 h 261840"/>
              <a:gd name="connsiteX217" fmla="*/ 1597560 w 1793053"/>
              <a:gd name="connsiteY217" fmla="*/ 72531 h 261840"/>
              <a:gd name="connsiteX218" fmla="*/ 683290 w 1793053"/>
              <a:gd name="connsiteY218" fmla="*/ 124517 h 261840"/>
              <a:gd name="connsiteX219" fmla="*/ 683290 w 1793053"/>
              <a:gd name="connsiteY219" fmla="*/ 161872 h 261840"/>
              <a:gd name="connsiteX220" fmla="*/ 638464 w 1793053"/>
              <a:gd name="connsiteY220" fmla="*/ 189265 h 261840"/>
              <a:gd name="connsiteX221" fmla="*/ 616053 w 1793053"/>
              <a:gd name="connsiteY221" fmla="*/ 165607 h 261840"/>
              <a:gd name="connsiteX222" fmla="*/ 672395 w 1793053"/>
              <a:gd name="connsiteY222" fmla="*/ 127318 h 261840"/>
              <a:gd name="connsiteX223" fmla="*/ 683290 w 1793053"/>
              <a:gd name="connsiteY223" fmla="*/ 124517 h 261840"/>
              <a:gd name="connsiteX224" fmla="*/ 1258564 w 1793053"/>
              <a:gd name="connsiteY224" fmla="*/ 124517 h 261840"/>
              <a:gd name="connsiteX225" fmla="*/ 1258564 w 1793053"/>
              <a:gd name="connsiteY225" fmla="*/ 161872 h 261840"/>
              <a:gd name="connsiteX226" fmla="*/ 1213738 w 1793053"/>
              <a:gd name="connsiteY226" fmla="*/ 189265 h 261840"/>
              <a:gd name="connsiteX227" fmla="*/ 1191322 w 1793053"/>
              <a:gd name="connsiteY227" fmla="*/ 165607 h 261840"/>
              <a:gd name="connsiteX228" fmla="*/ 1247669 w 1793053"/>
              <a:gd name="connsiteY228" fmla="*/ 127318 h 261840"/>
              <a:gd name="connsiteX229" fmla="*/ 1258564 w 1793053"/>
              <a:gd name="connsiteY229" fmla="*/ 124517 h 26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793053" h="261840">
                <a:moveTo>
                  <a:pt x="1471175" y="0"/>
                </a:moveTo>
                <a:cubicBezTo>
                  <a:pt x="1471175" y="0"/>
                  <a:pt x="1471175" y="183973"/>
                  <a:pt x="1471175" y="183973"/>
                </a:cubicBezTo>
                <a:cubicBezTo>
                  <a:pt x="1471175" y="193063"/>
                  <a:pt x="1475928" y="198373"/>
                  <a:pt x="1480823" y="201717"/>
                </a:cubicBezTo>
                <a:cubicBezTo>
                  <a:pt x="1486077" y="205243"/>
                  <a:pt x="1493784" y="207009"/>
                  <a:pt x="1504173" y="207009"/>
                </a:cubicBezTo>
                <a:cubicBezTo>
                  <a:pt x="1510742" y="207009"/>
                  <a:pt x="1519428" y="204830"/>
                  <a:pt x="1519428" y="204830"/>
                </a:cubicBezTo>
                <a:cubicBezTo>
                  <a:pt x="1519428" y="204830"/>
                  <a:pt x="1519428" y="188331"/>
                  <a:pt x="1519428" y="188331"/>
                </a:cubicBezTo>
                <a:cubicBezTo>
                  <a:pt x="1516821" y="188493"/>
                  <a:pt x="1514515" y="188643"/>
                  <a:pt x="1511954" y="188643"/>
                </a:cubicBezTo>
                <a:cubicBezTo>
                  <a:pt x="1496494" y="188643"/>
                  <a:pt x="1494211" y="182602"/>
                  <a:pt x="1494211" y="175880"/>
                </a:cubicBezTo>
                <a:cubicBezTo>
                  <a:pt x="1494211" y="175880"/>
                  <a:pt x="1494211" y="0"/>
                  <a:pt x="1494211" y="0"/>
                </a:cubicBezTo>
                <a:lnTo>
                  <a:pt x="1471175" y="0"/>
                </a:lnTo>
                <a:close/>
                <a:moveTo>
                  <a:pt x="984626" y="1868"/>
                </a:moveTo>
                <a:cubicBezTo>
                  <a:pt x="967258" y="1868"/>
                  <a:pt x="951565" y="7314"/>
                  <a:pt x="940420" y="17121"/>
                </a:cubicBezTo>
                <a:cubicBezTo>
                  <a:pt x="929599" y="26687"/>
                  <a:pt x="923610" y="39891"/>
                  <a:pt x="923610" y="54165"/>
                </a:cubicBezTo>
                <a:cubicBezTo>
                  <a:pt x="923610" y="69884"/>
                  <a:pt x="929969" y="82167"/>
                  <a:pt x="943220" y="91831"/>
                </a:cubicBezTo>
                <a:cubicBezTo>
                  <a:pt x="954906" y="100364"/>
                  <a:pt x="970361" y="105874"/>
                  <a:pt x="985246" y="111131"/>
                </a:cubicBezTo>
                <a:cubicBezTo>
                  <a:pt x="1011117" y="120333"/>
                  <a:pt x="1035366" y="128732"/>
                  <a:pt x="1035366" y="152222"/>
                </a:cubicBezTo>
                <a:cubicBezTo>
                  <a:pt x="1035366" y="162668"/>
                  <a:pt x="1031808" y="171624"/>
                  <a:pt x="1025092" y="177747"/>
                </a:cubicBezTo>
                <a:cubicBezTo>
                  <a:pt x="1017703" y="184481"/>
                  <a:pt x="1007076" y="187709"/>
                  <a:pt x="993027" y="187709"/>
                </a:cubicBezTo>
                <a:cubicBezTo>
                  <a:pt x="968408" y="187709"/>
                  <a:pt x="950483" y="174077"/>
                  <a:pt x="940420" y="147552"/>
                </a:cubicBezTo>
                <a:cubicBezTo>
                  <a:pt x="940420" y="147552"/>
                  <a:pt x="918317" y="153467"/>
                  <a:pt x="918317" y="153467"/>
                </a:cubicBezTo>
                <a:cubicBezTo>
                  <a:pt x="923075" y="164224"/>
                  <a:pt x="931175" y="179748"/>
                  <a:pt x="942907" y="190199"/>
                </a:cubicBezTo>
                <a:cubicBezTo>
                  <a:pt x="955777" y="201742"/>
                  <a:pt x="971744" y="207320"/>
                  <a:pt x="991781" y="207320"/>
                </a:cubicBezTo>
                <a:cubicBezTo>
                  <a:pt x="1015512" y="207320"/>
                  <a:pt x="1033522" y="201200"/>
                  <a:pt x="1045328" y="188954"/>
                </a:cubicBezTo>
                <a:cubicBezTo>
                  <a:pt x="1057560" y="176206"/>
                  <a:pt x="1060270" y="159891"/>
                  <a:pt x="1060270" y="148486"/>
                </a:cubicBezTo>
                <a:cubicBezTo>
                  <a:pt x="1060270" y="132143"/>
                  <a:pt x="1053359" y="119523"/>
                  <a:pt x="1039413" y="109575"/>
                </a:cubicBezTo>
                <a:cubicBezTo>
                  <a:pt x="1027232" y="100840"/>
                  <a:pt x="1011476" y="95210"/>
                  <a:pt x="996141" y="89963"/>
                </a:cubicBezTo>
                <a:cubicBezTo>
                  <a:pt x="971158" y="81419"/>
                  <a:pt x="947313" y="73288"/>
                  <a:pt x="947580" y="52297"/>
                </a:cubicBezTo>
                <a:cubicBezTo>
                  <a:pt x="947666" y="42509"/>
                  <a:pt x="951064" y="34889"/>
                  <a:pt x="957229" y="29573"/>
                </a:cubicBezTo>
                <a:cubicBezTo>
                  <a:pt x="963513" y="24171"/>
                  <a:pt x="972473" y="21479"/>
                  <a:pt x="983999" y="21479"/>
                </a:cubicBezTo>
                <a:cubicBezTo>
                  <a:pt x="996107" y="21479"/>
                  <a:pt x="1006905" y="24864"/>
                  <a:pt x="1015130" y="31440"/>
                </a:cubicBezTo>
                <a:cubicBezTo>
                  <a:pt x="1022695" y="37430"/>
                  <a:pt x="1028200" y="46320"/>
                  <a:pt x="1030693" y="56344"/>
                </a:cubicBezTo>
                <a:cubicBezTo>
                  <a:pt x="1030693" y="56344"/>
                  <a:pt x="1052175" y="53542"/>
                  <a:pt x="1052175" y="53542"/>
                </a:cubicBezTo>
                <a:cubicBezTo>
                  <a:pt x="1042749" y="21416"/>
                  <a:pt x="1019718" y="1868"/>
                  <a:pt x="984626" y="1868"/>
                </a:cubicBezTo>
                <a:close/>
                <a:moveTo>
                  <a:pt x="0" y="4669"/>
                </a:moveTo>
                <a:lnTo>
                  <a:pt x="0" y="204519"/>
                </a:lnTo>
                <a:lnTo>
                  <a:pt x="23036" y="204519"/>
                </a:lnTo>
                <a:lnTo>
                  <a:pt x="23036" y="21790"/>
                </a:lnTo>
                <a:lnTo>
                  <a:pt x="23659" y="22413"/>
                </a:lnTo>
                <a:lnTo>
                  <a:pt x="78446" y="204519"/>
                </a:lnTo>
                <a:lnTo>
                  <a:pt x="96190" y="204519"/>
                </a:lnTo>
                <a:lnTo>
                  <a:pt x="151289" y="22413"/>
                </a:lnTo>
                <a:lnTo>
                  <a:pt x="151600" y="21790"/>
                </a:lnTo>
                <a:lnTo>
                  <a:pt x="151600" y="204519"/>
                </a:lnTo>
                <a:lnTo>
                  <a:pt x="174636" y="204519"/>
                </a:lnTo>
                <a:lnTo>
                  <a:pt x="174636" y="4669"/>
                </a:lnTo>
                <a:lnTo>
                  <a:pt x="136347" y="4669"/>
                </a:lnTo>
                <a:lnTo>
                  <a:pt x="87474" y="165296"/>
                </a:lnTo>
                <a:lnTo>
                  <a:pt x="87474" y="165918"/>
                </a:lnTo>
                <a:lnTo>
                  <a:pt x="87162" y="165296"/>
                </a:lnTo>
                <a:lnTo>
                  <a:pt x="38289" y="4669"/>
                </a:lnTo>
                <a:lnTo>
                  <a:pt x="0" y="4669"/>
                </a:lnTo>
                <a:close/>
                <a:moveTo>
                  <a:pt x="1096689" y="8716"/>
                </a:moveTo>
                <a:lnTo>
                  <a:pt x="1096689" y="56655"/>
                </a:lnTo>
                <a:lnTo>
                  <a:pt x="1074586" y="56655"/>
                </a:lnTo>
                <a:lnTo>
                  <a:pt x="1074586" y="75021"/>
                </a:lnTo>
                <a:cubicBezTo>
                  <a:pt x="1074586" y="75021"/>
                  <a:pt x="1096689" y="75021"/>
                  <a:pt x="1096689" y="75021"/>
                </a:cubicBezTo>
                <a:cubicBezTo>
                  <a:pt x="1096689" y="75021"/>
                  <a:pt x="1096689" y="177743"/>
                  <a:pt x="1096689" y="183973"/>
                </a:cubicBezTo>
                <a:cubicBezTo>
                  <a:pt x="1096689" y="193063"/>
                  <a:pt x="1100827" y="198373"/>
                  <a:pt x="1105716" y="201717"/>
                </a:cubicBezTo>
                <a:cubicBezTo>
                  <a:pt x="1110976" y="205243"/>
                  <a:pt x="1118666" y="207009"/>
                  <a:pt x="1129066" y="207009"/>
                </a:cubicBezTo>
                <a:cubicBezTo>
                  <a:pt x="1135640" y="207009"/>
                  <a:pt x="1144629" y="204830"/>
                  <a:pt x="1144629" y="204830"/>
                </a:cubicBezTo>
                <a:cubicBezTo>
                  <a:pt x="1144629" y="204830"/>
                  <a:pt x="1144629" y="188331"/>
                  <a:pt x="1144629" y="188331"/>
                </a:cubicBezTo>
                <a:cubicBezTo>
                  <a:pt x="1142073" y="188493"/>
                  <a:pt x="1139392" y="188643"/>
                  <a:pt x="1136847" y="188643"/>
                </a:cubicBezTo>
                <a:cubicBezTo>
                  <a:pt x="1121364" y="188643"/>
                  <a:pt x="1119725" y="182602"/>
                  <a:pt x="1119725" y="175880"/>
                </a:cubicBezTo>
                <a:cubicBezTo>
                  <a:pt x="1119725" y="175880"/>
                  <a:pt x="1119725" y="75021"/>
                  <a:pt x="1119725" y="75021"/>
                </a:cubicBezTo>
                <a:lnTo>
                  <a:pt x="1144629" y="75021"/>
                </a:lnTo>
                <a:lnTo>
                  <a:pt x="1144629" y="56655"/>
                </a:lnTo>
                <a:lnTo>
                  <a:pt x="1119725" y="56655"/>
                </a:lnTo>
                <a:lnTo>
                  <a:pt x="1119725" y="8716"/>
                </a:lnTo>
                <a:lnTo>
                  <a:pt x="1096689" y="8716"/>
                </a:lnTo>
                <a:close/>
                <a:moveTo>
                  <a:pt x="268024" y="53853"/>
                </a:moveTo>
                <a:cubicBezTo>
                  <a:pt x="248627" y="53853"/>
                  <a:pt x="232187" y="61669"/>
                  <a:pt x="220707" y="76266"/>
                </a:cubicBezTo>
                <a:cubicBezTo>
                  <a:pt x="210054" y="89889"/>
                  <a:pt x="204209" y="109135"/>
                  <a:pt x="204209" y="130431"/>
                </a:cubicBezTo>
                <a:cubicBezTo>
                  <a:pt x="204209" y="151747"/>
                  <a:pt x="210054" y="170957"/>
                  <a:pt x="220707" y="184596"/>
                </a:cubicBezTo>
                <a:cubicBezTo>
                  <a:pt x="232187" y="199232"/>
                  <a:pt x="248627" y="207009"/>
                  <a:pt x="268024" y="207009"/>
                </a:cubicBezTo>
                <a:cubicBezTo>
                  <a:pt x="287501" y="207009"/>
                  <a:pt x="303891" y="199232"/>
                  <a:pt x="315341" y="184596"/>
                </a:cubicBezTo>
                <a:cubicBezTo>
                  <a:pt x="325996" y="170957"/>
                  <a:pt x="331840" y="151747"/>
                  <a:pt x="331840" y="130431"/>
                </a:cubicBezTo>
                <a:cubicBezTo>
                  <a:pt x="331840" y="109135"/>
                  <a:pt x="325996" y="89889"/>
                  <a:pt x="315341" y="76266"/>
                </a:cubicBezTo>
                <a:cubicBezTo>
                  <a:pt x="303891" y="61669"/>
                  <a:pt x="287501" y="53853"/>
                  <a:pt x="268024" y="53853"/>
                </a:cubicBezTo>
                <a:close/>
                <a:moveTo>
                  <a:pt x="1596939" y="54165"/>
                </a:moveTo>
                <a:cubicBezTo>
                  <a:pt x="1587091" y="54165"/>
                  <a:pt x="1577938" y="55974"/>
                  <a:pt x="1570168" y="59457"/>
                </a:cubicBezTo>
                <a:cubicBezTo>
                  <a:pt x="1562564" y="62884"/>
                  <a:pt x="1555807" y="68045"/>
                  <a:pt x="1550553" y="74710"/>
                </a:cubicBezTo>
                <a:cubicBezTo>
                  <a:pt x="1540108" y="87792"/>
                  <a:pt x="1534057" y="107214"/>
                  <a:pt x="1534057" y="130742"/>
                </a:cubicBezTo>
                <a:cubicBezTo>
                  <a:pt x="1534057" y="156929"/>
                  <a:pt x="1541582" y="176910"/>
                  <a:pt x="1555226" y="190199"/>
                </a:cubicBezTo>
                <a:cubicBezTo>
                  <a:pt x="1569616" y="204247"/>
                  <a:pt x="1587957" y="207009"/>
                  <a:pt x="1600673" y="207009"/>
                </a:cubicBezTo>
                <a:cubicBezTo>
                  <a:pt x="1633728" y="207009"/>
                  <a:pt x="1649939" y="189126"/>
                  <a:pt x="1656708" y="172767"/>
                </a:cubicBezTo>
                <a:cubicBezTo>
                  <a:pt x="1656708" y="172767"/>
                  <a:pt x="1638339" y="163739"/>
                  <a:pt x="1638339" y="163739"/>
                </a:cubicBezTo>
                <a:cubicBezTo>
                  <a:pt x="1633876" y="173700"/>
                  <a:pt x="1623613" y="188954"/>
                  <a:pt x="1600673" y="188954"/>
                </a:cubicBezTo>
                <a:cubicBezTo>
                  <a:pt x="1587564" y="188954"/>
                  <a:pt x="1576840" y="183586"/>
                  <a:pt x="1569235" y="173701"/>
                </a:cubicBezTo>
                <a:cubicBezTo>
                  <a:pt x="1561886" y="164134"/>
                  <a:pt x="1557754" y="150894"/>
                  <a:pt x="1557714" y="135100"/>
                </a:cubicBezTo>
                <a:cubicBezTo>
                  <a:pt x="1557714" y="135101"/>
                  <a:pt x="1658575" y="135100"/>
                  <a:pt x="1658575" y="135100"/>
                </a:cubicBezTo>
                <a:cubicBezTo>
                  <a:pt x="1658575" y="135101"/>
                  <a:pt x="1658575" y="121092"/>
                  <a:pt x="1658575" y="121092"/>
                </a:cubicBezTo>
                <a:cubicBezTo>
                  <a:pt x="1658575" y="96895"/>
                  <a:pt x="1652131" y="78850"/>
                  <a:pt x="1640206" y="67861"/>
                </a:cubicBezTo>
                <a:cubicBezTo>
                  <a:pt x="1630056" y="58527"/>
                  <a:pt x="1615815" y="54165"/>
                  <a:pt x="1596939" y="54165"/>
                </a:cubicBezTo>
                <a:close/>
                <a:moveTo>
                  <a:pt x="503985" y="54476"/>
                </a:moveTo>
                <a:cubicBezTo>
                  <a:pt x="477994" y="54476"/>
                  <a:pt x="441104" y="71963"/>
                  <a:pt x="441104" y="130742"/>
                </a:cubicBezTo>
                <a:cubicBezTo>
                  <a:pt x="441104" y="187815"/>
                  <a:pt x="477880" y="207009"/>
                  <a:pt x="502738" y="207009"/>
                </a:cubicBezTo>
                <a:cubicBezTo>
                  <a:pt x="517248" y="207009"/>
                  <a:pt x="530431" y="198971"/>
                  <a:pt x="539470" y="187397"/>
                </a:cubicBezTo>
                <a:cubicBezTo>
                  <a:pt x="539470" y="187398"/>
                  <a:pt x="540717" y="186775"/>
                  <a:pt x="540717" y="186775"/>
                </a:cubicBezTo>
                <a:cubicBezTo>
                  <a:pt x="540717" y="186775"/>
                  <a:pt x="540717" y="214791"/>
                  <a:pt x="540717" y="214791"/>
                </a:cubicBezTo>
                <a:cubicBezTo>
                  <a:pt x="540717" y="234440"/>
                  <a:pt x="523714" y="246543"/>
                  <a:pt x="505544" y="246543"/>
                </a:cubicBezTo>
                <a:cubicBezTo>
                  <a:pt x="487876" y="246543"/>
                  <a:pt x="472239" y="243171"/>
                  <a:pt x="459471" y="237204"/>
                </a:cubicBezTo>
                <a:cubicBezTo>
                  <a:pt x="459471" y="237204"/>
                  <a:pt x="459471" y="257127"/>
                  <a:pt x="459471" y="257127"/>
                </a:cubicBezTo>
                <a:cubicBezTo>
                  <a:pt x="470224" y="261736"/>
                  <a:pt x="487722" y="264598"/>
                  <a:pt x="502738" y="264598"/>
                </a:cubicBezTo>
                <a:cubicBezTo>
                  <a:pt x="543631" y="264598"/>
                  <a:pt x="563133" y="242092"/>
                  <a:pt x="563133" y="209500"/>
                </a:cubicBezTo>
                <a:cubicBezTo>
                  <a:pt x="563133" y="209500"/>
                  <a:pt x="563133" y="57278"/>
                  <a:pt x="563133" y="57278"/>
                </a:cubicBezTo>
                <a:lnTo>
                  <a:pt x="546010" y="57278"/>
                </a:lnTo>
                <a:cubicBezTo>
                  <a:pt x="546010" y="57278"/>
                  <a:pt x="541030" y="72842"/>
                  <a:pt x="541030" y="72842"/>
                </a:cubicBezTo>
                <a:cubicBezTo>
                  <a:pt x="532577" y="61830"/>
                  <a:pt x="521511" y="54476"/>
                  <a:pt x="503985" y="54476"/>
                </a:cubicBezTo>
                <a:close/>
                <a:moveTo>
                  <a:pt x="652785" y="54476"/>
                </a:moveTo>
                <a:cubicBezTo>
                  <a:pt x="620066" y="54476"/>
                  <a:pt x="604578" y="74074"/>
                  <a:pt x="597998" y="86228"/>
                </a:cubicBezTo>
                <a:cubicBezTo>
                  <a:pt x="597998" y="86228"/>
                  <a:pt x="616361" y="95878"/>
                  <a:pt x="616361" y="95878"/>
                </a:cubicBezTo>
                <a:cubicBezTo>
                  <a:pt x="618939" y="88933"/>
                  <a:pt x="628218" y="72842"/>
                  <a:pt x="653093" y="72842"/>
                </a:cubicBezTo>
                <a:cubicBezTo>
                  <a:pt x="672708" y="72842"/>
                  <a:pt x="682670" y="81499"/>
                  <a:pt x="682670" y="98679"/>
                </a:cubicBezTo>
                <a:cubicBezTo>
                  <a:pt x="682670" y="98679"/>
                  <a:pt x="682670" y="103971"/>
                  <a:pt x="682670" y="103971"/>
                </a:cubicBezTo>
                <a:cubicBezTo>
                  <a:pt x="682670" y="103971"/>
                  <a:pt x="682829" y="105580"/>
                  <a:pt x="682357" y="106150"/>
                </a:cubicBezTo>
                <a:cubicBezTo>
                  <a:pt x="681628" y="107070"/>
                  <a:pt x="679562" y="107822"/>
                  <a:pt x="674575" y="108329"/>
                </a:cubicBezTo>
                <a:cubicBezTo>
                  <a:pt x="647110" y="111393"/>
                  <a:pt x="628855" y="115904"/>
                  <a:pt x="615427" y="124517"/>
                </a:cubicBezTo>
                <a:cubicBezTo>
                  <a:pt x="600849" y="133886"/>
                  <a:pt x="591770" y="147004"/>
                  <a:pt x="591770" y="164984"/>
                </a:cubicBezTo>
                <a:cubicBezTo>
                  <a:pt x="591770" y="177758"/>
                  <a:pt x="597952" y="188659"/>
                  <a:pt x="606092" y="196425"/>
                </a:cubicBezTo>
                <a:cubicBezTo>
                  <a:pt x="613651" y="203577"/>
                  <a:pt x="623960" y="207298"/>
                  <a:pt x="635350" y="207631"/>
                </a:cubicBezTo>
                <a:cubicBezTo>
                  <a:pt x="659599" y="208409"/>
                  <a:pt x="675560" y="198318"/>
                  <a:pt x="683290" y="186464"/>
                </a:cubicBezTo>
                <a:cubicBezTo>
                  <a:pt x="683888" y="194609"/>
                  <a:pt x="686808" y="199262"/>
                  <a:pt x="693251" y="202651"/>
                </a:cubicBezTo>
                <a:cubicBezTo>
                  <a:pt x="699302" y="205882"/>
                  <a:pt x="709224" y="205239"/>
                  <a:pt x="713487" y="204207"/>
                </a:cubicBezTo>
                <a:cubicBezTo>
                  <a:pt x="713487" y="204207"/>
                  <a:pt x="713487" y="188643"/>
                  <a:pt x="713487" y="188643"/>
                </a:cubicBezTo>
                <a:cubicBezTo>
                  <a:pt x="708353" y="188386"/>
                  <a:pt x="705080" y="185945"/>
                  <a:pt x="705080" y="179615"/>
                </a:cubicBezTo>
                <a:cubicBezTo>
                  <a:pt x="705080" y="179615"/>
                  <a:pt x="705080" y="108329"/>
                  <a:pt x="705080" y="108329"/>
                </a:cubicBezTo>
                <a:cubicBezTo>
                  <a:pt x="705080" y="108329"/>
                  <a:pt x="705080" y="98991"/>
                  <a:pt x="705080" y="98991"/>
                </a:cubicBezTo>
                <a:cubicBezTo>
                  <a:pt x="705080" y="84279"/>
                  <a:pt x="699308" y="72212"/>
                  <a:pt x="688271" y="64437"/>
                </a:cubicBezTo>
                <a:cubicBezTo>
                  <a:pt x="679169" y="57980"/>
                  <a:pt x="666458" y="54476"/>
                  <a:pt x="652785" y="54476"/>
                </a:cubicBezTo>
                <a:close/>
                <a:moveTo>
                  <a:pt x="811234" y="54476"/>
                </a:moveTo>
                <a:cubicBezTo>
                  <a:pt x="796241" y="54476"/>
                  <a:pt x="780895" y="62242"/>
                  <a:pt x="767962" y="76889"/>
                </a:cubicBezTo>
                <a:lnTo>
                  <a:pt x="767962" y="57278"/>
                </a:lnTo>
                <a:lnTo>
                  <a:pt x="744926" y="57278"/>
                </a:lnTo>
                <a:lnTo>
                  <a:pt x="744926" y="204830"/>
                </a:lnTo>
                <a:lnTo>
                  <a:pt x="767962" y="204830"/>
                </a:lnTo>
                <a:cubicBezTo>
                  <a:pt x="767962" y="204830"/>
                  <a:pt x="767962" y="95255"/>
                  <a:pt x="767962" y="95255"/>
                </a:cubicBezTo>
                <a:cubicBezTo>
                  <a:pt x="775800" y="86879"/>
                  <a:pt x="793372" y="72842"/>
                  <a:pt x="809367" y="72842"/>
                </a:cubicBezTo>
                <a:cubicBezTo>
                  <a:pt x="825397" y="72842"/>
                  <a:pt x="832398" y="80707"/>
                  <a:pt x="832398" y="98368"/>
                </a:cubicBezTo>
                <a:cubicBezTo>
                  <a:pt x="832398" y="98368"/>
                  <a:pt x="832398" y="204830"/>
                  <a:pt x="832398" y="204830"/>
                </a:cubicBezTo>
                <a:lnTo>
                  <a:pt x="855435" y="204830"/>
                </a:lnTo>
                <a:cubicBezTo>
                  <a:pt x="855435" y="204830"/>
                  <a:pt x="855435" y="97745"/>
                  <a:pt x="855435" y="97745"/>
                </a:cubicBezTo>
                <a:cubicBezTo>
                  <a:pt x="855435" y="65866"/>
                  <a:pt x="832762" y="54476"/>
                  <a:pt x="811234" y="54476"/>
                </a:cubicBezTo>
                <a:close/>
                <a:moveTo>
                  <a:pt x="1228054" y="54476"/>
                </a:moveTo>
                <a:cubicBezTo>
                  <a:pt x="1195358" y="54476"/>
                  <a:pt x="1179869" y="74074"/>
                  <a:pt x="1173266" y="86228"/>
                </a:cubicBezTo>
                <a:cubicBezTo>
                  <a:pt x="1173266" y="86228"/>
                  <a:pt x="1191635" y="95878"/>
                  <a:pt x="1191635" y="95878"/>
                </a:cubicBezTo>
                <a:cubicBezTo>
                  <a:pt x="1194219" y="88933"/>
                  <a:pt x="1203486" y="72842"/>
                  <a:pt x="1228367" y="72842"/>
                </a:cubicBezTo>
                <a:cubicBezTo>
                  <a:pt x="1247977" y="72842"/>
                  <a:pt x="1257938" y="81499"/>
                  <a:pt x="1257938" y="98679"/>
                </a:cubicBezTo>
                <a:cubicBezTo>
                  <a:pt x="1257938" y="98679"/>
                  <a:pt x="1257938" y="103971"/>
                  <a:pt x="1257938" y="103971"/>
                </a:cubicBezTo>
                <a:cubicBezTo>
                  <a:pt x="1257938" y="103971"/>
                  <a:pt x="1257779" y="105580"/>
                  <a:pt x="1257318" y="106150"/>
                </a:cubicBezTo>
                <a:cubicBezTo>
                  <a:pt x="1256600" y="107070"/>
                  <a:pt x="1254853" y="107822"/>
                  <a:pt x="1249844" y="108329"/>
                </a:cubicBezTo>
                <a:cubicBezTo>
                  <a:pt x="1222384" y="111388"/>
                  <a:pt x="1204124" y="115904"/>
                  <a:pt x="1190701" y="124517"/>
                </a:cubicBezTo>
                <a:cubicBezTo>
                  <a:pt x="1176129" y="133886"/>
                  <a:pt x="1167039" y="147004"/>
                  <a:pt x="1167039" y="164984"/>
                </a:cubicBezTo>
                <a:cubicBezTo>
                  <a:pt x="1167039" y="177758"/>
                  <a:pt x="1173215" y="188654"/>
                  <a:pt x="1181361" y="196425"/>
                </a:cubicBezTo>
                <a:cubicBezTo>
                  <a:pt x="1188925" y="203577"/>
                  <a:pt x="1199240" y="207298"/>
                  <a:pt x="1210624" y="207631"/>
                </a:cubicBezTo>
                <a:cubicBezTo>
                  <a:pt x="1234850" y="208409"/>
                  <a:pt x="1250828" y="198318"/>
                  <a:pt x="1258564" y="186464"/>
                </a:cubicBezTo>
                <a:cubicBezTo>
                  <a:pt x="1259173" y="194605"/>
                  <a:pt x="1262071" y="199262"/>
                  <a:pt x="1268526" y="202651"/>
                </a:cubicBezTo>
                <a:cubicBezTo>
                  <a:pt x="1274559" y="205882"/>
                  <a:pt x="1284487" y="205239"/>
                  <a:pt x="1288756" y="204207"/>
                </a:cubicBezTo>
                <a:cubicBezTo>
                  <a:pt x="1288756" y="204207"/>
                  <a:pt x="1288756" y="188643"/>
                  <a:pt x="1288756" y="188643"/>
                </a:cubicBezTo>
                <a:cubicBezTo>
                  <a:pt x="1283633" y="188386"/>
                  <a:pt x="1280354" y="185945"/>
                  <a:pt x="1280354" y="179615"/>
                </a:cubicBezTo>
                <a:cubicBezTo>
                  <a:pt x="1280354" y="179615"/>
                  <a:pt x="1280354" y="108329"/>
                  <a:pt x="1280354" y="108329"/>
                </a:cubicBezTo>
                <a:cubicBezTo>
                  <a:pt x="1280354" y="108329"/>
                  <a:pt x="1280354" y="98991"/>
                  <a:pt x="1280354" y="98991"/>
                </a:cubicBezTo>
                <a:cubicBezTo>
                  <a:pt x="1280354" y="84279"/>
                  <a:pt x="1274281" y="72212"/>
                  <a:pt x="1263232" y="64437"/>
                </a:cubicBezTo>
                <a:cubicBezTo>
                  <a:pt x="1254124" y="57980"/>
                  <a:pt x="1241721" y="54476"/>
                  <a:pt x="1228054" y="54476"/>
                </a:cubicBezTo>
                <a:close/>
                <a:moveTo>
                  <a:pt x="1386503" y="54476"/>
                </a:moveTo>
                <a:cubicBezTo>
                  <a:pt x="1371470" y="54476"/>
                  <a:pt x="1356169" y="62242"/>
                  <a:pt x="1343236" y="76889"/>
                </a:cubicBezTo>
                <a:lnTo>
                  <a:pt x="1343236" y="57278"/>
                </a:lnTo>
                <a:lnTo>
                  <a:pt x="1320200" y="57278"/>
                </a:lnTo>
                <a:lnTo>
                  <a:pt x="1320200" y="204830"/>
                </a:lnTo>
                <a:lnTo>
                  <a:pt x="1343236" y="204830"/>
                </a:lnTo>
                <a:cubicBezTo>
                  <a:pt x="1343236" y="204830"/>
                  <a:pt x="1343236" y="95255"/>
                  <a:pt x="1343236" y="95255"/>
                </a:cubicBezTo>
                <a:cubicBezTo>
                  <a:pt x="1351086" y="86874"/>
                  <a:pt x="1368624" y="72842"/>
                  <a:pt x="1384636" y="72842"/>
                </a:cubicBezTo>
                <a:cubicBezTo>
                  <a:pt x="1400642" y="72842"/>
                  <a:pt x="1407672" y="80707"/>
                  <a:pt x="1407672" y="98368"/>
                </a:cubicBezTo>
                <a:cubicBezTo>
                  <a:pt x="1407672" y="98368"/>
                  <a:pt x="1407672" y="204830"/>
                  <a:pt x="1407672" y="204830"/>
                </a:cubicBezTo>
                <a:lnTo>
                  <a:pt x="1430709" y="204830"/>
                </a:lnTo>
                <a:cubicBezTo>
                  <a:pt x="1430709" y="204830"/>
                  <a:pt x="1430709" y="97745"/>
                  <a:pt x="1430709" y="97745"/>
                </a:cubicBezTo>
                <a:cubicBezTo>
                  <a:pt x="1430709" y="65866"/>
                  <a:pt x="1408037" y="54476"/>
                  <a:pt x="1386503" y="54476"/>
                </a:cubicBezTo>
                <a:close/>
                <a:moveTo>
                  <a:pt x="432387" y="55099"/>
                </a:moveTo>
                <a:cubicBezTo>
                  <a:pt x="409015" y="55099"/>
                  <a:pt x="395164" y="64160"/>
                  <a:pt x="383203" y="85605"/>
                </a:cubicBezTo>
                <a:lnTo>
                  <a:pt x="383203" y="84049"/>
                </a:lnTo>
                <a:lnTo>
                  <a:pt x="383203" y="57278"/>
                </a:lnTo>
                <a:lnTo>
                  <a:pt x="360167" y="57278"/>
                </a:lnTo>
                <a:lnTo>
                  <a:pt x="360167" y="204519"/>
                </a:lnTo>
                <a:lnTo>
                  <a:pt x="383203" y="204519"/>
                </a:lnTo>
                <a:cubicBezTo>
                  <a:pt x="383203" y="204519"/>
                  <a:pt x="383203" y="121092"/>
                  <a:pt x="383203" y="121092"/>
                </a:cubicBezTo>
                <a:cubicBezTo>
                  <a:pt x="388890" y="90786"/>
                  <a:pt x="404935" y="76578"/>
                  <a:pt x="432387" y="76578"/>
                </a:cubicBezTo>
                <a:cubicBezTo>
                  <a:pt x="432387" y="76578"/>
                  <a:pt x="432387" y="55099"/>
                  <a:pt x="432387" y="55099"/>
                </a:cubicBezTo>
                <a:close/>
                <a:moveTo>
                  <a:pt x="1674137" y="56966"/>
                </a:moveTo>
                <a:lnTo>
                  <a:pt x="1725504" y="203273"/>
                </a:lnTo>
                <a:cubicBezTo>
                  <a:pt x="1725504" y="203273"/>
                  <a:pt x="1725504" y="204519"/>
                  <a:pt x="1725504" y="204519"/>
                </a:cubicBezTo>
                <a:cubicBezTo>
                  <a:pt x="1722436" y="218540"/>
                  <a:pt x="1713556" y="235850"/>
                  <a:pt x="1705581" y="241251"/>
                </a:cubicBezTo>
                <a:cubicBezTo>
                  <a:pt x="1698534" y="246032"/>
                  <a:pt x="1690906" y="246543"/>
                  <a:pt x="1685032" y="246543"/>
                </a:cubicBezTo>
                <a:cubicBezTo>
                  <a:pt x="1682203" y="246543"/>
                  <a:pt x="1676346" y="245586"/>
                  <a:pt x="1673830" y="244986"/>
                </a:cubicBezTo>
                <a:cubicBezTo>
                  <a:pt x="1673830" y="244986"/>
                  <a:pt x="1673830" y="262730"/>
                  <a:pt x="1673830" y="262730"/>
                </a:cubicBezTo>
                <a:cubicBezTo>
                  <a:pt x="1677017" y="263512"/>
                  <a:pt x="1684372" y="264909"/>
                  <a:pt x="1689079" y="264909"/>
                </a:cubicBezTo>
                <a:cubicBezTo>
                  <a:pt x="1700060" y="264909"/>
                  <a:pt x="1709315" y="262161"/>
                  <a:pt x="1717096" y="256505"/>
                </a:cubicBezTo>
                <a:cubicBezTo>
                  <a:pt x="1726415" y="249733"/>
                  <a:pt x="1736735" y="232083"/>
                  <a:pt x="1741693" y="216971"/>
                </a:cubicBezTo>
                <a:cubicBezTo>
                  <a:pt x="1741693" y="216971"/>
                  <a:pt x="1793054" y="56966"/>
                  <a:pt x="1793054" y="56966"/>
                </a:cubicBezTo>
                <a:lnTo>
                  <a:pt x="1770643" y="56966"/>
                </a:lnTo>
                <a:lnTo>
                  <a:pt x="1737019" y="170276"/>
                </a:lnTo>
                <a:lnTo>
                  <a:pt x="1736712" y="172767"/>
                </a:lnTo>
                <a:lnTo>
                  <a:pt x="1736086" y="170276"/>
                </a:lnTo>
                <a:lnTo>
                  <a:pt x="1696553" y="56966"/>
                </a:lnTo>
                <a:lnTo>
                  <a:pt x="1674137" y="56966"/>
                </a:lnTo>
                <a:close/>
                <a:moveTo>
                  <a:pt x="268024" y="72220"/>
                </a:moveTo>
                <a:cubicBezTo>
                  <a:pt x="292823" y="72220"/>
                  <a:pt x="307559" y="93986"/>
                  <a:pt x="307559" y="130431"/>
                </a:cubicBezTo>
                <a:cubicBezTo>
                  <a:pt x="307558" y="166886"/>
                  <a:pt x="292823" y="188643"/>
                  <a:pt x="268024" y="188643"/>
                </a:cubicBezTo>
                <a:cubicBezTo>
                  <a:pt x="243265" y="188643"/>
                  <a:pt x="228490" y="166886"/>
                  <a:pt x="228490" y="130431"/>
                </a:cubicBezTo>
                <a:cubicBezTo>
                  <a:pt x="228490" y="93986"/>
                  <a:pt x="243265" y="72220"/>
                  <a:pt x="268024" y="72220"/>
                </a:cubicBezTo>
                <a:close/>
                <a:moveTo>
                  <a:pt x="505544" y="72531"/>
                </a:moveTo>
                <a:cubicBezTo>
                  <a:pt x="518540" y="72531"/>
                  <a:pt x="529947" y="78146"/>
                  <a:pt x="540717" y="91520"/>
                </a:cubicBezTo>
                <a:cubicBezTo>
                  <a:pt x="540717" y="91520"/>
                  <a:pt x="540717" y="161872"/>
                  <a:pt x="540717" y="161872"/>
                </a:cubicBezTo>
                <a:cubicBezTo>
                  <a:pt x="534757" y="178841"/>
                  <a:pt x="517680" y="188643"/>
                  <a:pt x="505544" y="188643"/>
                </a:cubicBezTo>
                <a:cubicBezTo>
                  <a:pt x="481785" y="188643"/>
                  <a:pt x="465386" y="173851"/>
                  <a:pt x="465386" y="129497"/>
                </a:cubicBezTo>
                <a:cubicBezTo>
                  <a:pt x="465386" y="92202"/>
                  <a:pt x="480106" y="72531"/>
                  <a:pt x="505544" y="72531"/>
                </a:cubicBezTo>
                <a:close/>
                <a:moveTo>
                  <a:pt x="1597560" y="72531"/>
                </a:moveTo>
                <a:cubicBezTo>
                  <a:pt x="1623954" y="72531"/>
                  <a:pt x="1635754" y="86487"/>
                  <a:pt x="1635851" y="116734"/>
                </a:cubicBezTo>
                <a:cubicBezTo>
                  <a:pt x="1635851" y="116734"/>
                  <a:pt x="1558340" y="116734"/>
                  <a:pt x="1558340" y="116734"/>
                </a:cubicBezTo>
                <a:cubicBezTo>
                  <a:pt x="1560344" y="86511"/>
                  <a:pt x="1573009" y="72531"/>
                  <a:pt x="1597560" y="72531"/>
                </a:cubicBezTo>
                <a:close/>
                <a:moveTo>
                  <a:pt x="683290" y="124517"/>
                </a:moveTo>
                <a:cubicBezTo>
                  <a:pt x="683290" y="124517"/>
                  <a:pt x="683290" y="161872"/>
                  <a:pt x="683290" y="161872"/>
                </a:cubicBezTo>
                <a:cubicBezTo>
                  <a:pt x="682231" y="174768"/>
                  <a:pt x="658130" y="190377"/>
                  <a:pt x="638464" y="189265"/>
                </a:cubicBezTo>
                <a:cubicBezTo>
                  <a:pt x="627614" y="188670"/>
                  <a:pt x="617163" y="179934"/>
                  <a:pt x="616053" y="165607"/>
                </a:cubicBezTo>
                <a:cubicBezTo>
                  <a:pt x="614249" y="141665"/>
                  <a:pt x="632242" y="131725"/>
                  <a:pt x="672395" y="127318"/>
                </a:cubicBezTo>
                <a:cubicBezTo>
                  <a:pt x="675190" y="127062"/>
                  <a:pt x="680592" y="126071"/>
                  <a:pt x="683290" y="124517"/>
                </a:cubicBezTo>
                <a:close/>
                <a:moveTo>
                  <a:pt x="1258564" y="124517"/>
                </a:moveTo>
                <a:cubicBezTo>
                  <a:pt x="1258564" y="124517"/>
                  <a:pt x="1258564" y="161872"/>
                  <a:pt x="1258564" y="161872"/>
                </a:cubicBezTo>
                <a:cubicBezTo>
                  <a:pt x="1257500" y="174762"/>
                  <a:pt x="1233399" y="190377"/>
                  <a:pt x="1213738" y="189265"/>
                </a:cubicBezTo>
                <a:cubicBezTo>
                  <a:pt x="1202906" y="188666"/>
                  <a:pt x="1192403" y="179929"/>
                  <a:pt x="1191322" y="165607"/>
                </a:cubicBezTo>
                <a:cubicBezTo>
                  <a:pt x="1189495" y="141665"/>
                  <a:pt x="1207505" y="131725"/>
                  <a:pt x="1247669" y="127318"/>
                </a:cubicBezTo>
                <a:cubicBezTo>
                  <a:pt x="1250441" y="127062"/>
                  <a:pt x="1255883" y="126071"/>
                  <a:pt x="1258564" y="124517"/>
                </a:cubicBezTo>
                <a:close/>
              </a:path>
            </a:pathLst>
          </a:custGeom>
          <a:solidFill>
            <a:srgbClr val="000000"/>
          </a:solidFill>
          <a:ln w="505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742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451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3984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46944"/>
            <a:ext cx="11277600" cy="3892551"/>
          </a:xfrm>
          <a:prstGeom prst="rect">
            <a:avLst/>
          </a:prstGeom>
        </p:spPr>
        <p:txBody>
          <a:bodyPr lIns="0" rIns="0" anchor="t" anchorCtr="0"/>
          <a:lstStyle>
            <a:lvl1pPr marL="232102" indent="-232102">
              <a:lnSpc>
                <a:spcPct val="100000"/>
              </a:lnSpc>
              <a:spcBef>
                <a:spcPts val="488"/>
              </a:spcBef>
              <a:spcAft>
                <a:spcPts val="488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138">
                <a:solidFill>
                  <a:srgbClr val="404040"/>
                </a:solidFill>
                <a:latin typeface="+mn-lt"/>
                <a:cs typeface="Arial" panose="020B0604020202020204" pitchFamily="34" charset="0"/>
              </a:defRPr>
            </a:lvl1pPr>
            <a:lvl2pPr marL="603466" indent="-232102">
              <a:spcBef>
                <a:spcPts val="488"/>
              </a:spcBef>
              <a:spcAft>
                <a:spcPts val="488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38">
                <a:solidFill>
                  <a:srgbClr val="404040"/>
                </a:solidFill>
                <a:latin typeface="+mn-lt"/>
                <a:cs typeface="Arial" panose="020B0604020202020204" pitchFamily="34" charset="0"/>
              </a:defRPr>
            </a:lvl2pPr>
            <a:lvl3pPr marL="974829" indent="-232102">
              <a:spcBef>
                <a:spcPts val="488"/>
              </a:spcBef>
              <a:spcAft>
                <a:spcPts val="488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138">
                <a:solidFill>
                  <a:srgbClr val="404040"/>
                </a:solidFill>
                <a:latin typeface="+mn-lt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</a:t>
            </a:r>
          </a:p>
          <a:p>
            <a:pPr lvl="1"/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.</a:t>
            </a:r>
          </a:p>
          <a:p>
            <a:pPr lvl="2"/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quae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  <a:r>
              <a:rPr lang="en-US" err="1"/>
              <a:t>architecto</a:t>
            </a:r>
            <a:r>
              <a:rPr lang="en-US"/>
              <a:t> </a:t>
            </a:r>
            <a:r>
              <a:rPr lang="en-US" err="1"/>
              <a:t>beatae</a:t>
            </a:r>
            <a:r>
              <a:rPr lang="en-US"/>
              <a:t> vitae dicta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 </a:t>
            </a:r>
            <a:r>
              <a:rPr lang="en-US" err="1"/>
              <a:t>aspernatur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odit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fugit,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consequuntur</a:t>
            </a:r>
            <a:r>
              <a:rPr lang="en-US"/>
              <a:t> </a:t>
            </a:r>
            <a:r>
              <a:rPr lang="en-US" err="1"/>
              <a:t>magni</a:t>
            </a:r>
            <a:r>
              <a:rPr lang="en-US"/>
              <a:t> </a:t>
            </a:r>
            <a:r>
              <a:rPr lang="en-US" err="1"/>
              <a:t>dolores</a:t>
            </a:r>
            <a:r>
              <a:rPr lang="en-US"/>
              <a:t> </a:t>
            </a:r>
            <a:r>
              <a:rPr lang="en-US" err="1"/>
              <a:t>eos</a:t>
            </a:r>
            <a:endParaRPr lang="en-US"/>
          </a:p>
          <a:p>
            <a:pPr lvl="0"/>
            <a:r>
              <a:rPr lang="en-US"/>
              <a:t>Qui </a:t>
            </a:r>
            <a:r>
              <a:rPr lang="en-US" err="1"/>
              <a:t>ratione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sequi</a:t>
            </a:r>
            <a:r>
              <a:rPr lang="en-US"/>
              <a:t> </a:t>
            </a:r>
            <a:r>
              <a:rPr lang="en-US" err="1"/>
              <a:t>nesciunt</a:t>
            </a:r>
            <a:r>
              <a:rPr lang="en-US"/>
              <a:t>.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porro</a:t>
            </a:r>
            <a:r>
              <a:rPr lang="en-US"/>
              <a:t> </a:t>
            </a:r>
            <a:r>
              <a:rPr lang="en-US" err="1"/>
              <a:t>quisquam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dolorem</a:t>
            </a:r>
            <a:r>
              <a:rPr lang="en-US"/>
              <a:t> ipsum </a:t>
            </a:r>
            <a:r>
              <a:rPr lang="en-US" err="1"/>
              <a:t>quia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adipisci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non </a:t>
            </a:r>
            <a:r>
              <a:rPr lang="en-US" err="1"/>
              <a:t>numquam</a:t>
            </a:r>
            <a:r>
              <a:rPr lang="en-US"/>
              <a:t> </a:t>
            </a:r>
            <a:r>
              <a:rPr lang="en-US" err="1"/>
              <a:t>eius</a:t>
            </a:r>
            <a:r>
              <a:rPr lang="en-US"/>
              <a:t> </a:t>
            </a:r>
            <a:r>
              <a:rPr lang="en-US" err="1"/>
              <a:t>modi</a:t>
            </a:r>
            <a:r>
              <a:rPr lang="en-US"/>
              <a:t> </a:t>
            </a:r>
            <a:r>
              <a:rPr lang="en-US" err="1"/>
              <a:t>tempora</a:t>
            </a:r>
            <a:r>
              <a:rPr lang="en-US"/>
              <a:t> </a:t>
            </a:r>
            <a:r>
              <a:rPr lang="en-US" err="1"/>
              <a:t>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magnam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quaerat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.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471715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2437" b="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976087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787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4C2C27A0-CB72-4CB6-A29D-B20F356BF563}"/>
              </a:ext>
            </a:extLst>
          </p:cNvPr>
          <p:cNvSpPr txBox="1">
            <a:spLocks/>
          </p:cNvSpPr>
          <p:nvPr userDrawn="1"/>
        </p:nvSpPr>
        <p:spPr>
          <a:xfrm>
            <a:off x="495303" y="6546923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marL="0" marR="0" lvl="0" indent="0" algn="r" defTabSz="74272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70406D6-1FA0-4A70-8E9A-6DDEBF909E5E}"/>
              </a:ext>
            </a:extLst>
          </p:cNvPr>
          <p:cNvSpPr txBox="1">
            <a:spLocks/>
          </p:cNvSpPr>
          <p:nvPr userDrawn="1"/>
        </p:nvSpPr>
        <p:spPr>
          <a:xfrm>
            <a:off x="492876" y="6515092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5110E-A93C-E24B-BA01-8EFF0EF70079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5310BA-00D3-4F12-960E-A0F192BEAB93}"/>
              </a:ext>
            </a:extLst>
          </p:cNvPr>
          <p:cNvCxnSpPr>
            <a:cxnSpLocks/>
          </p:cNvCxnSpPr>
          <p:nvPr userDrawn="1"/>
        </p:nvCxnSpPr>
        <p:spPr>
          <a:xfrm>
            <a:off x="2888835" y="6618774"/>
            <a:ext cx="64837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637C3C6F-DB80-41F7-A3B8-553791B12F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3513" y="6493401"/>
            <a:ext cx="888432" cy="25883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3B1EDB-3693-4033-9E40-70F733F3E5A2}"/>
              </a:ext>
            </a:extLst>
          </p:cNvPr>
          <p:cNvCxnSpPr/>
          <p:nvPr userDrawn="1"/>
        </p:nvCxnSpPr>
        <p:spPr>
          <a:xfrm>
            <a:off x="10784366" y="6493401"/>
            <a:ext cx="0" cy="2588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3B00325-CFA1-4989-888C-92F8850C58B5}"/>
              </a:ext>
            </a:extLst>
          </p:cNvPr>
          <p:cNvSpPr/>
          <p:nvPr userDrawn="1"/>
        </p:nvSpPr>
        <p:spPr>
          <a:xfrm>
            <a:off x="9467852" y="6543762"/>
            <a:ext cx="1247371" cy="182154"/>
          </a:xfrm>
          <a:custGeom>
            <a:avLst/>
            <a:gdLst>
              <a:gd name="connsiteX0" fmla="*/ 1471175 w 1793053"/>
              <a:gd name="connsiteY0" fmla="*/ 0 h 261840"/>
              <a:gd name="connsiteX1" fmla="*/ 1471175 w 1793053"/>
              <a:gd name="connsiteY1" fmla="*/ 183973 h 261840"/>
              <a:gd name="connsiteX2" fmla="*/ 1480823 w 1793053"/>
              <a:gd name="connsiteY2" fmla="*/ 201717 h 261840"/>
              <a:gd name="connsiteX3" fmla="*/ 1504173 w 1793053"/>
              <a:gd name="connsiteY3" fmla="*/ 207009 h 261840"/>
              <a:gd name="connsiteX4" fmla="*/ 1519428 w 1793053"/>
              <a:gd name="connsiteY4" fmla="*/ 204830 h 261840"/>
              <a:gd name="connsiteX5" fmla="*/ 1519428 w 1793053"/>
              <a:gd name="connsiteY5" fmla="*/ 188331 h 261840"/>
              <a:gd name="connsiteX6" fmla="*/ 1511954 w 1793053"/>
              <a:gd name="connsiteY6" fmla="*/ 188643 h 261840"/>
              <a:gd name="connsiteX7" fmla="*/ 1494211 w 1793053"/>
              <a:gd name="connsiteY7" fmla="*/ 175880 h 261840"/>
              <a:gd name="connsiteX8" fmla="*/ 1494211 w 1793053"/>
              <a:gd name="connsiteY8" fmla="*/ 0 h 261840"/>
              <a:gd name="connsiteX9" fmla="*/ 1471175 w 1793053"/>
              <a:gd name="connsiteY9" fmla="*/ 0 h 261840"/>
              <a:gd name="connsiteX10" fmla="*/ 984626 w 1793053"/>
              <a:gd name="connsiteY10" fmla="*/ 1868 h 261840"/>
              <a:gd name="connsiteX11" fmla="*/ 940420 w 1793053"/>
              <a:gd name="connsiteY11" fmla="*/ 17121 h 261840"/>
              <a:gd name="connsiteX12" fmla="*/ 923610 w 1793053"/>
              <a:gd name="connsiteY12" fmla="*/ 54165 h 261840"/>
              <a:gd name="connsiteX13" fmla="*/ 943220 w 1793053"/>
              <a:gd name="connsiteY13" fmla="*/ 91831 h 261840"/>
              <a:gd name="connsiteX14" fmla="*/ 985246 w 1793053"/>
              <a:gd name="connsiteY14" fmla="*/ 111131 h 261840"/>
              <a:gd name="connsiteX15" fmla="*/ 1035366 w 1793053"/>
              <a:gd name="connsiteY15" fmla="*/ 152222 h 261840"/>
              <a:gd name="connsiteX16" fmla="*/ 1025092 w 1793053"/>
              <a:gd name="connsiteY16" fmla="*/ 177747 h 261840"/>
              <a:gd name="connsiteX17" fmla="*/ 993027 w 1793053"/>
              <a:gd name="connsiteY17" fmla="*/ 187709 h 261840"/>
              <a:gd name="connsiteX18" fmla="*/ 940420 w 1793053"/>
              <a:gd name="connsiteY18" fmla="*/ 147552 h 261840"/>
              <a:gd name="connsiteX19" fmla="*/ 918317 w 1793053"/>
              <a:gd name="connsiteY19" fmla="*/ 153467 h 261840"/>
              <a:gd name="connsiteX20" fmla="*/ 942907 w 1793053"/>
              <a:gd name="connsiteY20" fmla="*/ 190199 h 261840"/>
              <a:gd name="connsiteX21" fmla="*/ 991781 w 1793053"/>
              <a:gd name="connsiteY21" fmla="*/ 207320 h 261840"/>
              <a:gd name="connsiteX22" fmla="*/ 1045328 w 1793053"/>
              <a:gd name="connsiteY22" fmla="*/ 188954 h 261840"/>
              <a:gd name="connsiteX23" fmla="*/ 1060270 w 1793053"/>
              <a:gd name="connsiteY23" fmla="*/ 148486 h 261840"/>
              <a:gd name="connsiteX24" fmla="*/ 1039413 w 1793053"/>
              <a:gd name="connsiteY24" fmla="*/ 109575 h 261840"/>
              <a:gd name="connsiteX25" fmla="*/ 996141 w 1793053"/>
              <a:gd name="connsiteY25" fmla="*/ 89963 h 261840"/>
              <a:gd name="connsiteX26" fmla="*/ 947580 w 1793053"/>
              <a:gd name="connsiteY26" fmla="*/ 52297 h 261840"/>
              <a:gd name="connsiteX27" fmla="*/ 957229 w 1793053"/>
              <a:gd name="connsiteY27" fmla="*/ 29573 h 261840"/>
              <a:gd name="connsiteX28" fmla="*/ 983999 w 1793053"/>
              <a:gd name="connsiteY28" fmla="*/ 21479 h 261840"/>
              <a:gd name="connsiteX29" fmla="*/ 1015130 w 1793053"/>
              <a:gd name="connsiteY29" fmla="*/ 31440 h 261840"/>
              <a:gd name="connsiteX30" fmla="*/ 1030693 w 1793053"/>
              <a:gd name="connsiteY30" fmla="*/ 56344 h 261840"/>
              <a:gd name="connsiteX31" fmla="*/ 1052175 w 1793053"/>
              <a:gd name="connsiteY31" fmla="*/ 53542 h 261840"/>
              <a:gd name="connsiteX32" fmla="*/ 984626 w 1793053"/>
              <a:gd name="connsiteY32" fmla="*/ 1868 h 261840"/>
              <a:gd name="connsiteX33" fmla="*/ 0 w 1793053"/>
              <a:gd name="connsiteY33" fmla="*/ 4669 h 261840"/>
              <a:gd name="connsiteX34" fmla="*/ 0 w 1793053"/>
              <a:gd name="connsiteY34" fmla="*/ 204519 h 261840"/>
              <a:gd name="connsiteX35" fmla="*/ 23036 w 1793053"/>
              <a:gd name="connsiteY35" fmla="*/ 204519 h 261840"/>
              <a:gd name="connsiteX36" fmla="*/ 23036 w 1793053"/>
              <a:gd name="connsiteY36" fmla="*/ 21790 h 261840"/>
              <a:gd name="connsiteX37" fmla="*/ 23659 w 1793053"/>
              <a:gd name="connsiteY37" fmla="*/ 22413 h 261840"/>
              <a:gd name="connsiteX38" fmla="*/ 78446 w 1793053"/>
              <a:gd name="connsiteY38" fmla="*/ 204519 h 261840"/>
              <a:gd name="connsiteX39" fmla="*/ 96190 w 1793053"/>
              <a:gd name="connsiteY39" fmla="*/ 204519 h 261840"/>
              <a:gd name="connsiteX40" fmla="*/ 151289 w 1793053"/>
              <a:gd name="connsiteY40" fmla="*/ 22413 h 261840"/>
              <a:gd name="connsiteX41" fmla="*/ 151600 w 1793053"/>
              <a:gd name="connsiteY41" fmla="*/ 21790 h 261840"/>
              <a:gd name="connsiteX42" fmla="*/ 151600 w 1793053"/>
              <a:gd name="connsiteY42" fmla="*/ 204519 h 261840"/>
              <a:gd name="connsiteX43" fmla="*/ 174636 w 1793053"/>
              <a:gd name="connsiteY43" fmla="*/ 204519 h 261840"/>
              <a:gd name="connsiteX44" fmla="*/ 174636 w 1793053"/>
              <a:gd name="connsiteY44" fmla="*/ 4669 h 261840"/>
              <a:gd name="connsiteX45" fmla="*/ 136347 w 1793053"/>
              <a:gd name="connsiteY45" fmla="*/ 4669 h 261840"/>
              <a:gd name="connsiteX46" fmla="*/ 87474 w 1793053"/>
              <a:gd name="connsiteY46" fmla="*/ 165296 h 261840"/>
              <a:gd name="connsiteX47" fmla="*/ 87474 w 1793053"/>
              <a:gd name="connsiteY47" fmla="*/ 165918 h 261840"/>
              <a:gd name="connsiteX48" fmla="*/ 87162 w 1793053"/>
              <a:gd name="connsiteY48" fmla="*/ 165296 h 261840"/>
              <a:gd name="connsiteX49" fmla="*/ 38289 w 1793053"/>
              <a:gd name="connsiteY49" fmla="*/ 4669 h 261840"/>
              <a:gd name="connsiteX50" fmla="*/ 0 w 1793053"/>
              <a:gd name="connsiteY50" fmla="*/ 4669 h 261840"/>
              <a:gd name="connsiteX51" fmla="*/ 1096689 w 1793053"/>
              <a:gd name="connsiteY51" fmla="*/ 8716 h 261840"/>
              <a:gd name="connsiteX52" fmla="*/ 1096689 w 1793053"/>
              <a:gd name="connsiteY52" fmla="*/ 56655 h 261840"/>
              <a:gd name="connsiteX53" fmla="*/ 1074586 w 1793053"/>
              <a:gd name="connsiteY53" fmla="*/ 56655 h 261840"/>
              <a:gd name="connsiteX54" fmla="*/ 1074586 w 1793053"/>
              <a:gd name="connsiteY54" fmla="*/ 75021 h 261840"/>
              <a:gd name="connsiteX55" fmla="*/ 1096689 w 1793053"/>
              <a:gd name="connsiteY55" fmla="*/ 75021 h 261840"/>
              <a:gd name="connsiteX56" fmla="*/ 1096689 w 1793053"/>
              <a:gd name="connsiteY56" fmla="*/ 183973 h 261840"/>
              <a:gd name="connsiteX57" fmla="*/ 1105716 w 1793053"/>
              <a:gd name="connsiteY57" fmla="*/ 201717 h 261840"/>
              <a:gd name="connsiteX58" fmla="*/ 1129066 w 1793053"/>
              <a:gd name="connsiteY58" fmla="*/ 207009 h 261840"/>
              <a:gd name="connsiteX59" fmla="*/ 1144629 w 1793053"/>
              <a:gd name="connsiteY59" fmla="*/ 204830 h 261840"/>
              <a:gd name="connsiteX60" fmla="*/ 1144629 w 1793053"/>
              <a:gd name="connsiteY60" fmla="*/ 188331 h 261840"/>
              <a:gd name="connsiteX61" fmla="*/ 1136847 w 1793053"/>
              <a:gd name="connsiteY61" fmla="*/ 188643 h 261840"/>
              <a:gd name="connsiteX62" fmla="*/ 1119725 w 1793053"/>
              <a:gd name="connsiteY62" fmla="*/ 175880 h 261840"/>
              <a:gd name="connsiteX63" fmla="*/ 1119725 w 1793053"/>
              <a:gd name="connsiteY63" fmla="*/ 75021 h 261840"/>
              <a:gd name="connsiteX64" fmla="*/ 1144629 w 1793053"/>
              <a:gd name="connsiteY64" fmla="*/ 75021 h 261840"/>
              <a:gd name="connsiteX65" fmla="*/ 1144629 w 1793053"/>
              <a:gd name="connsiteY65" fmla="*/ 56655 h 261840"/>
              <a:gd name="connsiteX66" fmla="*/ 1119725 w 1793053"/>
              <a:gd name="connsiteY66" fmla="*/ 56655 h 261840"/>
              <a:gd name="connsiteX67" fmla="*/ 1119725 w 1793053"/>
              <a:gd name="connsiteY67" fmla="*/ 8716 h 261840"/>
              <a:gd name="connsiteX68" fmla="*/ 1096689 w 1793053"/>
              <a:gd name="connsiteY68" fmla="*/ 8716 h 261840"/>
              <a:gd name="connsiteX69" fmla="*/ 268024 w 1793053"/>
              <a:gd name="connsiteY69" fmla="*/ 53853 h 261840"/>
              <a:gd name="connsiteX70" fmla="*/ 220707 w 1793053"/>
              <a:gd name="connsiteY70" fmla="*/ 76266 h 261840"/>
              <a:gd name="connsiteX71" fmla="*/ 204209 w 1793053"/>
              <a:gd name="connsiteY71" fmla="*/ 130431 h 261840"/>
              <a:gd name="connsiteX72" fmla="*/ 220707 w 1793053"/>
              <a:gd name="connsiteY72" fmla="*/ 184596 h 261840"/>
              <a:gd name="connsiteX73" fmla="*/ 268024 w 1793053"/>
              <a:gd name="connsiteY73" fmla="*/ 207009 h 261840"/>
              <a:gd name="connsiteX74" fmla="*/ 315341 w 1793053"/>
              <a:gd name="connsiteY74" fmla="*/ 184596 h 261840"/>
              <a:gd name="connsiteX75" fmla="*/ 331840 w 1793053"/>
              <a:gd name="connsiteY75" fmla="*/ 130431 h 261840"/>
              <a:gd name="connsiteX76" fmla="*/ 315341 w 1793053"/>
              <a:gd name="connsiteY76" fmla="*/ 76266 h 261840"/>
              <a:gd name="connsiteX77" fmla="*/ 268024 w 1793053"/>
              <a:gd name="connsiteY77" fmla="*/ 53853 h 261840"/>
              <a:gd name="connsiteX78" fmla="*/ 1596939 w 1793053"/>
              <a:gd name="connsiteY78" fmla="*/ 54165 h 261840"/>
              <a:gd name="connsiteX79" fmla="*/ 1570168 w 1793053"/>
              <a:gd name="connsiteY79" fmla="*/ 59457 h 261840"/>
              <a:gd name="connsiteX80" fmla="*/ 1550553 w 1793053"/>
              <a:gd name="connsiteY80" fmla="*/ 74710 h 261840"/>
              <a:gd name="connsiteX81" fmla="*/ 1534057 w 1793053"/>
              <a:gd name="connsiteY81" fmla="*/ 130742 h 261840"/>
              <a:gd name="connsiteX82" fmla="*/ 1555226 w 1793053"/>
              <a:gd name="connsiteY82" fmla="*/ 190199 h 261840"/>
              <a:gd name="connsiteX83" fmla="*/ 1600673 w 1793053"/>
              <a:gd name="connsiteY83" fmla="*/ 207009 h 261840"/>
              <a:gd name="connsiteX84" fmla="*/ 1656708 w 1793053"/>
              <a:gd name="connsiteY84" fmla="*/ 172767 h 261840"/>
              <a:gd name="connsiteX85" fmla="*/ 1638339 w 1793053"/>
              <a:gd name="connsiteY85" fmla="*/ 163739 h 261840"/>
              <a:gd name="connsiteX86" fmla="*/ 1600673 w 1793053"/>
              <a:gd name="connsiteY86" fmla="*/ 188954 h 261840"/>
              <a:gd name="connsiteX87" fmla="*/ 1569235 w 1793053"/>
              <a:gd name="connsiteY87" fmla="*/ 173701 h 261840"/>
              <a:gd name="connsiteX88" fmla="*/ 1557714 w 1793053"/>
              <a:gd name="connsiteY88" fmla="*/ 135100 h 261840"/>
              <a:gd name="connsiteX89" fmla="*/ 1658575 w 1793053"/>
              <a:gd name="connsiteY89" fmla="*/ 135100 h 261840"/>
              <a:gd name="connsiteX90" fmla="*/ 1658575 w 1793053"/>
              <a:gd name="connsiteY90" fmla="*/ 121092 h 261840"/>
              <a:gd name="connsiteX91" fmla="*/ 1640206 w 1793053"/>
              <a:gd name="connsiteY91" fmla="*/ 67861 h 261840"/>
              <a:gd name="connsiteX92" fmla="*/ 1596939 w 1793053"/>
              <a:gd name="connsiteY92" fmla="*/ 54165 h 261840"/>
              <a:gd name="connsiteX93" fmla="*/ 503985 w 1793053"/>
              <a:gd name="connsiteY93" fmla="*/ 54476 h 261840"/>
              <a:gd name="connsiteX94" fmla="*/ 441104 w 1793053"/>
              <a:gd name="connsiteY94" fmla="*/ 130742 h 261840"/>
              <a:gd name="connsiteX95" fmla="*/ 502738 w 1793053"/>
              <a:gd name="connsiteY95" fmla="*/ 207009 h 261840"/>
              <a:gd name="connsiteX96" fmla="*/ 539470 w 1793053"/>
              <a:gd name="connsiteY96" fmla="*/ 187397 h 261840"/>
              <a:gd name="connsiteX97" fmla="*/ 540717 w 1793053"/>
              <a:gd name="connsiteY97" fmla="*/ 186775 h 261840"/>
              <a:gd name="connsiteX98" fmla="*/ 540717 w 1793053"/>
              <a:gd name="connsiteY98" fmla="*/ 214791 h 261840"/>
              <a:gd name="connsiteX99" fmla="*/ 505544 w 1793053"/>
              <a:gd name="connsiteY99" fmla="*/ 246543 h 261840"/>
              <a:gd name="connsiteX100" fmla="*/ 459471 w 1793053"/>
              <a:gd name="connsiteY100" fmla="*/ 237204 h 261840"/>
              <a:gd name="connsiteX101" fmla="*/ 459471 w 1793053"/>
              <a:gd name="connsiteY101" fmla="*/ 257127 h 261840"/>
              <a:gd name="connsiteX102" fmla="*/ 502738 w 1793053"/>
              <a:gd name="connsiteY102" fmla="*/ 264598 h 261840"/>
              <a:gd name="connsiteX103" fmla="*/ 563133 w 1793053"/>
              <a:gd name="connsiteY103" fmla="*/ 209500 h 261840"/>
              <a:gd name="connsiteX104" fmla="*/ 563133 w 1793053"/>
              <a:gd name="connsiteY104" fmla="*/ 57278 h 261840"/>
              <a:gd name="connsiteX105" fmla="*/ 546010 w 1793053"/>
              <a:gd name="connsiteY105" fmla="*/ 57278 h 261840"/>
              <a:gd name="connsiteX106" fmla="*/ 541030 w 1793053"/>
              <a:gd name="connsiteY106" fmla="*/ 72842 h 261840"/>
              <a:gd name="connsiteX107" fmla="*/ 503985 w 1793053"/>
              <a:gd name="connsiteY107" fmla="*/ 54476 h 261840"/>
              <a:gd name="connsiteX108" fmla="*/ 652785 w 1793053"/>
              <a:gd name="connsiteY108" fmla="*/ 54476 h 261840"/>
              <a:gd name="connsiteX109" fmla="*/ 597998 w 1793053"/>
              <a:gd name="connsiteY109" fmla="*/ 86228 h 261840"/>
              <a:gd name="connsiteX110" fmla="*/ 616361 w 1793053"/>
              <a:gd name="connsiteY110" fmla="*/ 95878 h 261840"/>
              <a:gd name="connsiteX111" fmla="*/ 653093 w 1793053"/>
              <a:gd name="connsiteY111" fmla="*/ 72842 h 261840"/>
              <a:gd name="connsiteX112" fmla="*/ 682670 w 1793053"/>
              <a:gd name="connsiteY112" fmla="*/ 98679 h 261840"/>
              <a:gd name="connsiteX113" fmla="*/ 682670 w 1793053"/>
              <a:gd name="connsiteY113" fmla="*/ 103971 h 261840"/>
              <a:gd name="connsiteX114" fmla="*/ 682357 w 1793053"/>
              <a:gd name="connsiteY114" fmla="*/ 106150 h 261840"/>
              <a:gd name="connsiteX115" fmla="*/ 674575 w 1793053"/>
              <a:gd name="connsiteY115" fmla="*/ 108329 h 261840"/>
              <a:gd name="connsiteX116" fmla="*/ 615427 w 1793053"/>
              <a:gd name="connsiteY116" fmla="*/ 124517 h 261840"/>
              <a:gd name="connsiteX117" fmla="*/ 591770 w 1793053"/>
              <a:gd name="connsiteY117" fmla="*/ 164984 h 261840"/>
              <a:gd name="connsiteX118" fmla="*/ 606092 w 1793053"/>
              <a:gd name="connsiteY118" fmla="*/ 196425 h 261840"/>
              <a:gd name="connsiteX119" fmla="*/ 635350 w 1793053"/>
              <a:gd name="connsiteY119" fmla="*/ 207631 h 261840"/>
              <a:gd name="connsiteX120" fmla="*/ 683290 w 1793053"/>
              <a:gd name="connsiteY120" fmla="*/ 186464 h 261840"/>
              <a:gd name="connsiteX121" fmla="*/ 693251 w 1793053"/>
              <a:gd name="connsiteY121" fmla="*/ 202651 h 261840"/>
              <a:gd name="connsiteX122" fmla="*/ 713487 w 1793053"/>
              <a:gd name="connsiteY122" fmla="*/ 204207 h 261840"/>
              <a:gd name="connsiteX123" fmla="*/ 713487 w 1793053"/>
              <a:gd name="connsiteY123" fmla="*/ 188643 h 261840"/>
              <a:gd name="connsiteX124" fmla="*/ 705080 w 1793053"/>
              <a:gd name="connsiteY124" fmla="*/ 179615 h 261840"/>
              <a:gd name="connsiteX125" fmla="*/ 705080 w 1793053"/>
              <a:gd name="connsiteY125" fmla="*/ 108329 h 261840"/>
              <a:gd name="connsiteX126" fmla="*/ 705080 w 1793053"/>
              <a:gd name="connsiteY126" fmla="*/ 98991 h 261840"/>
              <a:gd name="connsiteX127" fmla="*/ 688271 w 1793053"/>
              <a:gd name="connsiteY127" fmla="*/ 64437 h 261840"/>
              <a:gd name="connsiteX128" fmla="*/ 652785 w 1793053"/>
              <a:gd name="connsiteY128" fmla="*/ 54476 h 261840"/>
              <a:gd name="connsiteX129" fmla="*/ 811234 w 1793053"/>
              <a:gd name="connsiteY129" fmla="*/ 54476 h 261840"/>
              <a:gd name="connsiteX130" fmla="*/ 767962 w 1793053"/>
              <a:gd name="connsiteY130" fmla="*/ 76889 h 261840"/>
              <a:gd name="connsiteX131" fmla="*/ 767962 w 1793053"/>
              <a:gd name="connsiteY131" fmla="*/ 57278 h 261840"/>
              <a:gd name="connsiteX132" fmla="*/ 744926 w 1793053"/>
              <a:gd name="connsiteY132" fmla="*/ 57278 h 261840"/>
              <a:gd name="connsiteX133" fmla="*/ 744926 w 1793053"/>
              <a:gd name="connsiteY133" fmla="*/ 204830 h 261840"/>
              <a:gd name="connsiteX134" fmla="*/ 767962 w 1793053"/>
              <a:gd name="connsiteY134" fmla="*/ 204830 h 261840"/>
              <a:gd name="connsiteX135" fmla="*/ 767962 w 1793053"/>
              <a:gd name="connsiteY135" fmla="*/ 95255 h 261840"/>
              <a:gd name="connsiteX136" fmla="*/ 809367 w 1793053"/>
              <a:gd name="connsiteY136" fmla="*/ 72842 h 261840"/>
              <a:gd name="connsiteX137" fmla="*/ 832398 w 1793053"/>
              <a:gd name="connsiteY137" fmla="*/ 98368 h 261840"/>
              <a:gd name="connsiteX138" fmla="*/ 832398 w 1793053"/>
              <a:gd name="connsiteY138" fmla="*/ 204830 h 261840"/>
              <a:gd name="connsiteX139" fmla="*/ 855435 w 1793053"/>
              <a:gd name="connsiteY139" fmla="*/ 204830 h 261840"/>
              <a:gd name="connsiteX140" fmla="*/ 855435 w 1793053"/>
              <a:gd name="connsiteY140" fmla="*/ 97745 h 261840"/>
              <a:gd name="connsiteX141" fmla="*/ 811234 w 1793053"/>
              <a:gd name="connsiteY141" fmla="*/ 54476 h 261840"/>
              <a:gd name="connsiteX142" fmla="*/ 1228054 w 1793053"/>
              <a:gd name="connsiteY142" fmla="*/ 54476 h 261840"/>
              <a:gd name="connsiteX143" fmla="*/ 1173266 w 1793053"/>
              <a:gd name="connsiteY143" fmla="*/ 86228 h 261840"/>
              <a:gd name="connsiteX144" fmla="*/ 1191635 w 1793053"/>
              <a:gd name="connsiteY144" fmla="*/ 95878 h 261840"/>
              <a:gd name="connsiteX145" fmla="*/ 1228367 w 1793053"/>
              <a:gd name="connsiteY145" fmla="*/ 72842 h 261840"/>
              <a:gd name="connsiteX146" fmla="*/ 1257938 w 1793053"/>
              <a:gd name="connsiteY146" fmla="*/ 98679 h 261840"/>
              <a:gd name="connsiteX147" fmla="*/ 1257938 w 1793053"/>
              <a:gd name="connsiteY147" fmla="*/ 103971 h 261840"/>
              <a:gd name="connsiteX148" fmla="*/ 1257318 w 1793053"/>
              <a:gd name="connsiteY148" fmla="*/ 106150 h 261840"/>
              <a:gd name="connsiteX149" fmla="*/ 1249844 w 1793053"/>
              <a:gd name="connsiteY149" fmla="*/ 108329 h 261840"/>
              <a:gd name="connsiteX150" fmla="*/ 1190701 w 1793053"/>
              <a:gd name="connsiteY150" fmla="*/ 124517 h 261840"/>
              <a:gd name="connsiteX151" fmla="*/ 1167039 w 1793053"/>
              <a:gd name="connsiteY151" fmla="*/ 164984 h 261840"/>
              <a:gd name="connsiteX152" fmla="*/ 1181361 w 1793053"/>
              <a:gd name="connsiteY152" fmla="*/ 196425 h 261840"/>
              <a:gd name="connsiteX153" fmla="*/ 1210624 w 1793053"/>
              <a:gd name="connsiteY153" fmla="*/ 207631 h 261840"/>
              <a:gd name="connsiteX154" fmla="*/ 1258564 w 1793053"/>
              <a:gd name="connsiteY154" fmla="*/ 186464 h 261840"/>
              <a:gd name="connsiteX155" fmla="*/ 1268526 w 1793053"/>
              <a:gd name="connsiteY155" fmla="*/ 202651 h 261840"/>
              <a:gd name="connsiteX156" fmla="*/ 1288756 w 1793053"/>
              <a:gd name="connsiteY156" fmla="*/ 204207 h 261840"/>
              <a:gd name="connsiteX157" fmla="*/ 1288756 w 1793053"/>
              <a:gd name="connsiteY157" fmla="*/ 188643 h 261840"/>
              <a:gd name="connsiteX158" fmla="*/ 1280354 w 1793053"/>
              <a:gd name="connsiteY158" fmla="*/ 179615 h 261840"/>
              <a:gd name="connsiteX159" fmla="*/ 1280354 w 1793053"/>
              <a:gd name="connsiteY159" fmla="*/ 108329 h 261840"/>
              <a:gd name="connsiteX160" fmla="*/ 1280354 w 1793053"/>
              <a:gd name="connsiteY160" fmla="*/ 98991 h 261840"/>
              <a:gd name="connsiteX161" fmla="*/ 1263232 w 1793053"/>
              <a:gd name="connsiteY161" fmla="*/ 64437 h 261840"/>
              <a:gd name="connsiteX162" fmla="*/ 1228054 w 1793053"/>
              <a:gd name="connsiteY162" fmla="*/ 54476 h 261840"/>
              <a:gd name="connsiteX163" fmla="*/ 1386503 w 1793053"/>
              <a:gd name="connsiteY163" fmla="*/ 54476 h 261840"/>
              <a:gd name="connsiteX164" fmla="*/ 1343236 w 1793053"/>
              <a:gd name="connsiteY164" fmla="*/ 76889 h 261840"/>
              <a:gd name="connsiteX165" fmla="*/ 1343236 w 1793053"/>
              <a:gd name="connsiteY165" fmla="*/ 57278 h 261840"/>
              <a:gd name="connsiteX166" fmla="*/ 1320200 w 1793053"/>
              <a:gd name="connsiteY166" fmla="*/ 57278 h 261840"/>
              <a:gd name="connsiteX167" fmla="*/ 1320200 w 1793053"/>
              <a:gd name="connsiteY167" fmla="*/ 204830 h 261840"/>
              <a:gd name="connsiteX168" fmla="*/ 1343236 w 1793053"/>
              <a:gd name="connsiteY168" fmla="*/ 204830 h 261840"/>
              <a:gd name="connsiteX169" fmla="*/ 1343236 w 1793053"/>
              <a:gd name="connsiteY169" fmla="*/ 95255 h 261840"/>
              <a:gd name="connsiteX170" fmla="*/ 1384636 w 1793053"/>
              <a:gd name="connsiteY170" fmla="*/ 72842 h 261840"/>
              <a:gd name="connsiteX171" fmla="*/ 1407672 w 1793053"/>
              <a:gd name="connsiteY171" fmla="*/ 98368 h 261840"/>
              <a:gd name="connsiteX172" fmla="*/ 1407672 w 1793053"/>
              <a:gd name="connsiteY172" fmla="*/ 204830 h 261840"/>
              <a:gd name="connsiteX173" fmla="*/ 1430709 w 1793053"/>
              <a:gd name="connsiteY173" fmla="*/ 204830 h 261840"/>
              <a:gd name="connsiteX174" fmla="*/ 1430709 w 1793053"/>
              <a:gd name="connsiteY174" fmla="*/ 97745 h 261840"/>
              <a:gd name="connsiteX175" fmla="*/ 1386503 w 1793053"/>
              <a:gd name="connsiteY175" fmla="*/ 54476 h 261840"/>
              <a:gd name="connsiteX176" fmla="*/ 432387 w 1793053"/>
              <a:gd name="connsiteY176" fmla="*/ 55099 h 261840"/>
              <a:gd name="connsiteX177" fmla="*/ 383203 w 1793053"/>
              <a:gd name="connsiteY177" fmla="*/ 85605 h 261840"/>
              <a:gd name="connsiteX178" fmla="*/ 383203 w 1793053"/>
              <a:gd name="connsiteY178" fmla="*/ 84049 h 261840"/>
              <a:gd name="connsiteX179" fmla="*/ 383203 w 1793053"/>
              <a:gd name="connsiteY179" fmla="*/ 57278 h 261840"/>
              <a:gd name="connsiteX180" fmla="*/ 360167 w 1793053"/>
              <a:gd name="connsiteY180" fmla="*/ 57278 h 261840"/>
              <a:gd name="connsiteX181" fmla="*/ 360167 w 1793053"/>
              <a:gd name="connsiteY181" fmla="*/ 204519 h 261840"/>
              <a:gd name="connsiteX182" fmla="*/ 383203 w 1793053"/>
              <a:gd name="connsiteY182" fmla="*/ 204519 h 261840"/>
              <a:gd name="connsiteX183" fmla="*/ 383203 w 1793053"/>
              <a:gd name="connsiteY183" fmla="*/ 121092 h 261840"/>
              <a:gd name="connsiteX184" fmla="*/ 432387 w 1793053"/>
              <a:gd name="connsiteY184" fmla="*/ 76578 h 261840"/>
              <a:gd name="connsiteX185" fmla="*/ 432387 w 1793053"/>
              <a:gd name="connsiteY185" fmla="*/ 55099 h 261840"/>
              <a:gd name="connsiteX186" fmla="*/ 1674137 w 1793053"/>
              <a:gd name="connsiteY186" fmla="*/ 56966 h 261840"/>
              <a:gd name="connsiteX187" fmla="*/ 1725504 w 1793053"/>
              <a:gd name="connsiteY187" fmla="*/ 203273 h 261840"/>
              <a:gd name="connsiteX188" fmla="*/ 1725504 w 1793053"/>
              <a:gd name="connsiteY188" fmla="*/ 204519 h 261840"/>
              <a:gd name="connsiteX189" fmla="*/ 1705581 w 1793053"/>
              <a:gd name="connsiteY189" fmla="*/ 241251 h 261840"/>
              <a:gd name="connsiteX190" fmla="*/ 1685032 w 1793053"/>
              <a:gd name="connsiteY190" fmla="*/ 246543 h 261840"/>
              <a:gd name="connsiteX191" fmla="*/ 1673830 w 1793053"/>
              <a:gd name="connsiteY191" fmla="*/ 244986 h 261840"/>
              <a:gd name="connsiteX192" fmla="*/ 1673830 w 1793053"/>
              <a:gd name="connsiteY192" fmla="*/ 262730 h 261840"/>
              <a:gd name="connsiteX193" fmla="*/ 1689079 w 1793053"/>
              <a:gd name="connsiteY193" fmla="*/ 264909 h 261840"/>
              <a:gd name="connsiteX194" fmla="*/ 1717096 w 1793053"/>
              <a:gd name="connsiteY194" fmla="*/ 256505 h 261840"/>
              <a:gd name="connsiteX195" fmla="*/ 1741693 w 1793053"/>
              <a:gd name="connsiteY195" fmla="*/ 216971 h 261840"/>
              <a:gd name="connsiteX196" fmla="*/ 1793054 w 1793053"/>
              <a:gd name="connsiteY196" fmla="*/ 56966 h 261840"/>
              <a:gd name="connsiteX197" fmla="*/ 1770643 w 1793053"/>
              <a:gd name="connsiteY197" fmla="*/ 56966 h 261840"/>
              <a:gd name="connsiteX198" fmla="*/ 1737019 w 1793053"/>
              <a:gd name="connsiteY198" fmla="*/ 170276 h 261840"/>
              <a:gd name="connsiteX199" fmla="*/ 1736712 w 1793053"/>
              <a:gd name="connsiteY199" fmla="*/ 172767 h 261840"/>
              <a:gd name="connsiteX200" fmla="*/ 1736086 w 1793053"/>
              <a:gd name="connsiteY200" fmla="*/ 170276 h 261840"/>
              <a:gd name="connsiteX201" fmla="*/ 1696553 w 1793053"/>
              <a:gd name="connsiteY201" fmla="*/ 56966 h 261840"/>
              <a:gd name="connsiteX202" fmla="*/ 1674137 w 1793053"/>
              <a:gd name="connsiteY202" fmla="*/ 56966 h 261840"/>
              <a:gd name="connsiteX203" fmla="*/ 268024 w 1793053"/>
              <a:gd name="connsiteY203" fmla="*/ 72220 h 261840"/>
              <a:gd name="connsiteX204" fmla="*/ 307559 w 1793053"/>
              <a:gd name="connsiteY204" fmla="*/ 130431 h 261840"/>
              <a:gd name="connsiteX205" fmla="*/ 268024 w 1793053"/>
              <a:gd name="connsiteY205" fmla="*/ 188643 h 261840"/>
              <a:gd name="connsiteX206" fmla="*/ 228490 w 1793053"/>
              <a:gd name="connsiteY206" fmla="*/ 130431 h 261840"/>
              <a:gd name="connsiteX207" fmla="*/ 268024 w 1793053"/>
              <a:gd name="connsiteY207" fmla="*/ 72220 h 261840"/>
              <a:gd name="connsiteX208" fmla="*/ 505544 w 1793053"/>
              <a:gd name="connsiteY208" fmla="*/ 72531 h 261840"/>
              <a:gd name="connsiteX209" fmla="*/ 540717 w 1793053"/>
              <a:gd name="connsiteY209" fmla="*/ 91520 h 261840"/>
              <a:gd name="connsiteX210" fmla="*/ 540717 w 1793053"/>
              <a:gd name="connsiteY210" fmla="*/ 161872 h 261840"/>
              <a:gd name="connsiteX211" fmla="*/ 505544 w 1793053"/>
              <a:gd name="connsiteY211" fmla="*/ 188643 h 261840"/>
              <a:gd name="connsiteX212" fmla="*/ 465386 w 1793053"/>
              <a:gd name="connsiteY212" fmla="*/ 129497 h 261840"/>
              <a:gd name="connsiteX213" fmla="*/ 505544 w 1793053"/>
              <a:gd name="connsiteY213" fmla="*/ 72531 h 261840"/>
              <a:gd name="connsiteX214" fmla="*/ 1597560 w 1793053"/>
              <a:gd name="connsiteY214" fmla="*/ 72531 h 261840"/>
              <a:gd name="connsiteX215" fmla="*/ 1635851 w 1793053"/>
              <a:gd name="connsiteY215" fmla="*/ 116734 h 261840"/>
              <a:gd name="connsiteX216" fmla="*/ 1558340 w 1793053"/>
              <a:gd name="connsiteY216" fmla="*/ 116734 h 261840"/>
              <a:gd name="connsiteX217" fmla="*/ 1597560 w 1793053"/>
              <a:gd name="connsiteY217" fmla="*/ 72531 h 261840"/>
              <a:gd name="connsiteX218" fmla="*/ 683290 w 1793053"/>
              <a:gd name="connsiteY218" fmla="*/ 124517 h 261840"/>
              <a:gd name="connsiteX219" fmla="*/ 683290 w 1793053"/>
              <a:gd name="connsiteY219" fmla="*/ 161872 h 261840"/>
              <a:gd name="connsiteX220" fmla="*/ 638464 w 1793053"/>
              <a:gd name="connsiteY220" fmla="*/ 189265 h 261840"/>
              <a:gd name="connsiteX221" fmla="*/ 616053 w 1793053"/>
              <a:gd name="connsiteY221" fmla="*/ 165607 h 261840"/>
              <a:gd name="connsiteX222" fmla="*/ 672395 w 1793053"/>
              <a:gd name="connsiteY222" fmla="*/ 127318 h 261840"/>
              <a:gd name="connsiteX223" fmla="*/ 683290 w 1793053"/>
              <a:gd name="connsiteY223" fmla="*/ 124517 h 261840"/>
              <a:gd name="connsiteX224" fmla="*/ 1258564 w 1793053"/>
              <a:gd name="connsiteY224" fmla="*/ 124517 h 261840"/>
              <a:gd name="connsiteX225" fmla="*/ 1258564 w 1793053"/>
              <a:gd name="connsiteY225" fmla="*/ 161872 h 261840"/>
              <a:gd name="connsiteX226" fmla="*/ 1213738 w 1793053"/>
              <a:gd name="connsiteY226" fmla="*/ 189265 h 261840"/>
              <a:gd name="connsiteX227" fmla="*/ 1191322 w 1793053"/>
              <a:gd name="connsiteY227" fmla="*/ 165607 h 261840"/>
              <a:gd name="connsiteX228" fmla="*/ 1247669 w 1793053"/>
              <a:gd name="connsiteY228" fmla="*/ 127318 h 261840"/>
              <a:gd name="connsiteX229" fmla="*/ 1258564 w 1793053"/>
              <a:gd name="connsiteY229" fmla="*/ 124517 h 26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793053" h="261840">
                <a:moveTo>
                  <a:pt x="1471175" y="0"/>
                </a:moveTo>
                <a:cubicBezTo>
                  <a:pt x="1471175" y="0"/>
                  <a:pt x="1471175" y="183973"/>
                  <a:pt x="1471175" y="183973"/>
                </a:cubicBezTo>
                <a:cubicBezTo>
                  <a:pt x="1471175" y="193063"/>
                  <a:pt x="1475928" y="198373"/>
                  <a:pt x="1480823" y="201717"/>
                </a:cubicBezTo>
                <a:cubicBezTo>
                  <a:pt x="1486077" y="205243"/>
                  <a:pt x="1493784" y="207009"/>
                  <a:pt x="1504173" y="207009"/>
                </a:cubicBezTo>
                <a:cubicBezTo>
                  <a:pt x="1510742" y="207009"/>
                  <a:pt x="1519428" y="204830"/>
                  <a:pt x="1519428" y="204830"/>
                </a:cubicBezTo>
                <a:cubicBezTo>
                  <a:pt x="1519428" y="204830"/>
                  <a:pt x="1519428" y="188331"/>
                  <a:pt x="1519428" y="188331"/>
                </a:cubicBezTo>
                <a:cubicBezTo>
                  <a:pt x="1516821" y="188493"/>
                  <a:pt x="1514515" y="188643"/>
                  <a:pt x="1511954" y="188643"/>
                </a:cubicBezTo>
                <a:cubicBezTo>
                  <a:pt x="1496494" y="188643"/>
                  <a:pt x="1494211" y="182602"/>
                  <a:pt x="1494211" y="175880"/>
                </a:cubicBezTo>
                <a:cubicBezTo>
                  <a:pt x="1494211" y="175880"/>
                  <a:pt x="1494211" y="0"/>
                  <a:pt x="1494211" y="0"/>
                </a:cubicBezTo>
                <a:lnTo>
                  <a:pt x="1471175" y="0"/>
                </a:lnTo>
                <a:close/>
                <a:moveTo>
                  <a:pt x="984626" y="1868"/>
                </a:moveTo>
                <a:cubicBezTo>
                  <a:pt x="967258" y="1868"/>
                  <a:pt x="951565" y="7314"/>
                  <a:pt x="940420" y="17121"/>
                </a:cubicBezTo>
                <a:cubicBezTo>
                  <a:pt x="929599" y="26687"/>
                  <a:pt x="923610" y="39891"/>
                  <a:pt x="923610" y="54165"/>
                </a:cubicBezTo>
                <a:cubicBezTo>
                  <a:pt x="923610" y="69884"/>
                  <a:pt x="929969" y="82167"/>
                  <a:pt x="943220" y="91831"/>
                </a:cubicBezTo>
                <a:cubicBezTo>
                  <a:pt x="954906" y="100364"/>
                  <a:pt x="970361" y="105874"/>
                  <a:pt x="985246" y="111131"/>
                </a:cubicBezTo>
                <a:cubicBezTo>
                  <a:pt x="1011117" y="120333"/>
                  <a:pt x="1035366" y="128732"/>
                  <a:pt x="1035366" y="152222"/>
                </a:cubicBezTo>
                <a:cubicBezTo>
                  <a:pt x="1035366" y="162668"/>
                  <a:pt x="1031808" y="171624"/>
                  <a:pt x="1025092" y="177747"/>
                </a:cubicBezTo>
                <a:cubicBezTo>
                  <a:pt x="1017703" y="184481"/>
                  <a:pt x="1007076" y="187709"/>
                  <a:pt x="993027" y="187709"/>
                </a:cubicBezTo>
                <a:cubicBezTo>
                  <a:pt x="968408" y="187709"/>
                  <a:pt x="950483" y="174077"/>
                  <a:pt x="940420" y="147552"/>
                </a:cubicBezTo>
                <a:cubicBezTo>
                  <a:pt x="940420" y="147552"/>
                  <a:pt x="918317" y="153467"/>
                  <a:pt x="918317" y="153467"/>
                </a:cubicBezTo>
                <a:cubicBezTo>
                  <a:pt x="923075" y="164224"/>
                  <a:pt x="931175" y="179748"/>
                  <a:pt x="942907" y="190199"/>
                </a:cubicBezTo>
                <a:cubicBezTo>
                  <a:pt x="955777" y="201742"/>
                  <a:pt x="971744" y="207320"/>
                  <a:pt x="991781" y="207320"/>
                </a:cubicBezTo>
                <a:cubicBezTo>
                  <a:pt x="1015512" y="207320"/>
                  <a:pt x="1033522" y="201200"/>
                  <a:pt x="1045328" y="188954"/>
                </a:cubicBezTo>
                <a:cubicBezTo>
                  <a:pt x="1057560" y="176206"/>
                  <a:pt x="1060270" y="159891"/>
                  <a:pt x="1060270" y="148486"/>
                </a:cubicBezTo>
                <a:cubicBezTo>
                  <a:pt x="1060270" y="132143"/>
                  <a:pt x="1053359" y="119523"/>
                  <a:pt x="1039413" y="109575"/>
                </a:cubicBezTo>
                <a:cubicBezTo>
                  <a:pt x="1027232" y="100840"/>
                  <a:pt x="1011476" y="95210"/>
                  <a:pt x="996141" y="89963"/>
                </a:cubicBezTo>
                <a:cubicBezTo>
                  <a:pt x="971158" y="81419"/>
                  <a:pt x="947313" y="73288"/>
                  <a:pt x="947580" y="52297"/>
                </a:cubicBezTo>
                <a:cubicBezTo>
                  <a:pt x="947666" y="42509"/>
                  <a:pt x="951064" y="34889"/>
                  <a:pt x="957229" y="29573"/>
                </a:cubicBezTo>
                <a:cubicBezTo>
                  <a:pt x="963513" y="24171"/>
                  <a:pt x="972473" y="21479"/>
                  <a:pt x="983999" y="21479"/>
                </a:cubicBezTo>
                <a:cubicBezTo>
                  <a:pt x="996107" y="21479"/>
                  <a:pt x="1006905" y="24864"/>
                  <a:pt x="1015130" y="31440"/>
                </a:cubicBezTo>
                <a:cubicBezTo>
                  <a:pt x="1022695" y="37430"/>
                  <a:pt x="1028200" y="46320"/>
                  <a:pt x="1030693" y="56344"/>
                </a:cubicBezTo>
                <a:cubicBezTo>
                  <a:pt x="1030693" y="56344"/>
                  <a:pt x="1052175" y="53542"/>
                  <a:pt x="1052175" y="53542"/>
                </a:cubicBezTo>
                <a:cubicBezTo>
                  <a:pt x="1042749" y="21416"/>
                  <a:pt x="1019718" y="1868"/>
                  <a:pt x="984626" y="1868"/>
                </a:cubicBezTo>
                <a:close/>
                <a:moveTo>
                  <a:pt x="0" y="4669"/>
                </a:moveTo>
                <a:lnTo>
                  <a:pt x="0" y="204519"/>
                </a:lnTo>
                <a:lnTo>
                  <a:pt x="23036" y="204519"/>
                </a:lnTo>
                <a:lnTo>
                  <a:pt x="23036" y="21790"/>
                </a:lnTo>
                <a:lnTo>
                  <a:pt x="23659" y="22413"/>
                </a:lnTo>
                <a:lnTo>
                  <a:pt x="78446" y="204519"/>
                </a:lnTo>
                <a:lnTo>
                  <a:pt x="96190" y="204519"/>
                </a:lnTo>
                <a:lnTo>
                  <a:pt x="151289" y="22413"/>
                </a:lnTo>
                <a:lnTo>
                  <a:pt x="151600" y="21790"/>
                </a:lnTo>
                <a:lnTo>
                  <a:pt x="151600" y="204519"/>
                </a:lnTo>
                <a:lnTo>
                  <a:pt x="174636" y="204519"/>
                </a:lnTo>
                <a:lnTo>
                  <a:pt x="174636" y="4669"/>
                </a:lnTo>
                <a:lnTo>
                  <a:pt x="136347" y="4669"/>
                </a:lnTo>
                <a:lnTo>
                  <a:pt x="87474" y="165296"/>
                </a:lnTo>
                <a:lnTo>
                  <a:pt x="87474" y="165918"/>
                </a:lnTo>
                <a:lnTo>
                  <a:pt x="87162" y="165296"/>
                </a:lnTo>
                <a:lnTo>
                  <a:pt x="38289" y="4669"/>
                </a:lnTo>
                <a:lnTo>
                  <a:pt x="0" y="4669"/>
                </a:lnTo>
                <a:close/>
                <a:moveTo>
                  <a:pt x="1096689" y="8716"/>
                </a:moveTo>
                <a:lnTo>
                  <a:pt x="1096689" y="56655"/>
                </a:lnTo>
                <a:lnTo>
                  <a:pt x="1074586" y="56655"/>
                </a:lnTo>
                <a:lnTo>
                  <a:pt x="1074586" y="75021"/>
                </a:lnTo>
                <a:cubicBezTo>
                  <a:pt x="1074586" y="75021"/>
                  <a:pt x="1096689" y="75021"/>
                  <a:pt x="1096689" y="75021"/>
                </a:cubicBezTo>
                <a:cubicBezTo>
                  <a:pt x="1096689" y="75021"/>
                  <a:pt x="1096689" y="177743"/>
                  <a:pt x="1096689" y="183973"/>
                </a:cubicBezTo>
                <a:cubicBezTo>
                  <a:pt x="1096689" y="193063"/>
                  <a:pt x="1100827" y="198373"/>
                  <a:pt x="1105716" y="201717"/>
                </a:cubicBezTo>
                <a:cubicBezTo>
                  <a:pt x="1110976" y="205243"/>
                  <a:pt x="1118666" y="207009"/>
                  <a:pt x="1129066" y="207009"/>
                </a:cubicBezTo>
                <a:cubicBezTo>
                  <a:pt x="1135640" y="207009"/>
                  <a:pt x="1144629" y="204830"/>
                  <a:pt x="1144629" y="204830"/>
                </a:cubicBezTo>
                <a:cubicBezTo>
                  <a:pt x="1144629" y="204830"/>
                  <a:pt x="1144629" y="188331"/>
                  <a:pt x="1144629" y="188331"/>
                </a:cubicBezTo>
                <a:cubicBezTo>
                  <a:pt x="1142073" y="188493"/>
                  <a:pt x="1139392" y="188643"/>
                  <a:pt x="1136847" y="188643"/>
                </a:cubicBezTo>
                <a:cubicBezTo>
                  <a:pt x="1121364" y="188643"/>
                  <a:pt x="1119725" y="182602"/>
                  <a:pt x="1119725" y="175880"/>
                </a:cubicBezTo>
                <a:cubicBezTo>
                  <a:pt x="1119725" y="175880"/>
                  <a:pt x="1119725" y="75021"/>
                  <a:pt x="1119725" y="75021"/>
                </a:cubicBezTo>
                <a:lnTo>
                  <a:pt x="1144629" y="75021"/>
                </a:lnTo>
                <a:lnTo>
                  <a:pt x="1144629" y="56655"/>
                </a:lnTo>
                <a:lnTo>
                  <a:pt x="1119725" y="56655"/>
                </a:lnTo>
                <a:lnTo>
                  <a:pt x="1119725" y="8716"/>
                </a:lnTo>
                <a:lnTo>
                  <a:pt x="1096689" y="8716"/>
                </a:lnTo>
                <a:close/>
                <a:moveTo>
                  <a:pt x="268024" y="53853"/>
                </a:moveTo>
                <a:cubicBezTo>
                  <a:pt x="248627" y="53853"/>
                  <a:pt x="232187" y="61669"/>
                  <a:pt x="220707" y="76266"/>
                </a:cubicBezTo>
                <a:cubicBezTo>
                  <a:pt x="210054" y="89889"/>
                  <a:pt x="204209" y="109135"/>
                  <a:pt x="204209" y="130431"/>
                </a:cubicBezTo>
                <a:cubicBezTo>
                  <a:pt x="204209" y="151747"/>
                  <a:pt x="210054" y="170957"/>
                  <a:pt x="220707" y="184596"/>
                </a:cubicBezTo>
                <a:cubicBezTo>
                  <a:pt x="232187" y="199232"/>
                  <a:pt x="248627" y="207009"/>
                  <a:pt x="268024" y="207009"/>
                </a:cubicBezTo>
                <a:cubicBezTo>
                  <a:pt x="287501" y="207009"/>
                  <a:pt x="303891" y="199232"/>
                  <a:pt x="315341" y="184596"/>
                </a:cubicBezTo>
                <a:cubicBezTo>
                  <a:pt x="325996" y="170957"/>
                  <a:pt x="331840" y="151747"/>
                  <a:pt x="331840" y="130431"/>
                </a:cubicBezTo>
                <a:cubicBezTo>
                  <a:pt x="331840" y="109135"/>
                  <a:pt x="325996" y="89889"/>
                  <a:pt x="315341" y="76266"/>
                </a:cubicBezTo>
                <a:cubicBezTo>
                  <a:pt x="303891" y="61669"/>
                  <a:pt x="287501" y="53853"/>
                  <a:pt x="268024" y="53853"/>
                </a:cubicBezTo>
                <a:close/>
                <a:moveTo>
                  <a:pt x="1596939" y="54165"/>
                </a:moveTo>
                <a:cubicBezTo>
                  <a:pt x="1587091" y="54165"/>
                  <a:pt x="1577938" y="55974"/>
                  <a:pt x="1570168" y="59457"/>
                </a:cubicBezTo>
                <a:cubicBezTo>
                  <a:pt x="1562564" y="62884"/>
                  <a:pt x="1555807" y="68045"/>
                  <a:pt x="1550553" y="74710"/>
                </a:cubicBezTo>
                <a:cubicBezTo>
                  <a:pt x="1540108" y="87792"/>
                  <a:pt x="1534057" y="107214"/>
                  <a:pt x="1534057" y="130742"/>
                </a:cubicBezTo>
                <a:cubicBezTo>
                  <a:pt x="1534057" y="156929"/>
                  <a:pt x="1541582" y="176910"/>
                  <a:pt x="1555226" y="190199"/>
                </a:cubicBezTo>
                <a:cubicBezTo>
                  <a:pt x="1569616" y="204247"/>
                  <a:pt x="1587957" y="207009"/>
                  <a:pt x="1600673" y="207009"/>
                </a:cubicBezTo>
                <a:cubicBezTo>
                  <a:pt x="1633728" y="207009"/>
                  <a:pt x="1649939" y="189126"/>
                  <a:pt x="1656708" y="172767"/>
                </a:cubicBezTo>
                <a:cubicBezTo>
                  <a:pt x="1656708" y="172767"/>
                  <a:pt x="1638339" y="163739"/>
                  <a:pt x="1638339" y="163739"/>
                </a:cubicBezTo>
                <a:cubicBezTo>
                  <a:pt x="1633876" y="173700"/>
                  <a:pt x="1623613" y="188954"/>
                  <a:pt x="1600673" y="188954"/>
                </a:cubicBezTo>
                <a:cubicBezTo>
                  <a:pt x="1587564" y="188954"/>
                  <a:pt x="1576840" y="183586"/>
                  <a:pt x="1569235" y="173701"/>
                </a:cubicBezTo>
                <a:cubicBezTo>
                  <a:pt x="1561886" y="164134"/>
                  <a:pt x="1557754" y="150894"/>
                  <a:pt x="1557714" y="135100"/>
                </a:cubicBezTo>
                <a:cubicBezTo>
                  <a:pt x="1557714" y="135101"/>
                  <a:pt x="1658575" y="135100"/>
                  <a:pt x="1658575" y="135100"/>
                </a:cubicBezTo>
                <a:cubicBezTo>
                  <a:pt x="1658575" y="135101"/>
                  <a:pt x="1658575" y="121092"/>
                  <a:pt x="1658575" y="121092"/>
                </a:cubicBezTo>
                <a:cubicBezTo>
                  <a:pt x="1658575" y="96895"/>
                  <a:pt x="1652131" y="78850"/>
                  <a:pt x="1640206" y="67861"/>
                </a:cubicBezTo>
                <a:cubicBezTo>
                  <a:pt x="1630056" y="58527"/>
                  <a:pt x="1615815" y="54165"/>
                  <a:pt x="1596939" y="54165"/>
                </a:cubicBezTo>
                <a:close/>
                <a:moveTo>
                  <a:pt x="503985" y="54476"/>
                </a:moveTo>
                <a:cubicBezTo>
                  <a:pt x="477994" y="54476"/>
                  <a:pt x="441104" y="71963"/>
                  <a:pt x="441104" y="130742"/>
                </a:cubicBezTo>
                <a:cubicBezTo>
                  <a:pt x="441104" y="187815"/>
                  <a:pt x="477880" y="207009"/>
                  <a:pt x="502738" y="207009"/>
                </a:cubicBezTo>
                <a:cubicBezTo>
                  <a:pt x="517248" y="207009"/>
                  <a:pt x="530431" y="198971"/>
                  <a:pt x="539470" y="187397"/>
                </a:cubicBezTo>
                <a:cubicBezTo>
                  <a:pt x="539470" y="187398"/>
                  <a:pt x="540717" y="186775"/>
                  <a:pt x="540717" y="186775"/>
                </a:cubicBezTo>
                <a:cubicBezTo>
                  <a:pt x="540717" y="186775"/>
                  <a:pt x="540717" y="214791"/>
                  <a:pt x="540717" y="214791"/>
                </a:cubicBezTo>
                <a:cubicBezTo>
                  <a:pt x="540717" y="234440"/>
                  <a:pt x="523714" y="246543"/>
                  <a:pt x="505544" y="246543"/>
                </a:cubicBezTo>
                <a:cubicBezTo>
                  <a:pt x="487876" y="246543"/>
                  <a:pt x="472239" y="243171"/>
                  <a:pt x="459471" y="237204"/>
                </a:cubicBezTo>
                <a:cubicBezTo>
                  <a:pt x="459471" y="237204"/>
                  <a:pt x="459471" y="257127"/>
                  <a:pt x="459471" y="257127"/>
                </a:cubicBezTo>
                <a:cubicBezTo>
                  <a:pt x="470224" y="261736"/>
                  <a:pt x="487722" y="264598"/>
                  <a:pt x="502738" y="264598"/>
                </a:cubicBezTo>
                <a:cubicBezTo>
                  <a:pt x="543631" y="264598"/>
                  <a:pt x="563133" y="242092"/>
                  <a:pt x="563133" y="209500"/>
                </a:cubicBezTo>
                <a:cubicBezTo>
                  <a:pt x="563133" y="209500"/>
                  <a:pt x="563133" y="57278"/>
                  <a:pt x="563133" y="57278"/>
                </a:cubicBezTo>
                <a:lnTo>
                  <a:pt x="546010" y="57278"/>
                </a:lnTo>
                <a:cubicBezTo>
                  <a:pt x="546010" y="57278"/>
                  <a:pt x="541030" y="72842"/>
                  <a:pt x="541030" y="72842"/>
                </a:cubicBezTo>
                <a:cubicBezTo>
                  <a:pt x="532577" y="61830"/>
                  <a:pt x="521511" y="54476"/>
                  <a:pt x="503985" y="54476"/>
                </a:cubicBezTo>
                <a:close/>
                <a:moveTo>
                  <a:pt x="652785" y="54476"/>
                </a:moveTo>
                <a:cubicBezTo>
                  <a:pt x="620066" y="54476"/>
                  <a:pt x="604578" y="74074"/>
                  <a:pt x="597998" y="86228"/>
                </a:cubicBezTo>
                <a:cubicBezTo>
                  <a:pt x="597998" y="86228"/>
                  <a:pt x="616361" y="95878"/>
                  <a:pt x="616361" y="95878"/>
                </a:cubicBezTo>
                <a:cubicBezTo>
                  <a:pt x="618939" y="88933"/>
                  <a:pt x="628218" y="72842"/>
                  <a:pt x="653093" y="72842"/>
                </a:cubicBezTo>
                <a:cubicBezTo>
                  <a:pt x="672708" y="72842"/>
                  <a:pt x="682670" y="81499"/>
                  <a:pt x="682670" y="98679"/>
                </a:cubicBezTo>
                <a:cubicBezTo>
                  <a:pt x="682670" y="98679"/>
                  <a:pt x="682670" y="103971"/>
                  <a:pt x="682670" y="103971"/>
                </a:cubicBezTo>
                <a:cubicBezTo>
                  <a:pt x="682670" y="103971"/>
                  <a:pt x="682829" y="105580"/>
                  <a:pt x="682357" y="106150"/>
                </a:cubicBezTo>
                <a:cubicBezTo>
                  <a:pt x="681628" y="107070"/>
                  <a:pt x="679562" y="107822"/>
                  <a:pt x="674575" y="108329"/>
                </a:cubicBezTo>
                <a:cubicBezTo>
                  <a:pt x="647110" y="111393"/>
                  <a:pt x="628855" y="115904"/>
                  <a:pt x="615427" y="124517"/>
                </a:cubicBezTo>
                <a:cubicBezTo>
                  <a:pt x="600849" y="133886"/>
                  <a:pt x="591770" y="147004"/>
                  <a:pt x="591770" y="164984"/>
                </a:cubicBezTo>
                <a:cubicBezTo>
                  <a:pt x="591770" y="177758"/>
                  <a:pt x="597952" y="188659"/>
                  <a:pt x="606092" y="196425"/>
                </a:cubicBezTo>
                <a:cubicBezTo>
                  <a:pt x="613651" y="203577"/>
                  <a:pt x="623960" y="207298"/>
                  <a:pt x="635350" y="207631"/>
                </a:cubicBezTo>
                <a:cubicBezTo>
                  <a:pt x="659599" y="208409"/>
                  <a:pt x="675560" y="198318"/>
                  <a:pt x="683290" y="186464"/>
                </a:cubicBezTo>
                <a:cubicBezTo>
                  <a:pt x="683888" y="194609"/>
                  <a:pt x="686808" y="199262"/>
                  <a:pt x="693251" y="202651"/>
                </a:cubicBezTo>
                <a:cubicBezTo>
                  <a:pt x="699302" y="205882"/>
                  <a:pt x="709224" y="205239"/>
                  <a:pt x="713487" y="204207"/>
                </a:cubicBezTo>
                <a:cubicBezTo>
                  <a:pt x="713487" y="204207"/>
                  <a:pt x="713487" y="188643"/>
                  <a:pt x="713487" y="188643"/>
                </a:cubicBezTo>
                <a:cubicBezTo>
                  <a:pt x="708353" y="188386"/>
                  <a:pt x="705080" y="185945"/>
                  <a:pt x="705080" y="179615"/>
                </a:cubicBezTo>
                <a:cubicBezTo>
                  <a:pt x="705080" y="179615"/>
                  <a:pt x="705080" y="108329"/>
                  <a:pt x="705080" y="108329"/>
                </a:cubicBezTo>
                <a:cubicBezTo>
                  <a:pt x="705080" y="108329"/>
                  <a:pt x="705080" y="98991"/>
                  <a:pt x="705080" y="98991"/>
                </a:cubicBezTo>
                <a:cubicBezTo>
                  <a:pt x="705080" y="84279"/>
                  <a:pt x="699308" y="72212"/>
                  <a:pt x="688271" y="64437"/>
                </a:cubicBezTo>
                <a:cubicBezTo>
                  <a:pt x="679169" y="57980"/>
                  <a:pt x="666458" y="54476"/>
                  <a:pt x="652785" y="54476"/>
                </a:cubicBezTo>
                <a:close/>
                <a:moveTo>
                  <a:pt x="811234" y="54476"/>
                </a:moveTo>
                <a:cubicBezTo>
                  <a:pt x="796241" y="54476"/>
                  <a:pt x="780895" y="62242"/>
                  <a:pt x="767962" y="76889"/>
                </a:cubicBezTo>
                <a:lnTo>
                  <a:pt x="767962" y="57278"/>
                </a:lnTo>
                <a:lnTo>
                  <a:pt x="744926" y="57278"/>
                </a:lnTo>
                <a:lnTo>
                  <a:pt x="744926" y="204830"/>
                </a:lnTo>
                <a:lnTo>
                  <a:pt x="767962" y="204830"/>
                </a:lnTo>
                <a:cubicBezTo>
                  <a:pt x="767962" y="204830"/>
                  <a:pt x="767962" y="95255"/>
                  <a:pt x="767962" y="95255"/>
                </a:cubicBezTo>
                <a:cubicBezTo>
                  <a:pt x="775800" y="86879"/>
                  <a:pt x="793372" y="72842"/>
                  <a:pt x="809367" y="72842"/>
                </a:cubicBezTo>
                <a:cubicBezTo>
                  <a:pt x="825397" y="72842"/>
                  <a:pt x="832398" y="80707"/>
                  <a:pt x="832398" y="98368"/>
                </a:cubicBezTo>
                <a:cubicBezTo>
                  <a:pt x="832398" y="98368"/>
                  <a:pt x="832398" y="204830"/>
                  <a:pt x="832398" y="204830"/>
                </a:cubicBezTo>
                <a:lnTo>
                  <a:pt x="855435" y="204830"/>
                </a:lnTo>
                <a:cubicBezTo>
                  <a:pt x="855435" y="204830"/>
                  <a:pt x="855435" y="97745"/>
                  <a:pt x="855435" y="97745"/>
                </a:cubicBezTo>
                <a:cubicBezTo>
                  <a:pt x="855435" y="65866"/>
                  <a:pt x="832762" y="54476"/>
                  <a:pt x="811234" y="54476"/>
                </a:cubicBezTo>
                <a:close/>
                <a:moveTo>
                  <a:pt x="1228054" y="54476"/>
                </a:moveTo>
                <a:cubicBezTo>
                  <a:pt x="1195358" y="54476"/>
                  <a:pt x="1179869" y="74074"/>
                  <a:pt x="1173266" y="86228"/>
                </a:cubicBezTo>
                <a:cubicBezTo>
                  <a:pt x="1173266" y="86228"/>
                  <a:pt x="1191635" y="95878"/>
                  <a:pt x="1191635" y="95878"/>
                </a:cubicBezTo>
                <a:cubicBezTo>
                  <a:pt x="1194219" y="88933"/>
                  <a:pt x="1203486" y="72842"/>
                  <a:pt x="1228367" y="72842"/>
                </a:cubicBezTo>
                <a:cubicBezTo>
                  <a:pt x="1247977" y="72842"/>
                  <a:pt x="1257938" y="81499"/>
                  <a:pt x="1257938" y="98679"/>
                </a:cubicBezTo>
                <a:cubicBezTo>
                  <a:pt x="1257938" y="98679"/>
                  <a:pt x="1257938" y="103971"/>
                  <a:pt x="1257938" y="103971"/>
                </a:cubicBezTo>
                <a:cubicBezTo>
                  <a:pt x="1257938" y="103971"/>
                  <a:pt x="1257779" y="105580"/>
                  <a:pt x="1257318" y="106150"/>
                </a:cubicBezTo>
                <a:cubicBezTo>
                  <a:pt x="1256600" y="107070"/>
                  <a:pt x="1254853" y="107822"/>
                  <a:pt x="1249844" y="108329"/>
                </a:cubicBezTo>
                <a:cubicBezTo>
                  <a:pt x="1222384" y="111388"/>
                  <a:pt x="1204124" y="115904"/>
                  <a:pt x="1190701" y="124517"/>
                </a:cubicBezTo>
                <a:cubicBezTo>
                  <a:pt x="1176129" y="133886"/>
                  <a:pt x="1167039" y="147004"/>
                  <a:pt x="1167039" y="164984"/>
                </a:cubicBezTo>
                <a:cubicBezTo>
                  <a:pt x="1167039" y="177758"/>
                  <a:pt x="1173215" y="188654"/>
                  <a:pt x="1181361" y="196425"/>
                </a:cubicBezTo>
                <a:cubicBezTo>
                  <a:pt x="1188925" y="203577"/>
                  <a:pt x="1199240" y="207298"/>
                  <a:pt x="1210624" y="207631"/>
                </a:cubicBezTo>
                <a:cubicBezTo>
                  <a:pt x="1234850" y="208409"/>
                  <a:pt x="1250828" y="198318"/>
                  <a:pt x="1258564" y="186464"/>
                </a:cubicBezTo>
                <a:cubicBezTo>
                  <a:pt x="1259173" y="194605"/>
                  <a:pt x="1262071" y="199262"/>
                  <a:pt x="1268526" y="202651"/>
                </a:cubicBezTo>
                <a:cubicBezTo>
                  <a:pt x="1274559" y="205882"/>
                  <a:pt x="1284487" y="205239"/>
                  <a:pt x="1288756" y="204207"/>
                </a:cubicBezTo>
                <a:cubicBezTo>
                  <a:pt x="1288756" y="204207"/>
                  <a:pt x="1288756" y="188643"/>
                  <a:pt x="1288756" y="188643"/>
                </a:cubicBezTo>
                <a:cubicBezTo>
                  <a:pt x="1283633" y="188386"/>
                  <a:pt x="1280354" y="185945"/>
                  <a:pt x="1280354" y="179615"/>
                </a:cubicBezTo>
                <a:cubicBezTo>
                  <a:pt x="1280354" y="179615"/>
                  <a:pt x="1280354" y="108329"/>
                  <a:pt x="1280354" y="108329"/>
                </a:cubicBezTo>
                <a:cubicBezTo>
                  <a:pt x="1280354" y="108329"/>
                  <a:pt x="1280354" y="98991"/>
                  <a:pt x="1280354" y="98991"/>
                </a:cubicBezTo>
                <a:cubicBezTo>
                  <a:pt x="1280354" y="84279"/>
                  <a:pt x="1274281" y="72212"/>
                  <a:pt x="1263232" y="64437"/>
                </a:cubicBezTo>
                <a:cubicBezTo>
                  <a:pt x="1254124" y="57980"/>
                  <a:pt x="1241721" y="54476"/>
                  <a:pt x="1228054" y="54476"/>
                </a:cubicBezTo>
                <a:close/>
                <a:moveTo>
                  <a:pt x="1386503" y="54476"/>
                </a:moveTo>
                <a:cubicBezTo>
                  <a:pt x="1371470" y="54476"/>
                  <a:pt x="1356169" y="62242"/>
                  <a:pt x="1343236" y="76889"/>
                </a:cubicBezTo>
                <a:lnTo>
                  <a:pt x="1343236" y="57278"/>
                </a:lnTo>
                <a:lnTo>
                  <a:pt x="1320200" y="57278"/>
                </a:lnTo>
                <a:lnTo>
                  <a:pt x="1320200" y="204830"/>
                </a:lnTo>
                <a:lnTo>
                  <a:pt x="1343236" y="204830"/>
                </a:lnTo>
                <a:cubicBezTo>
                  <a:pt x="1343236" y="204830"/>
                  <a:pt x="1343236" y="95255"/>
                  <a:pt x="1343236" y="95255"/>
                </a:cubicBezTo>
                <a:cubicBezTo>
                  <a:pt x="1351086" y="86874"/>
                  <a:pt x="1368624" y="72842"/>
                  <a:pt x="1384636" y="72842"/>
                </a:cubicBezTo>
                <a:cubicBezTo>
                  <a:pt x="1400642" y="72842"/>
                  <a:pt x="1407672" y="80707"/>
                  <a:pt x="1407672" y="98368"/>
                </a:cubicBezTo>
                <a:cubicBezTo>
                  <a:pt x="1407672" y="98368"/>
                  <a:pt x="1407672" y="204830"/>
                  <a:pt x="1407672" y="204830"/>
                </a:cubicBezTo>
                <a:lnTo>
                  <a:pt x="1430709" y="204830"/>
                </a:lnTo>
                <a:cubicBezTo>
                  <a:pt x="1430709" y="204830"/>
                  <a:pt x="1430709" y="97745"/>
                  <a:pt x="1430709" y="97745"/>
                </a:cubicBezTo>
                <a:cubicBezTo>
                  <a:pt x="1430709" y="65866"/>
                  <a:pt x="1408037" y="54476"/>
                  <a:pt x="1386503" y="54476"/>
                </a:cubicBezTo>
                <a:close/>
                <a:moveTo>
                  <a:pt x="432387" y="55099"/>
                </a:moveTo>
                <a:cubicBezTo>
                  <a:pt x="409015" y="55099"/>
                  <a:pt x="395164" y="64160"/>
                  <a:pt x="383203" y="85605"/>
                </a:cubicBezTo>
                <a:lnTo>
                  <a:pt x="383203" y="84049"/>
                </a:lnTo>
                <a:lnTo>
                  <a:pt x="383203" y="57278"/>
                </a:lnTo>
                <a:lnTo>
                  <a:pt x="360167" y="57278"/>
                </a:lnTo>
                <a:lnTo>
                  <a:pt x="360167" y="204519"/>
                </a:lnTo>
                <a:lnTo>
                  <a:pt x="383203" y="204519"/>
                </a:lnTo>
                <a:cubicBezTo>
                  <a:pt x="383203" y="204519"/>
                  <a:pt x="383203" y="121092"/>
                  <a:pt x="383203" y="121092"/>
                </a:cubicBezTo>
                <a:cubicBezTo>
                  <a:pt x="388890" y="90786"/>
                  <a:pt x="404935" y="76578"/>
                  <a:pt x="432387" y="76578"/>
                </a:cubicBezTo>
                <a:cubicBezTo>
                  <a:pt x="432387" y="76578"/>
                  <a:pt x="432387" y="55099"/>
                  <a:pt x="432387" y="55099"/>
                </a:cubicBezTo>
                <a:close/>
                <a:moveTo>
                  <a:pt x="1674137" y="56966"/>
                </a:moveTo>
                <a:lnTo>
                  <a:pt x="1725504" y="203273"/>
                </a:lnTo>
                <a:cubicBezTo>
                  <a:pt x="1725504" y="203273"/>
                  <a:pt x="1725504" y="204519"/>
                  <a:pt x="1725504" y="204519"/>
                </a:cubicBezTo>
                <a:cubicBezTo>
                  <a:pt x="1722436" y="218540"/>
                  <a:pt x="1713556" y="235850"/>
                  <a:pt x="1705581" y="241251"/>
                </a:cubicBezTo>
                <a:cubicBezTo>
                  <a:pt x="1698534" y="246032"/>
                  <a:pt x="1690906" y="246543"/>
                  <a:pt x="1685032" y="246543"/>
                </a:cubicBezTo>
                <a:cubicBezTo>
                  <a:pt x="1682203" y="246543"/>
                  <a:pt x="1676346" y="245586"/>
                  <a:pt x="1673830" y="244986"/>
                </a:cubicBezTo>
                <a:cubicBezTo>
                  <a:pt x="1673830" y="244986"/>
                  <a:pt x="1673830" y="262730"/>
                  <a:pt x="1673830" y="262730"/>
                </a:cubicBezTo>
                <a:cubicBezTo>
                  <a:pt x="1677017" y="263512"/>
                  <a:pt x="1684372" y="264909"/>
                  <a:pt x="1689079" y="264909"/>
                </a:cubicBezTo>
                <a:cubicBezTo>
                  <a:pt x="1700060" y="264909"/>
                  <a:pt x="1709315" y="262161"/>
                  <a:pt x="1717096" y="256505"/>
                </a:cubicBezTo>
                <a:cubicBezTo>
                  <a:pt x="1726415" y="249733"/>
                  <a:pt x="1736735" y="232083"/>
                  <a:pt x="1741693" y="216971"/>
                </a:cubicBezTo>
                <a:cubicBezTo>
                  <a:pt x="1741693" y="216971"/>
                  <a:pt x="1793054" y="56966"/>
                  <a:pt x="1793054" y="56966"/>
                </a:cubicBezTo>
                <a:lnTo>
                  <a:pt x="1770643" y="56966"/>
                </a:lnTo>
                <a:lnTo>
                  <a:pt x="1737019" y="170276"/>
                </a:lnTo>
                <a:lnTo>
                  <a:pt x="1736712" y="172767"/>
                </a:lnTo>
                <a:lnTo>
                  <a:pt x="1736086" y="170276"/>
                </a:lnTo>
                <a:lnTo>
                  <a:pt x="1696553" y="56966"/>
                </a:lnTo>
                <a:lnTo>
                  <a:pt x="1674137" y="56966"/>
                </a:lnTo>
                <a:close/>
                <a:moveTo>
                  <a:pt x="268024" y="72220"/>
                </a:moveTo>
                <a:cubicBezTo>
                  <a:pt x="292823" y="72220"/>
                  <a:pt x="307559" y="93986"/>
                  <a:pt x="307559" y="130431"/>
                </a:cubicBezTo>
                <a:cubicBezTo>
                  <a:pt x="307558" y="166886"/>
                  <a:pt x="292823" y="188643"/>
                  <a:pt x="268024" y="188643"/>
                </a:cubicBezTo>
                <a:cubicBezTo>
                  <a:pt x="243265" y="188643"/>
                  <a:pt x="228490" y="166886"/>
                  <a:pt x="228490" y="130431"/>
                </a:cubicBezTo>
                <a:cubicBezTo>
                  <a:pt x="228490" y="93986"/>
                  <a:pt x="243265" y="72220"/>
                  <a:pt x="268024" y="72220"/>
                </a:cubicBezTo>
                <a:close/>
                <a:moveTo>
                  <a:pt x="505544" y="72531"/>
                </a:moveTo>
                <a:cubicBezTo>
                  <a:pt x="518540" y="72531"/>
                  <a:pt x="529947" y="78146"/>
                  <a:pt x="540717" y="91520"/>
                </a:cubicBezTo>
                <a:cubicBezTo>
                  <a:pt x="540717" y="91520"/>
                  <a:pt x="540717" y="161872"/>
                  <a:pt x="540717" y="161872"/>
                </a:cubicBezTo>
                <a:cubicBezTo>
                  <a:pt x="534757" y="178841"/>
                  <a:pt x="517680" y="188643"/>
                  <a:pt x="505544" y="188643"/>
                </a:cubicBezTo>
                <a:cubicBezTo>
                  <a:pt x="481785" y="188643"/>
                  <a:pt x="465386" y="173851"/>
                  <a:pt x="465386" y="129497"/>
                </a:cubicBezTo>
                <a:cubicBezTo>
                  <a:pt x="465386" y="92202"/>
                  <a:pt x="480106" y="72531"/>
                  <a:pt x="505544" y="72531"/>
                </a:cubicBezTo>
                <a:close/>
                <a:moveTo>
                  <a:pt x="1597560" y="72531"/>
                </a:moveTo>
                <a:cubicBezTo>
                  <a:pt x="1623954" y="72531"/>
                  <a:pt x="1635754" y="86487"/>
                  <a:pt x="1635851" y="116734"/>
                </a:cubicBezTo>
                <a:cubicBezTo>
                  <a:pt x="1635851" y="116734"/>
                  <a:pt x="1558340" y="116734"/>
                  <a:pt x="1558340" y="116734"/>
                </a:cubicBezTo>
                <a:cubicBezTo>
                  <a:pt x="1560344" y="86511"/>
                  <a:pt x="1573009" y="72531"/>
                  <a:pt x="1597560" y="72531"/>
                </a:cubicBezTo>
                <a:close/>
                <a:moveTo>
                  <a:pt x="683290" y="124517"/>
                </a:moveTo>
                <a:cubicBezTo>
                  <a:pt x="683290" y="124517"/>
                  <a:pt x="683290" y="161872"/>
                  <a:pt x="683290" y="161872"/>
                </a:cubicBezTo>
                <a:cubicBezTo>
                  <a:pt x="682231" y="174768"/>
                  <a:pt x="658130" y="190377"/>
                  <a:pt x="638464" y="189265"/>
                </a:cubicBezTo>
                <a:cubicBezTo>
                  <a:pt x="627614" y="188670"/>
                  <a:pt x="617163" y="179934"/>
                  <a:pt x="616053" y="165607"/>
                </a:cubicBezTo>
                <a:cubicBezTo>
                  <a:pt x="614249" y="141665"/>
                  <a:pt x="632242" y="131725"/>
                  <a:pt x="672395" y="127318"/>
                </a:cubicBezTo>
                <a:cubicBezTo>
                  <a:pt x="675190" y="127062"/>
                  <a:pt x="680592" y="126071"/>
                  <a:pt x="683290" y="124517"/>
                </a:cubicBezTo>
                <a:close/>
                <a:moveTo>
                  <a:pt x="1258564" y="124517"/>
                </a:moveTo>
                <a:cubicBezTo>
                  <a:pt x="1258564" y="124517"/>
                  <a:pt x="1258564" y="161872"/>
                  <a:pt x="1258564" y="161872"/>
                </a:cubicBezTo>
                <a:cubicBezTo>
                  <a:pt x="1257500" y="174762"/>
                  <a:pt x="1233399" y="190377"/>
                  <a:pt x="1213738" y="189265"/>
                </a:cubicBezTo>
                <a:cubicBezTo>
                  <a:pt x="1202906" y="188666"/>
                  <a:pt x="1192403" y="179929"/>
                  <a:pt x="1191322" y="165607"/>
                </a:cubicBezTo>
                <a:cubicBezTo>
                  <a:pt x="1189495" y="141665"/>
                  <a:pt x="1207505" y="131725"/>
                  <a:pt x="1247669" y="127318"/>
                </a:cubicBezTo>
                <a:cubicBezTo>
                  <a:pt x="1250441" y="127062"/>
                  <a:pt x="1255883" y="126071"/>
                  <a:pt x="1258564" y="124517"/>
                </a:cubicBezTo>
                <a:close/>
              </a:path>
            </a:pathLst>
          </a:custGeom>
          <a:solidFill>
            <a:srgbClr val="000000"/>
          </a:solidFill>
          <a:ln w="505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742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EB964C-D941-4B39-AB79-D3E0A3D9FB89}"/>
              </a:ext>
            </a:extLst>
          </p:cNvPr>
          <p:cNvSpPr/>
          <p:nvPr userDrawn="1"/>
        </p:nvSpPr>
        <p:spPr>
          <a:xfrm>
            <a:off x="285750" y="495301"/>
            <a:ext cx="45721" cy="5303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486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3984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C20B6289-350D-4B85-BF46-D298EFD2367F}"/>
              </a:ext>
            </a:extLst>
          </p:cNvPr>
          <p:cNvSpPr txBox="1">
            <a:spLocks/>
          </p:cNvSpPr>
          <p:nvPr/>
        </p:nvSpPr>
        <p:spPr>
          <a:xfrm>
            <a:off x="495303" y="6546923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marL="0" marR="0" lvl="0" indent="0" algn="r" defTabSz="74272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3F5A6DD-080D-4989-8CDE-09D4527E7C1C}"/>
              </a:ext>
            </a:extLst>
          </p:cNvPr>
          <p:cNvCxnSpPr>
            <a:cxnSpLocks/>
          </p:cNvCxnSpPr>
          <p:nvPr/>
        </p:nvCxnSpPr>
        <p:spPr>
          <a:xfrm>
            <a:off x="2888835" y="6618774"/>
            <a:ext cx="64837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29BD794-B599-4315-8617-30846F624DA5}"/>
              </a:ext>
            </a:extLst>
          </p:cNvPr>
          <p:cNvSpPr txBox="1">
            <a:spLocks/>
          </p:cNvSpPr>
          <p:nvPr/>
        </p:nvSpPr>
        <p:spPr>
          <a:xfrm>
            <a:off x="492876" y="6515092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5110E-A93C-E24B-BA01-8EFF0EF70079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BFFC90CB-F2A6-4E9D-AE80-56D45DB04D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3513" y="6493401"/>
            <a:ext cx="888432" cy="25883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B5DE7-2325-44C6-8207-BE0F7B9F68CC}"/>
              </a:ext>
            </a:extLst>
          </p:cNvPr>
          <p:cNvCxnSpPr/>
          <p:nvPr userDrawn="1"/>
        </p:nvCxnSpPr>
        <p:spPr>
          <a:xfrm>
            <a:off x="10784366" y="6493401"/>
            <a:ext cx="0" cy="2588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A38AB34-62FA-4212-B5A6-F556BDA880D2}"/>
              </a:ext>
            </a:extLst>
          </p:cNvPr>
          <p:cNvSpPr/>
          <p:nvPr userDrawn="1"/>
        </p:nvSpPr>
        <p:spPr>
          <a:xfrm>
            <a:off x="9467852" y="6543762"/>
            <a:ext cx="1247371" cy="182154"/>
          </a:xfrm>
          <a:custGeom>
            <a:avLst/>
            <a:gdLst>
              <a:gd name="connsiteX0" fmla="*/ 1471175 w 1793053"/>
              <a:gd name="connsiteY0" fmla="*/ 0 h 261840"/>
              <a:gd name="connsiteX1" fmla="*/ 1471175 w 1793053"/>
              <a:gd name="connsiteY1" fmla="*/ 183973 h 261840"/>
              <a:gd name="connsiteX2" fmla="*/ 1480823 w 1793053"/>
              <a:gd name="connsiteY2" fmla="*/ 201717 h 261840"/>
              <a:gd name="connsiteX3" fmla="*/ 1504173 w 1793053"/>
              <a:gd name="connsiteY3" fmla="*/ 207009 h 261840"/>
              <a:gd name="connsiteX4" fmla="*/ 1519428 w 1793053"/>
              <a:gd name="connsiteY4" fmla="*/ 204830 h 261840"/>
              <a:gd name="connsiteX5" fmla="*/ 1519428 w 1793053"/>
              <a:gd name="connsiteY5" fmla="*/ 188331 h 261840"/>
              <a:gd name="connsiteX6" fmla="*/ 1511954 w 1793053"/>
              <a:gd name="connsiteY6" fmla="*/ 188643 h 261840"/>
              <a:gd name="connsiteX7" fmla="*/ 1494211 w 1793053"/>
              <a:gd name="connsiteY7" fmla="*/ 175880 h 261840"/>
              <a:gd name="connsiteX8" fmla="*/ 1494211 w 1793053"/>
              <a:gd name="connsiteY8" fmla="*/ 0 h 261840"/>
              <a:gd name="connsiteX9" fmla="*/ 1471175 w 1793053"/>
              <a:gd name="connsiteY9" fmla="*/ 0 h 261840"/>
              <a:gd name="connsiteX10" fmla="*/ 984626 w 1793053"/>
              <a:gd name="connsiteY10" fmla="*/ 1868 h 261840"/>
              <a:gd name="connsiteX11" fmla="*/ 940420 w 1793053"/>
              <a:gd name="connsiteY11" fmla="*/ 17121 h 261840"/>
              <a:gd name="connsiteX12" fmla="*/ 923610 w 1793053"/>
              <a:gd name="connsiteY12" fmla="*/ 54165 h 261840"/>
              <a:gd name="connsiteX13" fmla="*/ 943220 w 1793053"/>
              <a:gd name="connsiteY13" fmla="*/ 91831 h 261840"/>
              <a:gd name="connsiteX14" fmla="*/ 985246 w 1793053"/>
              <a:gd name="connsiteY14" fmla="*/ 111131 h 261840"/>
              <a:gd name="connsiteX15" fmla="*/ 1035366 w 1793053"/>
              <a:gd name="connsiteY15" fmla="*/ 152222 h 261840"/>
              <a:gd name="connsiteX16" fmla="*/ 1025092 w 1793053"/>
              <a:gd name="connsiteY16" fmla="*/ 177747 h 261840"/>
              <a:gd name="connsiteX17" fmla="*/ 993027 w 1793053"/>
              <a:gd name="connsiteY17" fmla="*/ 187709 h 261840"/>
              <a:gd name="connsiteX18" fmla="*/ 940420 w 1793053"/>
              <a:gd name="connsiteY18" fmla="*/ 147552 h 261840"/>
              <a:gd name="connsiteX19" fmla="*/ 918317 w 1793053"/>
              <a:gd name="connsiteY19" fmla="*/ 153467 h 261840"/>
              <a:gd name="connsiteX20" fmla="*/ 942907 w 1793053"/>
              <a:gd name="connsiteY20" fmla="*/ 190199 h 261840"/>
              <a:gd name="connsiteX21" fmla="*/ 991781 w 1793053"/>
              <a:gd name="connsiteY21" fmla="*/ 207320 h 261840"/>
              <a:gd name="connsiteX22" fmla="*/ 1045328 w 1793053"/>
              <a:gd name="connsiteY22" fmla="*/ 188954 h 261840"/>
              <a:gd name="connsiteX23" fmla="*/ 1060270 w 1793053"/>
              <a:gd name="connsiteY23" fmla="*/ 148486 h 261840"/>
              <a:gd name="connsiteX24" fmla="*/ 1039413 w 1793053"/>
              <a:gd name="connsiteY24" fmla="*/ 109575 h 261840"/>
              <a:gd name="connsiteX25" fmla="*/ 996141 w 1793053"/>
              <a:gd name="connsiteY25" fmla="*/ 89963 h 261840"/>
              <a:gd name="connsiteX26" fmla="*/ 947580 w 1793053"/>
              <a:gd name="connsiteY26" fmla="*/ 52297 h 261840"/>
              <a:gd name="connsiteX27" fmla="*/ 957229 w 1793053"/>
              <a:gd name="connsiteY27" fmla="*/ 29573 h 261840"/>
              <a:gd name="connsiteX28" fmla="*/ 983999 w 1793053"/>
              <a:gd name="connsiteY28" fmla="*/ 21479 h 261840"/>
              <a:gd name="connsiteX29" fmla="*/ 1015130 w 1793053"/>
              <a:gd name="connsiteY29" fmla="*/ 31440 h 261840"/>
              <a:gd name="connsiteX30" fmla="*/ 1030693 w 1793053"/>
              <a:gd name="connsiteY30" fmla="*/ 56344 h 261840"/>
              <a:gd name="connsiteX31" fmla="*/ 1052175 w 1793053"/>
              <a:gd name="connsiteY31" fmla="*/ 53542 h 261840"/>
              <a:gd name="connsiteX32" fmla="*/ 984626 w 1793053"/>
              <a:gd name="connsiteY32" fmla="*/ 1868 h 261840"/>
              <a:gd name="connsiteX33" fmla="*/ 0 w 1793053"/>
              <a:gd name="connsiteY33" fmla="*/ 4669 h 261840"/>
              <a:gd name="connsiteX34" fmla="*/ 0 w 1793053"/>
              <a:gd name="connsiteY34" fmla="*/ 204519 h 261840"/>
              <a:gd name="connsiteX35" fmla="*/ 23036 w 1793053"/>
              <a:gd name="connsiteY35" fmla="*/ 204519 h 261840"/>
              <a:gd name="connsiteX36" fmla="*/ 23036 w 1793053"/>
              <a:gd name="connsiteY36" fmla="*/ 21790 h 261840"/>
              <a:gd name="connsiteX37" fmla="*/ 23659 w 1793053"/>
              <a:gd name="connsiteY37" fmla="*/ 22413 h 261840"/>
              <a:gd name="connsiteX38" fmla="*/ 78446 w 1793053"/>
              <a:gd name="connsiteY38" fmla="*/ 204519 h 261840"/>
              <a:gd name="connsiteX39" fmla="*/ 96190 w 1793053"/>
              <a:gd name="connsiteY39" fmla="*/ 204519 h 261840"/>
              <a:gd name="connsiteX40" fmla="*/ 151289 w 1793053"/>
              <a:gd name="connsiteY40" fmla="*/ 22413 h 261840"/>
              <a:gd name="connsiteX41" fmla="*/ 151600 w 1793053"/>
              <a:gd name="connsiteY41" fmla="*/ 21790 h 261840"/>
              <a:gd name="connsiteX42" fmla="*/ 151600 w 1793053"/>
              <a:gd name="connsiteY42" fmla="*/ 204519 h 261840"/>
              <a:gd name="connsiteX43" fmla="*/ 174636 w 1793053"/>
              <a:gd name="connsiteY43" fmla="*/ 204519 h 261840"/>
              <a:gd name="connsiteX44" fmla="*/ 174636 w 1793053"/>
              <a:gd name="connsiteY44" fmla="*/ 4669 h 261840"/>
              <a:gd name="connsiteX45" fmla="*/ 136347 w 1793053"/>
              <a:gd name="connsiteY45" fmla="*/ 4669 h 261840"/>
              <a:gd name="connsiteX46" fmla="*/ 87474 w 1793053"/>
              <a:gd name="connsiteY46" fmla="*/ 165296 h 261840"/>
              <a:gd name="connsiteX47" fmla="*/ 87474 w 1793053"/>
              <a:gd name="connsiteY47" fmla="*/ 165918 h 261840"/>
              <a:gd name="connsiteX48" fmla="*/ 87162 w 1793053"/>
              <a:gd name="connsiteY48" fmla="*/ 165296 h 261840"/>
              <a:gd name="connsiteX49" fmla="*/ 38289 w 1793053"/>
              <a:gd name="connsiteY49" fmla="*/ 4669 h 261840"/>
              <a:gd name="connsiteX50" fmla="*/ 0 w 1793053"/>
              <a:gd name="connsiteY50" fmla="*/ 4669 h 261840"/>
              <a:gd name="connsiteX51" fmla="*/ 1096689 w 1793053"/>
              <a:gd name="connsiteY51" fmla="*/ 8716 h 261840"/>
              <a:gd name="connsiteX52" fmla="*/ 1096689 w 1793053"/>
              <a:gd name="connsiteY52" fmla="*/ 56655 h 261840"/>
              <a:gd name="connsiteX53" fmla="*/ 1074586 w 1793053"/>
              <a:gd name="connsiteY53" fmla="*/ 56655 h 261840"/>
              <a:gd name="connsiteX54" fmla="*/ 1074586 w 1793053"/>
              <a:gd name="connsiteY54" fmla="*/ 75021 h 261840"/>
              <a:gd name="connsiteX55" fmla="*/ 1096689 w 1793053"/>
              <a:gd name="connsiteY55" fmla="*/ 75021 h 261840"/>
              <a:gd name="connsiteX56" fmla="*/ 1096689 w 1793053"/>
              <a:gd name="connsiteY56" fmla="*/ 183973 h 261840"/>
              <a:gd name="connsiteX57" fmla="*/ 1105716 w 1793053"/>
              <a:gd name="connsiteY57" fmla="*/ 201717 h 261840"/>
              <a:gd name="connsiteX58" fmla="*/ 1129066 w 1793053"/>
              <a:gd name="connsiteY58" fmla="*/ 207009 h 261840"/>
              <a:gd name="connsiteX59" fmla="*/ 1144629 w 1793053"/>
              <a:gd name="connsiteY59" fmla="*/ 204830 h 261840"/>
              <a:gd name="connsiteX60" fmla="*/ 1144629 w 1793053"/>
              <a:gd name="connsiteY60" fmla="*/ 188331 h 261840"/>
              <a:gd name="connsiteX61" fmla="*/ 1136847 w 1793053"/>
              <a:gd name="connsiteY61" fmla="*/ 188643 h 261840"/>
              <a:gd name="connsiteX62" fmla="*/ 1119725 w 1793053"/>
              <a:gd name="connsiteY62" fmla="*/ 175880 h 261840"/>
              <a:gd name="connsiteX63" fmla="*/ 1119725 w 1793053"/>
              <a:gd name="connsiteY63" fmla="*/ 75021 h 261840"/>
              <a:gd name="connsiteX64" fmla="*/ 1144629 w 1793053"/>
              <a:gd name="connsiteY64" fmla="*/ 75021 h 261840"/>
              <a:gd name="connsiteX65" fmla="*/ 1144629 w 1793053"/>
              <a:gd name="connsiteY65" fmla="*/ 56655 h 261840"/>
              <a:gd name="connsiteX66" fmla="*/ 1119725 w 1793053"/>
              <a:gd name="connsiteY66" fmla="*/ 56655 h 261840"/>
              <a:gd name="connsiteX67" fmla="*/ 1119725 w 1793053"/>
              <a:gd name="connsiteY67" fmla="*/ 8716 h 261840"/>
              <a:gd name="connsiteX68" fmla="*/ 1096689 w 1793053"/>
              <a:gd name="connsiteY68" fmla="*/ 8716 h 261840"/>
              <a:gd name="connsiteX69" fmla="*/ 268024 w 1793053"/>
              <a:gd name="connsiteY69" fmla="*/ 53853 h 261840"/>
              <a:gd name="connsiteX70" fmla="*/ 220707 w 1793053"/>
              <a:gd name="connsiteY70" fmla="*/ 76266 h 261840"/>
              <a:gd name="connsiteX71" fmla="*/ 204209 w 1793053"/>
              <a:gd name="connsiteY71" fmla="*/ 130431 h 261840"/>
              <a:gd name="connsiteX72" fmla="*/ 220707 w 1793053"/>
              <a:gd name="connsiteY72" fmla="*/ 184596 h 261840"/>
              <a:gd name="connsiteX73" fmla="*/ 268024 w 1793053"/>
              <a:gd name="connsiteY73" fmla="*/ 207009 h 261840"/>
              <a:gd name="connsiteX74" fmla="*/ 315341 w 1793053"/>
              <a:gd name="connsiteY74" fmla="*/ 184596 h 261840"/>
              <a:gd name="connsiteX75" fmla="*/ 331840 w 1793053"/>
              <a:gd name="connsiteY75" fmla="*/ 130431 h 261840"/>
              <a:gd name="connsiteX76" fmla="*/ 315341 w 1793053"/>
              <a:gd name="connsiteY76" fmla="*/ 76266 h 261840"/>
              <a:gd name="connsiteX77" fmla="*/ 268024 w 1793053"/>
              <a:gd name="connsiteY77" fmla="*/ 53853 h 261840"/>
              <a:gd name="connsiteX78" fmla="*/ 1596939 w 1793053"/>
              <a:gd name="connsiteY78" fmla="*/ 54165 h 261840"/>
              <a:gd name="connsiteX79" fmla="*/ 1570168 w 1793053"/>
              <a:gd name="connsiteY79" fmla="*/ 59457 h 261840"/>
              <a:gd name="connsiteX80" fmla="*/ 1550553 w 1793053"/>
              <a:gd name="connsiteY80" fmla="*/ 74710 h 261840"/>
              <a:gd name="connsiteX81" fmla="*/ 1534057 w 1793053"/>
              <a:gd name="connsiteY81" fmla="*/ 130742 h 261840"/>
              <a:gd name="connsiteX82" fmla="*/ 1555226 w 1793053"/>
              <a:gd name="connsiteY82" fmla="*/ 190199 h 261840"/>
              <a:gd name="connsiteX83" fmla="*/ 1600673 w 1793053"/>
              <a:gd name="connsiteY83" fmla="*/ 207009 h 261840"/>
              <a:gd name="connsiteX84" fmla="*/ 1656708 w 1793053"/>
              <a:gd name="connsiteY84" fmla="*/ 172767 h 261840"/>
              <a:gd name="connsiteX85" fmla="*/ 1638339 w 1793053"/>
              <a:gd name="connsiteY85" fmla="*/ 163739 h 261840"/>
              <a:gd name="connsiteX86" fmla="*/ 1600673 w 1793053"/>
              <a:gd name="connsiteY86" fmla="*/ 188954 h 261840"/>
              <a:gd name="connsiteX87" fmla="*/ 1569235 w 1793053"/>
              <a:gd name="connsiteY87" fmla="*/ 173701 h 261840"/>
              <a:gd name="connsiteX88" fmla="*/ 1557714 w 1793053"/>
              <a:gd name="connsiteY88" fmla="*/ 135100 h 261840"/>
              <a:gd name="connsiteX89" fmla="*/ 1658575 w 1793053"/>
              <a:gd name="connsiteY89" fmla="*/ 135100 h 261840"/>
              <a:gd name="connsiteX90" fmla="*/ 1658575 w 1793053"/>
              <a:gd name="connsiteY90" fmla="*/ 121092 h 261840"/>
              <a:gd name="connsiteX91" fmla="*/ 1640206 w 1793053"/>
              <a:gd name="connsiteY91" fmla="*/ 67861 h 261840"/>
              <a:gd name="connsiteX92" fmla="*/ 1596939 w 1793053"/>
              <a:gd name="connsiteY92" fmla="*/ 54165 h 261840"/>
              <a:gd name="connsiteX93" fmla="*/ 503985 w 1793053"/>
              <a:gd name="connsiteY93" fmla="*/ 54476 h 261840"/>
              <a:gd name="connsiteX94" fmla="*/ 441104 w 1793053"/>
              <a:gd name="connsiteY94" fmla="*/ 130742 h 261840"/>
              <a:gd name="connsiteX95" fmla="*/ 502738 w 1793053"/>
              <a:gd name="connsiteY95" fmla="*/ 207009 h 261840"/>
              <a:gd name="connsiteX96" fmla="*/ 539470 w 1793053"/>
              <a:gd name="connsiteY96" fmla="*/ 187397 h 261840"/>
              <a:gd name="connsiteX97" fmla="*/ 540717 w 1793053"/>
              <a:gd name="connsiteY97" fmla="*/ 186775 h 261840"/>
              <a:gd name="connsiteX98" fmla="*/ 540717 w 1793053"/>
              <a:gd name="connsiteY98" fmla="*/ 214791 h 261840"/>
              <a:gd name="connsiteX99" fmla="*/ 505544 w 1793053"/>
              <a:gd name="connsiteY99" fmla="*/ 246543 h 261840"/>
              <a:gd name="connsiteX100" fmla="*/ 459471 w 1793053"/>
              <a:gd name="connsiteY100" fmla="*/ 237204 h 261840"/>
              <a:gd name="connsiteX101" fmla="*/ 459471 w 1793053"/>
              <a:gd name="connsiteY101" fmla="*/ 257127 h 261840"/>
              <a:gd name="connsiteX102" fmla="*/ 502738 w 1793053"/>
              <a:gd name="connsiteY102" fmla="*/ 264598 h 261840"/>
              <a:gd name="connsiteX103" fmla="*/ 563133 w 1793053"/>
              <a:gd name="connsiteY103" fmla="*/ 209500 h 261840"/>
              <a:gd name="connsiteX104" fmla="*/ 563133 w 1793053"/>
              <a:gd name="connsiteY104" fmla="*/ 57278 h 261840"/>
              <a:gd name="connsiteX105" fmla="*/ 546010 w 1793053"/>
              <a:gd name="connsiteY105" fmla="*/ 57278 h 261840"/>
              <a:gd name="connsiteX106" fmla="*/ 541030 w 1793053"/>
              <a:gd name="connsiteY106" fmla="*/ 72842 h 261840"/>
              <a:gd name="connsiteX107" fmla="*/ 503985 w 1793053"/>
              <a:gd name="connsiteY107" fmla="*/ 54476 h 261840"/>
              <a:gd name="connsiteX108" fmla="*/ 652785 w 1793053"/>
              <a:gd name="connsiteY108" fmla="*/ 54476 h 261840"/>
              <a:gd name="connsiteX109" fmla="*/ 597998 w 1793053"/>
              <a:gd name="connsiteY109" fmla="*/ 86228 h 261840"/>
              <a:gd name="connsiteX110" fmla="*/ 616361 w 1793053"/>
              <a:gd name="connsiteY110" fmla="*/ 95878 h 261840"/>
              <a:gd name="connsiteX111" fmla="*/ 653093 w 1793053"/>
              <a:gd name="connsiteY111" fmla="*/ 72842 h 261840"/>
              <a:gd name="connsiteX112" fmla="*/ 682670 w 1793053"/>
              <a:gd name="connsiteY112" fmla="*/ 98679 h 261840"/>
              <a:gd name="connsiteX113" fmla="*/ 682670 w 1793053"/>
              <a:gd name="connsiteY113" fmla="*/ 103971 h 261840"/>
              <a:gd name="connsiteX114" fmla="*/ 682357 w 1793053"/>
              <a:gd name="connsiteY114" fmla="*/ 106150 h 261840"/>
              <a:gd name="connsiteX115" fmla="*/ 674575 w 1793053"/>
              <a:gd name="connsiteY115" fmla="*/ 108329 h 261840"/>
              <a:gd name="connsiteX116" fmla="*/ 615427 w 1793053"/>
              <a:gd name="connsiteY116" fmla="*/ 124517 h 261840"/>
              <a:gd name="connsiteX117" fmla="*/ 591770 w 1793053"/>
              <a:gd name="connsiteY117" fmla="*/ 164984 h 261840"/>
              <a:gd name="connsiteX118" fmla="*/ 606092 w 1793053"/>
              <a:gd name="connsiteY118" fmla="*/ 196425 h 261840"/>
              <a:gd name="connsiteX119" fmla="*/ 635350 w 1793053"/>
              <a:gd name="connsiteY119" fmla="*/ 207631 h 261840"/>
              <a:gd name="connsiteX120" fmla="*/ 683290 w 1793053"/>
              <a:gd name="connsiteY120" fmla="*/ 186464 h 261840"/>
              <a:gd name="connsiteX121" fmla="*/ 693251 w 1793053"/>
              <a:gd name="connsiteY121" fmla="*/ 202651 h 261840"/>
              <a:gd name="connsiteX122" fmla="*/ 713487 w 1793053"/>
              <a:gd name="connsiteY122" fmla="*/ 204207 h 261840"/>
              <a:gd name="connsiteX123" fmla="*/ 713487 w 1793053"/>
              <a:gd name="connsiteY123" fmla="*/ 188643 h 261840"/>
              <a:gd name="connsiteX124" fmla="*/ 705080 w 1793053"/>
              <a:gd name="connsiteY124" fmla="*/ 179615 h 261840"/>
              <a:gd name="connsiteX125" fmla="*/ 705080 w 1793053"/>
              <a:gd name="connsiteY125" fmla="*/ 108329 h 261840"/>
              <a:gd name="connsiteX126" fmla="*/ 705080 w 1793053"/>
              <a:gd name="connsiteY126" fmla="*/ 98991 h 261840"/>
              <a:gd name="connsiteX127" fmla="*/ 688271 w 1793053"/>
              <a:gd name="connsiteY127" fmla="*/ 64437 h 261840"/>
              <a:gd name="connsiteX128" fmla="*/ 652785 w 1793053"/>
              <a:gd name="connsiteY128" fmla="*/ 54476 h 261840"/>
              <a:gd name="connsiteX129" fmla="*/ 811234 w 1793053"/>
              <a:gd name="connsiteY129" fmla="*/ 54476 h 261840"/>
              <a:gd name="connsiteX130" fmla="*/ 767962 w 1793053"/>
              <a:gd name="connsiteY130" fmla="*/ 76889 h 261840"/>
              <a:gd name="connsiteX131" fmla="*/ 767962 w 1793053"/>
              <a:gd name="connsiteY131" fmla="*/ 57278 h 261840"/>
              <a:gd name="connsiteX132" fmla="*/ 744926 w 1793053"/>
              <a:gd name="connsiteY132" fmla="*/ 57278 h 261840"/>
              <a:gd name="connsiteX133" fmla="*/ 744926 w 1793053"/>
              <a:gd name="connsiteY133" fmla="*/ 204830 h 261840"/>
              <a:gd name="connsiteX134" fmla="*/ 767962 w 1793053"/>
              <a:gd name="connsiteY134" fmla="*/ 204830 h 261840"/>
              <a:gd name="connsiteX135" fmla="*/ 767962 w 1793053"/>
              <a:gd name="connsiteY135" fmla="*/ 95255 h 261840"/>
              <a:gd name="connsiteX136" fmla="*/ 809367 w 1793053"/>
              <a:gd name="connsiteY136" fmla="*/ 72842 h 261840"/>
              <a:gd name="connsiteX137" fmla="*/ 832398 w 1793053"/>
              <a:gd name="connsiteY137" fmla="*/ 98368 h 261840"/>
              <a:gd name="connsiteX138" fmla="*/ 832398 w 1793053"/>
              <a:gd name="connsiteY138" fmla="*/ 204830 h 261840"/>
              <a:gd name="connsiteX139" fmla="*/ 855435 w 1793053"/>
              <a:gd name="connsiteY139" fmla="*/ 204830 h 261840"/>
              <a:gd name="connsiteX140" fmla="*/ 855435 w 1793053"/>
              <a:gd name="connsiteY140" fmla="*/ 97745 h 261840"/>
              <a:gd name="connsiteX141" fmla="*/ 811234 w 1793053"/>
              <a:gd name="connsiteY141" fmla="*/ 54476 h 261840"/>
              <a:gd name="connsiteX142" fmla="*/ 1228054 w 1793053"/>
              <a:gd name="connsiteY142" fmla="*/ 54476 h 261840"/>
              <a:gd name="connsiteX143" fmla="*/ 1173266 w 1793053"/>
              <a:gd name="connsiteY143" fmla="*/ 86228 h 261840"/>
              <a:gd name="connsiteX144" fmla="*/ 1191635 w 1793053"/>
              <a:gd name="connsiteY144" fmla="*/ 95878 h 261840"/>
              <a:gd name="connsiteX145" fmla="*/ 1228367 w 1793053"/>
              <a:gd name="connsiteY145" fmla="*/ 72842 h 261840"/>
              <a:gd name="connsiteX146" fmla="*/ 1257938 w 1793053"/>
              <a:gd name="connsiteY146" fmla="*/ 98679 h 261840"/>
              <a:gd name="connsiteX147" fmla="*/ 1257938 w 1793053"/>
              <a:gd name="connsiteY147" fmla="*/ 103971 h 261840"/>
              <a:gd name="connsiteX148" fmla="*/ 1257318 w 1793053"/>
              <a:gd name="connsiteY148" fmla="*/ 106150 h 261840"/>
              <a:gd name="connsiteX149" fmla="*/ 1249844 w 1793053"/>
              <a:gd name="connsiteY149" fmla="*/ 108329 h 261840"/>
              <a:gd name="connsiteX150" fmla="*/ 1190701 w 1793053"/>
              <a:gd name="connsiteY150" fmla="*/ 124517 h 261840"/>
              <a:gd name="connsiteX151" fmla="*/ 1167039 w 1793053"/>
              <a:gd name="connsiteY151" fmla="*/ 164984 h 261840"/>
              <a:gd name="connsiteX152" fmla="*/ 1181361 w 1793053"/>
              <a:gd name="connsiteY152" fmla="*/ 196425 h 261840"/>
              <a:gd name="connsiteX153" fmla="*/ 1210624 w 1793053"/>
              <a:gd name="connsiteY153" fmla="*/ 207631 h 261840"/>
              <a:gd name="connsiteX154" fmla="*/ 1258564 w 1793053"/>
              <a:gd name="connsiteY154" fmla="*/ 186464 h 261840"/>
              <a:gd name="connsiteX155" fmla="*/ 1268526 w 1793053"/>
              <a:gd name="connsiteY155" fmla="*/ 202651 h 261840"/>
              <a:gd name="connsiteX156" fmla="*/ 1288756 w 1793053"/>
              <a:gd name="connsiteY156" fmla="*/ 204207 h 261840"/>
              <a:gd name="connsiteX157" fmla="*/ 1288756 w 1793053"/>
              <a:gd name="connsiteY157" fmla="*/ 188643 h 261840"/>
              <a:gd name="connsiteX158" fmla="*/ 1280354 w 1793053"/>
              <a:gd name="connsiteY158" fmla="*/ 179615 h 261840"/>
              <a:gd name="connsiteX159" fmla="*/ 1280354 w 1793053"/>
              <a:gd name="connsiteY159" fmla="*/ 108329 h 261840"/>
              <a:gd name="connsiteX160" fmla="*/ 1280354 w 1793053"/>
              <a:gd name="connsiteY160" fmla="*/ 98991 h 261840"/>
              <a:gd name="connsiteX161" fmla="*/ 1263232 w 1793053"/>
              <a:gd name="connsiteY161" fmla="*/ 64437 h 261840"/>
              <a:gd name="connsiteX162" fmla="*/ 1228054 w 1793053"/>
              <a:gd name="connsiteY162" fmla="*/ 54476 h 261840"/>
              <a:gd name="connsiteX163" fmla="*/ 1386503 w 1793053"/>
              <a:gd name="connsiteY163" fmla="*/ 54476 h 261840"/>
              <a:gd name="connsiteX164" fmla="*/ 1343236 w 1793053"/>
              <a:gd name="connsiteY164" fmla="*/ 76889 h 261840"/>
              <a:gd name="connsiteX165" fmla="*/ 1343236 w 1793053"/>
              <a:gd name="connsiteY165" fmla="*/ 57278 h 261840"/>
              <a:gd name="connsiteX166" fmla="*/ 1320200 w 1793053"/>
              <a:gd name="connsiteY166" fmla="*/ 57278 h 261840"/>
              <a:gd name="connsiteX167" fmla="*/ 1320200 w 1793053"/>
              <a:gd name="connsiteY167" fmla="*/ 204830 h 261840"/>
              <a:gd name="connsiteX168" fmla="*/ 1343236 w 1793053"/>
              <a:gd name="connsiteY168" fmla="*/ 204830 h 261840"/>
              <a:gd name="connsiteX169" fmla="*/ 1343236 w 1793053"/>
              <a:gd name="connsiteY169" fmla="*/ 95255 h 261840"/>
              <a:gd name="connsiteX170" fmla="*/ 1384636 w 1793053"/>
              <a:gd name="connsiteY170" fmla="*/ 72842 h 261840"/>
              <a:gd name="connsiteX171" fmla="*/ 1407672 w 1793053"/>
              <a:gd name="connsiteY171" fmla="*/ 98368 h 261840"/>
              <a:gd name="connsiteX172" fmla="*/ 1407672 w 1793053"/>
              <a:gd name="connsiteY172" fmla="*/ 204830 h 261840"/>
              <a:gd name="connsiteX173" fmla="*/ 1430709 w 1793053"/>
              <a:gd name="connsiteY173" fmla="*/ 204830 h 261840"/>
              <a:gd name="connsiteX174" fmla="*/ 1430709 w 1793053"/>
              <a:gd name="connsiteY174" fmla="*/ 97745 h 261840"/>
              <a:gd name="connsiteX175" fmla="*/ 1386503 w 1793053"/>
              <a:gd name="connsiteY175" fmla="*/ 54476 h 261840"/>
              <a:gd name="connsiteX176" fmla="*/ 432387 w 1793053"/>
              <a:gd name="connsiteY176" fmla="*/ 55099 h 261840"/>
              <a:gd name="connsiteX177" fmla="*/ 383203 w 1793053"/>
              <a:gd name="connsiteY177" fmla="*/ 85605 h 261840"/>
              <a:gd name="connsiteX178" fmla="*/ 383203 w 1793053"/>
              <a:gd name="connsiteY178" fmla="*/ 84049 h 261840"/>
              <a:gd name="connsiteX179" fmla="*/ 383203 w 1793053"/>
              <a:gd name="connsiteY179" fmla="*/ 57278 h 261840"/>
              <a:gd name="connsiteX180" fmla="*/ 360167 w 1793053"/>
              <a:gd name="connsiteY180" fmla="*/ 57278 h 261840"/>
              <a:gd name="connsiteX181" fmla="*/ 360167 w 1793053"/>
              <a:gd name="connsiteY181" fmla="*/ 204519 h 261840"/>
              <a:gd name="connsiteX182" fmla="*/ 383203 w 1793053"/>
              <a:gd name="connsiteY182" fmla="*/ 204519 h 261840"/>
              <a:gd name="connsiteX183" fmla="*/ 383203 w 1793053"/>
              <a:gd name="connsiteY183" fmla="*/ 121092 h 261840"/>
              <a:gd name="connsiteX184" fmla="*/ 432387 w 1793053"/>
              <a:gd name="connsiteY184" fmla="*/ 76578 h 261840"/>
              <a:gd name="connsiteX185" fmla="*/ 432387 w 1793053"/>
              <a:gd name="connsiteY185" fmla="*/ 55099 h 261840"/>
              <a:gd name="connsiteX186" fmla="*/ 1674137 w 1793053"/>
              <a:gd name="connsiteY186" fmla="*/ 56966 h 261840"/>
              <a:gd name="connsiteX187" fmla="*/ 1725504 w 1793053"/>
              <a:gd name="connsiteY187" fmla="*/ 203273 h 261840"/>
              <a:gd name="connsiteX188" fmla="*/ 1725504 w 1793053"/>
              <a:gd name="connsiteY188" fmla="*/ 204519 h 261840"/>
              <a:gd name="connsiteX189" fmla="*/ 1705581 w 1793053"/>
              <a:gd name="connsiteY189" fmla="*/ 241251 h 261840"/>
              <a:gd name="connsiteX190" fmla="*/ 1685032 w 1793053"/>
              <a:gd name="connsiteY190" fmla="*/ 246543 h 261840"/>
              <a:gd name="connsiteX191" fmla="*/ 1673830 w 1793053"/>
              <a:gd name="connsiteY191" fmla="*/ 244986 h 261840"/>
              <a:gd name="connsiteX192" fmla="*/ 1673830 w 1793053"/>
              <a:gd name="connsiteY192" fmla="*/ 262730 h 261840"/>
              <a:gd name="connsiteX193" fmla="*/ 1689079 w 1793053"/>
              <a:gd name="connsiteY193" fmla="*/ 264909 h 261840"/>
              <a:gd name="connsiteX194" fmla="*/ 1717096 w 1793053"/>
              <a:gd name="connsiteY194" fmla="*/ 256505 h 261840"/>
              <a:gd name="connsiteX195" fmla="*/ 1741693 w 1793053"/>
              <a:gd name="connsiteY195" fmla="*/ 216971 h 261840"/>
              <a:gd name="connsiteX196" fmla="*/ 1793054 w 1793053"/>
              <a:gd name="connsiteY196" fmla="*/ 56966 h 261840"/>
              <a:gd name="connsiteX197" fmla="*/ 1770643 w 1793053"/>
              <a:gd name="connsiteY197" fmla="*/ 56966 h 261840"/>
              <a:gd name="connsiteX198" fmla="*/ 1737019 w 1793053"/>
              <a:gd name="connsiteY198" fmla="*/ 170276 h 261840"/>
              <a:gd name="connsiteX199" fmla="*/ 1736712 w 1793053"/>
              <a:gd name="connsiteY199" fmla="*/ 172767 h 261840"/>
              <a:gd name="connsiteX200" fmla="*/ 1736086 w 1793053"/>
              <a:gd name="connsiteY200" fmla="*/ 170276 h 261840"/>
              <a:gd name="connsiteX201" fmla="*/ 1696553 w 1793053"/>
              <a:gd name="connsiteY201" fmla="*/ 56966 h 261840"/>
              <a:gd name="connsiteX202" fmla="*/ 1674137 w 1793053"/>
              <a:gd name="connsiteY202" fmla="*/ 56966 h 261840"/>
              <a:gd name="connsiteX203" fmla="*/ 268024 w 1793053"/>
              <a:gd name="connsiteY203" fmla="*/ 72220 h 261840"/>
              <a:gd name="connsiteX204" fmla="*/ 307559 w 1793053"/>
              <a:gd name="connsiteY204" fmla="*/ 130431 h 261840"/>
              <a:gd name="connsiteX205" fmla="*/ 268024 w 1793053"/>
              <a:gd name="connsiteY205" fmla="*/ 188643 h 261840"/>
              <a:gd name="connsiteX206" fmla="*/ 228490 w 1793053"/>
              <a:gd name="connsiteY206" fmla="*/ 130431 h 261840"/>
              <a:gd name="connsiteX207" fmla="*/ 268024 w 1793053"/>
              <a:gd name="connsiteY207" fmla="*/ 72220 h 261840"/>
              <a:gd name="connsiteX208" fmla="*/ 505544 w 1793053"/>
              <a:gd name="connsiteY208" fmla="*/ 72531 h 261840"/>
              <a:gd name="connsiteX209" fmla="*/ 540717 w 1793053"/>
              <a:gd name="connsiteY209" fmla="*/ 91520 h 261840"/>
              <a:gd name="connsiteX210" fmla="*/ 540717 w 1793053"/>
              <a:gd name="connsiteY210" fmla="*/ 161872 h 261840"/>
              <a:gd name="connsiteX211" fmla="*/ 505544 w 1793053"/>
              <a:gd name="connsiteY211" fmla="*/ 188643 h 261840"/>
              <a:gd name="connsiteX212" fmla="*/ 465386 w 1793053"/>
              <a:gd name="connsiteY212" fmla="*/ 129497 h 261840"/>
              <a:gd name="connsiteX213" fmla="*/ 505544 w 1793053"/>
              <a:gd name="connsiteY213" fmla="*/ 72531 h 261840"/>
              <a:gd name="connsiteX214" fmla="*/ 1597560 w 1793053"/>
              <a:gd name="connsiteY214" fmla="*/ 72531 h 261840"/>
              <a:gd name="connsiteX215" fmla="*/ 1635851 w 1793053"/>
              <a:gd name="connsiteY215" fmla="*/ 116734 h 261840"/>
              <a:gd name="connsiteX216" fmla="*/ 1558340 w 1793053"/>
              <a:gd name="connsiteY216" fmla="*/ 116734 h 261840"/>
              <a:gd name="connsiteX217" fmla="*/ 1597560 w 1793053"/>
              <a:gd name="connsiteY217" fmla="*/ 72531 h 261840"/>
              <a:gd name="connsiteX218" fmla="*/ 683290 w 1793053"/>
              <a:gd name="connsiteY218" fmla="*/ 124517 h 261840"/>
              <a:gd name="connsiteX219" fmla="*/ 683290 w 1793053"/>
              <a:gd name="connsiteY219" fmla="*/ 161872 h 261840"/>
              <a:gd name="connsiteX220" fmla="*/ 638464 w 1793053"/>
              <a:gd name="connsiteY220" fmla="*/ 189265 h 261840"/>
              <a:gd name="connsiteX221" fmla="*/ 616053 w 1793053"/>
              <a:gd name="connsiteY221" fmla="*/ 165607 h 261840"/>
              <a:gd name="connsiteX222" fmla="*/ 672395 w 1793053"/>
              <a:gd name="connsiteY222" fmla="*/ 127318 h 261840"/>
              <a:gd name="connsiteX223" fmla="*/ 683290 w 1793053"/>
              <a:gd name="connsiteY223" fmla="*/ 124517 h 261840"/>
              <a:gd name="connsiteX224" fmla="*/ 1258564 w 1793053"/>
              <a:gd name="connsiteY224" fmla="*/ 124517 h 261840"/>
              <a:gd name="connsiteX225" fmla="*/ 1258564 w 1793053"/>
              <a:gd name="connsiteY225" fmla="*/ 161872 h 261840"/>
              <a:gd name="connsiteX226" fmla="*/ 1213738 w 1793053"/>
              <a:gd name="connsiteY226" fmla="*/ 189265 h 261840"/>
              <a:gd name="connsiteX227" fmla="*/ 1191322 w 1793053"/>
              <a:gd name="connsiteY227" fmla="*/ 165607 h 261840"/>
              <a:gd name="connsiteX228" fmla="*/ 1247669 w 1793053"/>
              <a:gd name="connsiteY228" fmla="*/ 127318 h 261840"/>
              <a:gd name="connsiteX229" fmla="*/ 1258564 w 1793053"/>
              <a:gd name="connsiteY229" fmla="*/ 124517 h 26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793053" h="261840">
                <a:moveTo>
                  <a:pt x="1471175" y="0"/>
                </a:moveTo>
                <a:cubicBezTo>
                  <a:pt x="1471175" y="0"/>
                  <a:pt x="1471175" y="183973"/>
                  <a:pt x="1471175" y="183973"/>
                </a:cubicBezTo>
                <a:cubicBezTo>
                  <a:pt x="1471175" y="193063"/>
                  <a:pt x="1475928" y="198373"/>
                  <a:pt x="1480823" y="201717"/>
                </a:cubicBezTo>
                <a:cubicBezTo>
                  <a:pt x="1486077" y="205243"/>
                  <a:pt x="1493784" y="207009"/>
                  <a:pt x="1504173" y="207009"/>
                </a:cubicBezTo>
                <a:cubicBezTo>
                  <a:pt x="1510742" y="207009"/>
                  <a:pt x="1519428" y="204830"/>
                  <a:pt x="1519428" y="204830"/>
                </a:cubicBezTo>
                <a:cubicBezTo>
                  <a:pt x="1519428" y="204830"/>
                  <a:pt x="1519428" y="188331"/>
                  <a:pt x="1519428" y="188331"/>
                </a:cubicBezTo>
                <a:cubicBezTo>
                  <a:pt x="1516821" y="188493"/>
                  <a:pt x="1514515" y="188643"/>
                  <a:pt x="1511954" y="188643"/>
                </a:cubicBezTo>
                <a:cubicBezTo>
                  <a:pt x="1496494" y="188643"/>
                  <a:pt x="1494211" y="182602"/>
                  <a:pt x="1494211" y="175880"/>
                </a:cubicBezTo>
                <a:cubicBezTo>
                  <a:pt x="1494211" y="175880"/>
                  <a:pt x="1494211" y="0"/>
                  <a:pt x="1494211" y="0"/>
                </a:cubicBezTo>
                <a:lnTo>
                  <a:pt x="1471175" y="0"/>
                </a:lnTo>
                <a:close/>
                <a:moveTo>
                  <a:pt x="984626" y="1868"/>
                </a:moveTo>
                <a:cubicBezTo>
                  <a:pt x="967258" y="1868"/>
                  <a:pt x="951565" y="7314"/>
                  <a:pt x="940420" y="17121"/>
                </a:cubicBezTo>
                <a:cubicBezTo>
                  <a:pt x="929599" y="26687"/>
                  <a:pt x="923610" y="39891"/>
                  <a:pt x="923610" y="54165"/>
                </a:cubicBezTo>
                <a:cubicBezTo>
                  <a:pt x="923610" y="69884"/>
                  <a:pt x="929969" y="82167"/>
                  <a:pt x="943220" y="91831"/>
                </a:cubicBezTo>
                <a:cubicBezTo>
                  <a:pt x="954906" y="100364"/>
                  <a:pt x="970361" y="105874"/>
                  <a:pt x="985246" y="111131"/>
                </a:cubicBezTo>
                <a:cubicBezTo>
                  <a:pt x="1011117" y="120333"/>
                  <a:pt x="1035366" y="128732"/>
                  <a:pt x="1035366" y="152222"/>
                </a:cubicBezTo>
                <a:cubicBezTo>
                  <a:pt x="1035366" y="162668"/>
                  <a:pt x="1031808" y="171624"/>
                  <a:pt x="1025092" y="177747"/>
                </a:cubicBezTo>
                <a:cubicBezTo>
                  <a:pt x="1017703" y="184481"/>
                  <a:pt x="1007076" y="187709"/>
                  <a:pt x="993027" y="187709"/>
                </a:cubicBezTo>
                <a:cubicBezTo>
                  <a:pt x="968408" y="187709"/>
                  <a:pt x="950483" y="174077"/>
                  <a:pt x="940420" y="147552"/>
                </a:cubicBezTo>
                <a:cubicBezTo>
                  <a:pt x="940420" y="147552"/>
                  <a:pt x="918317" y="153467"/>
                  <a:pt x="918317" y="153467"/>
                </a:cubicBezTo>
                <a:cubicBezTo>
                  <a:pt x="923075" y="164224"/>
                  <a:pt x="931175" y="179748"/>
                  <a:pt x="942907" y="190199"/>
                </a:cubicBezTo>
                <a:cubicBezTo>
                  <a:pt x="955777" y="201742"/>
                  <a:pt x="971744" y="207320"/>
                  <a:pt x="991781" y="207320"/>
                </a:cubicBezTo>
                <a:cubicBezTo>
                  <a:pt x="1015512" y="207320"/>
                  <a:pt x="1033522" y="201200"/>
                  <a:pt x="1045328" y="188954"/>
                </a:cubicBezTo>
                <a:cubicBezTo>
                  <a:pt x="1057560" y="176206"/>
                  <a:pt x="1060270" y="159891"/>
                  <a:pt x="1060270" y="148486"/>
                </a:cubicBezTo>
                <a:cubicBezTo>
                  <a:pt x="1060270" y="132143"/>
                  <a:pt x="1053359" y="119523"/>
                  <a:pt x="1039413" y="109575"/>
                </a:cubicBezTo>
                <a:cubicBezTo>
                  <a:pt x="1027232" y="100840"/>
                  <a:pt x="1011476" y="95210"/>
                  <a:pt x="996141" y="89963"/>
                </a:cubicBezTo>
                <a:cubicBezTo>
                  <a:pt x="971158" y="81419"/>
                  <a:pt x="947313" y="73288"/>
                  <a:pt x="947580" y="52297"/>
                </a:cubicBezTo>
                <a:cubicBezTo>
                  <a:pt x="947666" y="42509"/>
                  <a:pt x="951064" y="34889"/>
                  <a:pt x="957229" y="29573"/>
                </a:cubicBezTo>
                <a:cubicBezTo>
                  <a:pt x="963513" y="24171"/>
                  <a:pt x="972473" y="21479"/>
                  <a:pt x="983999" y="21479"/>
                </a:cubicBezTo>
                <a:cubicBezTo>
                  <a:pt x="996107" y="21479"/>
                  <a:pt x="1006905" y="24864"/>
                  <a:pt x="1015130" y="31440"/>
                </a:cubicBezTo>
                <a:cubicBezTo>
                  <a:pt x="1022695" y="37430"/>
                  <a:pt x="1028200" y="46320"/>
                  <a:pt x="1030693" y="56344"/>
                </a:cubicBezTo>
                <a:cubicBezTo>
                  <a:pt x="1030693" y="56344"/>
                  <a:pt x="1052175" y="53542"/>
                  <a:pt x="1052175" y="53542"/>
                </a:cubicBezTo>
                <a:cubicBezTo>
                  <a:pt x="1042749" y="21416"/>
                  <a:pt x="1019718" y="1868"/>
                  <a:pt x="984626" y="1868"/>
                </a:cubicBezTo>
                <a:close/>
                <a:moveTo>
                  <a:pt x="0" y="4669"/>
                </a:moveTo>
                <a:lnTo>
                  <a:pt x="0" y="204519"/>
                </a:lnTo>
                <a:lnTo>
                  <a:pt x="23036" y="204519"/>
                </a:lnTo>
                <a:lnTo>
                  <a:pt x="23036" y="21790"/>
                </a:lnTo>
                <a:lnTo>
                  <a:pt x="23659" y="22413"/>
                </a:lnTo>
                <a:lnTo>
                  <a:pt x="78446" y="204519"/>
                </a:lnTo>
                <a:lnTo>
                  <a:pt x="96190" y="204519"/>
                </a:lnTo>
                <a:lnTo>
                  <a:pt x="151289" y="22413"/>
                </a:lnTo>
                <a:lnTo>
                  <a:pt x="151600" y="21790"/>
                </a:lnTo>
                <a:lnTo>
                  <a:pt x="151600" y="204519"/>
                </a:lnTo>
                <a:lnTo>
                  <a:pt x="174636" y="204519"/>
                </a:lnTo>
                <a:lnTo>
                  <a:pt x="174636" y="4669"/>
                </a:lnTo>
                <a:lnTo>
                  <a:pt x="136347" y="4669"/>
                </a:lnTo>
                <a:lnTo>
                  <a:pt x="87474" y="165296"/>
                </a:lnTo>
                <a:lnTo>
                  <a:pt x="87474" y="165918"/>
                </a:lnTo>
                <a:lnTo>
                  <a:pt x="87162" y="165296"/>
                </a:lnTo>
                <a:lnTo>
                  <a:pt x="38289" y="4669"/>
                </a:lnTo>
                <a:lnTo>
                  <a:pt x="0" y="4669"/>
                </a:lnTo>
                <a:close/>
                <a:moveTo>
                  <a:pt x="1096689" y="8716"/>
                </a:moveTo>
                <a:lnTo>
                  <a:pt x="1096689" y="56655"/>
                </a:lnTo>
                <a:lnTo>
                  <a:pt x="1074586" y="56655"/>
                </a:lnTo>
                <a:lnTo>
                  <a:pt x="1074586" y="75021"/>
                </a:lnTo>
                <a:cubicBezTo>
                  <a:pt x="1074586" y="75021"/>
                  <a:pt x="1096689" y="75021"/>
                  <a:pt x="1096689" y="75021"/>
                </a:cubicBezTo>
                <a:cubicBezTo>
                  <a:pt x="1096689" y="75021"/>
                  <a:pt x="1096689" y="177743"/>
                  <a:pt x="1096689" y="183973"/>
                </a:cubicBezTo>
                <a:cubicBezTo>
                  <a:pt x="1096689" y="193063"/>
                  <a:pt x="1100827" y="198373"/>
                  <a:pt x="1105716" y="201717"/>
                </a:cubicBezTo>
                <a:cubicBezTo>
                  <a:pt x="1110976" y="205243"/>
                  <a:pt x="1118666" y="207009"/>
                  <a:pt x="1129066" y="207009"/>
                </a:cubicBezTo>
                <a:cubicBezTo>
                  <a:pt x="1135640" y="207009"/>
                  <a:pt x="1144629" y="204830"/>
                  <a:pt x="1144629" y="204830"/>
                </a:cubicBezTo>
                <a:cubicBezTo>
                  <a:pt x="1144629" y="204830"/>
                  <a:pt x="1144629" y="188331"/>
                  <a:pt x="1144629" y="188331"/>
                </a:cubicBezTo>
                <a:cubicBezTo>
                  <a:pt x="1142073" y="188493"/>
                  <a:pt x="1139392" y="188643"/>
                  <a:pt x="1136847" y="188643"/>
                </a:cubicBezTo>
                <a:cubicBezTo>
                  <a:pt x="1121364" y="188643"/>
                  <a:pt x="1119725" y="182602"/>
                  <a:pt x="1119725" y="175880"/>
                </a:cubicBezTo>
                <a:cubicBezTo>
                  <a:pt x="1119725" y="175880"/>
                  <a:pt x="1119725" y="75021"/>
                  <a:pt x="1119725" y="75021"/>
                </a:cubicBezTo>
                <a:lnTo>
                  <a:pt x="1144629" y="75021"/>
                </a:lnTo>
                <a:lnTo>
                  <a:pt x="1144629" y="56655"/>
                </a:lnTo>
                <a:lnTo>
                  <a:pt x="1119725" y="56655"/>
                </a:lnTo>
                <a:lnTo>
                  <a:pt x="1119725" y="8716"/>
                </a:lnTo>
                <a:lnTo>
                  <a:pt x="1096689" y="8716"/>
                </a:lnTo>
                <a:close/>
                <a:moveTo>
                  <a:pt x="268024" y="53853"/>
                </a:moveTo>
                <a:cubicBezTo>
                  <a:pt x="248627" y="53853"/>
                  <a:pt x="232187" y="61669"/>
                  <a:pt x="220707" y="76266"/>
                </a:cubicBezTo>
                <a:cubicBezTo>
                  <a:pt x="210054" y="89889"/>
                  <a:pt x="204209" y="109135"/>
                  <a:pt x="204209" y="130431"/>
                </a:cubicBezTo>
                <a:cubicBezTo>
                  <a:pt x="204209" y="151747"/>
                  <a:pt x="210054" y="170957"/>
                  <a:pt x="220707" y="184596"/>
                </a:cubicBezTo>
                <a:cubicBezTo>
                  <a:pt x="232187" y="199232"/>
                  <a:pt x="248627" y="207009"/>
                  <a:pt x="268024" y="207009"/>
                </a:cubicBezTo>
                <a:cubicBezTo>
                  <a:pt x="287501" y="207009"/>
                  <a:pt x="303891" y="199232"/>
                  <a:pt x="315341" y="184596"/>
                </a:cubicBezTo>
                <a:cubicBezTo>
                  <a:pt x="325996" y="170957"/>
                  <a:pt x="331840" y="151747"/>
                  <a:pt x="331840" y="130431"/>
                </a:cubicBezTo>
                <a:cubicBezTo>
                  <a:pt x="331840" y="109135"/>
                  <a:pt x="325996" y="89889"/>
                  <a:pt x="315341" y="76266"/>
                </a:cubicBezTo>
                <a:cubicBezTo>
                  <a:pt x="303891" y="61669"/>
                  <a:pt x="287501" y="53853"/>
                  <a:pt x="268024" y="53853"/>
                </a:cubicBezTo>
                <a:close/>
                <a:moveTo>
                  <a:pt x="1596939" y="54165"/>
                </a:moveTo>
                <a:cubicBezTo>
                  <a:pt x="1587091" y="54165"/>
                  <a:pt x="1577938" y="55974"/>
                  <a:pt x="1570168" y="59457"/>
                </a:cubicBezTo>
                <a:cubicBezTo>
                  <a:pt x="1562564" y="62884"/>
                  <a:pt x="1555807" y="68045"/>
                  <a:pt x="1550553" y="74710"/>
                </a:cubicBezTo>
                <a:cubicBezTo>
                  <a:pt x="1540108" y="87792"/>
                  <a:pt x="1534057" y="107214"/>
                  <a:pt x="1534057" y="130742"/>
                </a:cubicBezTo>
                <a:cubicBezTo>
                  <a:pt x="1534057" y="156929"/>
                  <a:pt x="1541582" y="176910"/>
                  <a:pt x="1555226" y="190199"/>
                </a:cubicBezTo>
                <a:cubicBezTo>
                  <a:pt x="1569616" y="204247"/>
                  <a:pt x="1587957" y="207009"/>
                  <a:pt x="1600673" y="207009"/>
                </a:cubicBezTo>
                <a:cubicBezTo>
                  <a:pt x="1633728" y="207009"/>
                  <a:pt x="1649939" y="189126"/>
                  <a:pt x="1656708" y="172767"/>
                </a:cubicBezTo>
                <a:cubicBezTo>
                  <a:pt x="1656708" y="172767"/>
                  <a:pt x="1638339" y="163739"/>
                  <a:pt x="1638339" y="163739"/>
                </a:cubicBezTo>
                <a:cubicBezTo>
                  <a:pt x="1633876" y="173700"/>
                  <a:pt x="1623613" y="188954"/>
                  <a:pt x="1600673" y="188954"/>
                </a:cubicBezTo>
                <a:cubicBezTo>
                  <a:pt x="1587564" y="188954"/>
                  <a:pt x="1576840" y="183586"/>
                  <a:pt x="1569235" y="173701"/>
                </a:cubicBezTo>
                <a:cubicBezTo>
                  <a:pt x="1561886" y="164134"/>
                  <a:pt x="1557754" y="150894"/>
                  <a:pt x="1557714" y="135100"/>
                </a:cubicBezTo>
                <a:cubicBezTo>
                  <a:pt x="1557714" y="135101"/>
                  <a:pt x="1658575" y="135100"/>
                  <a:pt x="1658575" y="135100"/>
                </a:cubicBezTo>
                <a:cubicBezTo>
                  <a:pt x="1658575" y="135101"/>
                  <a:pt x="1658575" y="121092"/>
                  <a:pt x="1658575" y="121092"/>
                </a:cubicBezTo>
                <a:cubicBezTo>
                  <a:pt x="1658575" y="96895"/>
                  <a:pt x="1652131" y="78850"/>
                  <a:pt x="1640206" y="67861"/>
                </a:cubicBezTo>
                <a:cubicBezTo>
                  <a:pt x="1630056" y="58527"/>
                  <a:pt x="1615815" y="54165"/>
                  <a:pt x="1596939" y="54165"/>
                </a:cubicBezTo>
                <a:close/>
                <a:moveTo>
                  <a:pt x="503985" y="54476"/>
                </a:moveTo>
                <a:cubicBezTo>
                  <a:pt x="477994" y="54476"/>
                  <a:pt x="441104" y="71963"/>
                  <a:pt x="441104" y="130742"/>
                </a:cubicBezTo>
                <a:cubicBezTo>
                  <a:pt x="441104" y="187815"/>
                  <a:pt x="477880" y="207009"/>
                  <a:pt x="502738" y="207009"/>
                </a:cubicBezTo>
                <a:cubicBezTo>
                  <a:pt x="517248" y="207009"/>
                  <a:pt x="530431" y="198971"/>
                  <a:pt x="539470" y="187397"/>
                </a:cubicBezTo>
                <a:cubicBezTo>
                  <a:pt x="539470" y="187398"/>
                  <a:pt x="540717" y="186775"/>
                  <a:pt x="540717" y="186775"/>
                </a:cubicBezTo>
                <a:cubicBezTo>
                  <a:pt x="540717" y="186775"/>
                  <a:pt x="540717" y="214791"/>
                  <a:pt x="540717" y="214791"/>
                </a:cubicBezTo>
                <a:cubicBezTo>
                  <a:pt x="540717" y="234440"/>
                  <a:pt x="523714" y="246543"/>
                  <a:pt x="505544" y="246543"/>
                </a:cubicBezTo>
                <a:cubicBezTo>
                  <a:pt x="487876" y="246543"/>
                  <a:pt x="472239" y="243171"/>
                  <a:pt x="459471" y="237204"/>
                </a:cubicBezTo>
                <a:cubicBezTo>
                  <a:pt x="459471" y="237204"/>
                  <a:pt x="459471" y="257127"/>
                  <a:pt x="459471" y="257127"/>
                </a:cubicBezTo>
                <a:cubicBezTo>
                  <a:pt x="470224" y="261736"/>
                  <a:pt x="487722" y="264598"/>
                  <a:pt x="502738" y="264598"/>
                </a:cubicBezTo>
                <a:cubicBezTo>
                  <a:pt x="543631" y="264598"/>
                  <a:pt x="563133" y="242092"/>
                  <a:pt x="563133" y="209500"/>
                </a:cubicBezTo>
                <a:cubicBezTo>
                  <a:pt x="563133" y="209500"/>
                  <a:pt x="563133" y="57278"/>
                  <a:pt x="563133" y="57278"/>
                </a:cubicBezTo>
                <a:lnTo>
                  <a:pt x="546010" y="57278"/>
                </a:lnTo>
                <a:cubicBezTo>
                  <a:pt x="546010" y="57278"/>
                  <a:pt x="541030" y="72842"/>
                  <a:pt x="541030" y="72842"/>
                </a:cubicBezTo>
                <a:cubicBezTo>
                  <a:pt x="532577" y="61830"/>
                  <a:pt x="521511" y="54476"/>
                  <a:pt x="503985" y="54476"/>
                </a:cubicBezTo>
                <a:close/>
                <a:moveTo>
                  <a:pt x="652785" y="54476"/>
                </a:moveTo>
                <a:cubicBezTo>
                  <a:pt x="620066" y="54476"/>
                  <a:pt x="604578" y="74074"/>
                  <a:pt x="597998" y="86228"/>
                </a:cubicBezTo>
                <a:cubicBezTo>
                  <a:pt x="597998" y="86228"/>
                  <a:pt x="616361" y="95878"/>
                  <a:pt x="616361" y="95878"/>
                </a:cubicBezTo>
                <a:cubicBezTo>
                  <a:pt x="618939" y="88933"/>
                  <a:pt x="628218" y="72842"/>
                  <a:pt x="653093" y="72842"/>
                </a:cubicBezTo>
                <a:cubicBezTo>
                  <a:pt x="672708" y="72842"/>
                  <a:pt x="682670" y="81499"/>
                  <a:pt x="682670" y="98679"/>
                </a:cubicBezTo>
                <a:cubicBezTo>
                  <a:pt x="682670" y="98679"/>
                  <a:pt x="682670" y="103971"/>
                  <a:pt x="682670" y="103971"/>
                </a:cubicBezTo>
                <a:cubicBezTo>
                  <a:pt x="682670" y="103971"/>
                  <a:pt x="682829" y="105580"/>
                  <a:pt x="682357" y="106150"/>
                </a:cubicBezTo>
                <a:cubicBezTo>
                  <a:pt x="681628" y="107070"/>
                  <a:pt x="679562" y="107822"/>
                  <a:pt x="674575" y="108329"/>
                </a:cubicBezTo>
                <a:cubicBezTo>
                  <a:pt x="647110" y="111393"/>
                  <a:pt x="628855" y="115904"/>
                  <a:pt x="615427" y="124517"/>
                </a:cubicBezTo>
                <a:cubicBezTo>
                  <a:pt x="600849" y="133886"/>
                  <a:pt x="591770" y="147004"/>
                  <a:pt x="591770" y="164984"/>
                </a:cubicBezTo>
                <a:cubicBezTo>
                  <a:pt x="591770" y="177758"/>
                  <a:pt x="597952" y="188659"/>
                  <a:pt x="606092" y="196425"/>
                </a:cubicBezTo>
                <a:cubicBezTo>
                  <a:pt x="613651" y="203577"/>
                  <a:pt x="623960" y="207298"/>
                  <a:pt x="635350" y="207631"/>
                </a:cubicBezTo>
                <a:cubicBezTo>
                  <a:pt x="659599" y="208409"/>
                  <a:pt x="675560" y="198318"/>
                  <a:pt x="683290" y="186464"/>
                </a:cubicBezTo>
                <a:cubicBezTo>
                  <a:pt x="683888" y="194609"/>
                  <a:pt x="686808" y="199262"/>
                  <a:pt x="693251" y="202651"/>
                </a:cubicBezTo>
                <a:cubicBezTo>
                  <a:pt x="699302" y="205882"/>
                  <a:pt x="709224" y="205239"/>
                  <a:pt x="713487" y="204207"/>
                </a:cubicBezTo>
                <a:cubicBezTo>
                  <a:pt x="713487" y="204207"/>
                  <a:pt x="713487" y="188643"/>
                  <a:pt x="713487" y="188643"/>
                </a:cubicBezTo>
                <a:cubicBezTo>
                  <a:pt x="708353" y="188386"/>
                  <a:pt x="705080" y="185945"/>
                  <a:pt x="705080" y="179615"/>
                </a:cubicBezTo>
                <a:cubicBezTo>
                  <a:pt x="705080" y="179615"/>
                  <a:pt x="705080" y="108329"/>
                  <a:pt x="705080" y="108329"/>
                </a:cubicBezTo>
                <a:cubicBezTo>
                  <a:pt x="705080" y="108329"/>
                  <a:pt x="705080" y="98991"/>
                  <a:pt x="705080" y="98991"/>
                </a:cubicBezTo>
                <a:cubicBezTo>
                  <a:pt x="705080" y="84279"/>
                  <a:pt x="699308" y="72212"/>
                  <a:pt x="688271" y="64437"/>
                </a:cubicBezTo>
                <a:cubicBezTo>
                  <a:pt x="679169" y="57980"/>
                  <a:pt x="666458" y="54476"/>
                  <a:pt x="652785" y="54476"/>
                </a:cubicBezTo>
                <a:close/>
                <a:moveTo>
                  <a:pt x="811234" y="54476"/>
                </a:moveTo>
                <a:cubicBezTo>
                  <a:pt x="796241" y="54476"/>
                  <a:pt x="780895" y="62242"/>
                  <a:pt x="767962" y="76889"/>
                </a:cubicBezTo>
                <a:lnTo>
                  <a:pt x="767962" y="57278"/>
                </a:lnTo>
                <a:lnTo>
                  <a:pt x="744926" y="57278"/>
                </a:lnTo>
                <a:lnTo>
                  <a:pt x="744926" y="204830"/>
                </a:lnTo>
                <a:lnTo>
                  <a:pt x="767962" y="204830"/>
                </a:lnTo>
                <a:cubicBezTo>
                  <a:pt x="767962" y="204830"/>
                  <a:pt x="767962" y="95255"/>
                  <a:pt x="767962" y="95255"/>
                </a:cubicBezTo>
                <a:cubicBezTo>
                  <a:pt x="775800" y="86879"/>
                  <a:pt x="793372" y="72842"/>
                  <a:pt x="809367" y="72842"/>
                </a:cubicBezTo>
                <a:cubicBezTo>
                  <a:pt x="825397" y="72842"/>
                  <a:pt x="832398" y="80707"/>
                  <a:pt x="832398" y="98368"/>
                </a:cubicBezTo>
                <a:cubicBezTo>
                  <a:pt x="832398" y="98368"/>
                  <a:pt x="832398" y="204830"/>
                  <a:pt x="832398" y="204830"/>
                </a:cubicBezTo>
                <a:lnTo>
                  <a:pt x="855435" y="204830"/>
                </a:lnTo>
                <a:cubicBezTo>
                  <a:pt x="855435" y="204830"/>
                  <a:pt x="855435" y="97745"/>
                  <a:pt x="855435" y="97745"/>
                </a:cubicBezTo>
                <a:cubicBezTo>
                  <a:pt x="855435" y="65866"/>
                  <a:pt x="832762" y="54476"/>
                  <a:pt x="811234" y="54476"/>
                </a:cubicBezTo>
                <a:close/>
                <a:moveTo>
                  <a:pt x="1228054" y="54476"/>
                </a:moveTo>
                <a:cubicBezTo>
                  <a:pt x="1195358" y="54476"/>
                  <a:pt x="1179869" y="74074"/>
                  <a:pt x="1173266" y="86228"/>
                </a:cubicBezTo>
                <a:cubicBezTo>
                  <a:pt x="1173266" y="86228"/>
                  <a:pt x="1191635" y="95878"/>
                  <a:pt x="1191635" y="95878"/>
                </a:cubicBezTo>
                <a:cubicBezTo>
                  <a:pt x="1194219" y="88933"/>
                  <a:pt x="1203486" y="72842"/>
                  <a:pt x="1228367" y="72842"/>
                </a:cubicBezTo>
                <a:cubicBezTo>
                  <a:pt x="1247977" y="72842"/>
                  <a:pt x="1257938" y="81499"/>
                  <a:pt x="1257938" y="98679"/>
                </a:cubicBezTo>
                <a:cubicBezTo>
                  <a:pt x="1257938" y="98679"/>
                  <a:pt x="1257938" y="103971"/>
                  <a:pt x="1257938" y="103971"/>
                </a:cubicBezTo>
                <a:cubicBezTo>
                  <a:pt x="1257938" y="103971"/>
                  <a:pt x="1257779" y="105580"/>
                  <a:pt x="1257318" y="106150"/>
                </a:cubicBezTo>
                <a:cubicBezTo>
                  <a:pt x="1256600" y="107070"/>
                  <a:pt x="1254853" y="107822"/>
                  <a:pt x="1249844" y="108329"/>
                </a:cubicBezTo>
                <a:cubicBezTo>
                  <a:pt x="1222384" y="111388"/>
                  <a:pt x="1204124" y="115904"/>
                  <a:pt x="1190701" y="124517"/>
                </a:cubicBezTo>
                <a:cubicBezTo>
                  <a:pt x="1176129" y="133886"/>
                  <a:pt x="1167039" y="147004"/>
                  <a:pt x="1167039" y="164984"/>
                </a:cubicBezTo>
                <a:cubicBezTo>
                  <a:pt x="1167039" y="177758"/>
                  <a:pt x="1173215" y="188654"/>
                  <a:pt x="1181361" y="196425"/>
                </a:cubicBezTo>
                <a:cubicBezTo>
                  <a:pt x="1188925" y="203577"/>
                  <a:pt x="1199240" y="207298"/>
                  <a:pt x="1210624" y="207631"/>
                </a:cubicBezTo>
                <a:cubicBezTo>
                  <a:pt x="1234850" y="208409"/>
                  <a:pt x="1250828" y="198318"/>
                  <a:pt x="1258564" y="186464"/>
                </a:cubicBezTo>
                <a:cubicBezTo>
                  <a:pt x="1259173" y="194605"/>
                  <a:pt x="1262071" y="199262"/>
                  <a:pt x="1268526" y="202651"/>
                </a:cubicBezTo>
                <a:cubicBezTo>
                  <a:pt x="1274559" y="205882"/>
                  <a:pt x="1284487" y="205239"/>
                  <a:pt x="1288756" y="204207"/>
                </a:cubicBezTo>
                <a:cubicBezTo>
                  <a:pt x="1288756" y="204207"/>
                  <a:pt x="1288756" y="188643"/>
                  <a:pt x="1288756" y="188643"/>
                </a:cubicBezTo>
                <a:cubicBezTo>
                  <a:pt x="1283633" y="188386"/>
                  <a:pt x="1280354" y="185945"/>
                  <a:pt x="1280354" y="179615"/>
                </a:cubicBezTo>
                <a:cubicBezTo>
                  <a:pt x="1280354" y="179615"/>
                  <a:pt x="1280354" y="108329"/>
                  <a:pt x="1280354" y="108329"/>
                </a:cubicBezTo>
                <a:cubicBezTo>
                  <a:pt x="1280354" y="108329"/>
                  <a:pt x="1280354" y="98991"/>
                  <a:pt x="1280354" y="98991"/>
                </a:cubicBezTo>
                <a:cubicBezTo>
                  <a:pt x="1280354" y="84279"/>
                  <a:pt x="1274281" y="72212"/>
                  <a:pt x="1263232" y="64437"/>
                </a:cubicBezTo>
                <a:cubicBezTo>
                  <a:pt x="1254124" y="57980"/>
                  <a:pt x="1241721" y="54476"/>
                  <a:pt x="1228054" y="54476"/>
                </a:cubicBezTo>
                <a:close/>
                <a:moveTo>
                  <a:pt x="1386503" y="54476"/>
                </a:moveTo>
                <a:cubicBezTo>
                  <a:pt x="1371470" y="54476"/>
                  <a:pt x="1356169" y="62242"/>
                  <a:pt x="1343236" y="76889"/>
                </a:cubicBezTo>
                <a:lnTo>
                  <a:pt x="1343236" y="57278"/>
                </a:lnTo>
                <a:lnTo>
                  <a:pt x="1320200" y="57278"/>
                </a:lnTo>
                <a:lnTo>
                  <a:pt x="1320200" y="204830"/>
                </a:lnTo>
                <a:lnTo>
                  <a:pt x="1343236" y="204830"/>
                </a:lnTo>
                <a:cubicBezTo>
                  <a:pt x="1343236" y="204830"/>
                  <a:pt x="1343236" y="95255"/>
                  <a:pt x="1343236" y="95255"/>
                </a:cubicBezTo>
                <a:cubicBezTo>
                  <a:pt x="1351086" y="86874"/>
                  <a:pt x="1368624" y="72842"/>
                  <a:pt x="1384636" y="72842"/>
                </a:cubicBezTo>
                <a:cubicBezTo>
                  <a:pt x="1400642" y="72842"/>
                  <a:pt x="1407672" y="80707"/>
                  <a:pt x="1407672" y="98368"/>
                </a:cubicBezTo>
                <a:cubicBezTo>
                  <a:pt x="1407672" y="98368"/>
                  <a:pt x="1407672" y="204830"/>
                  <a:pt x="1407672" y="204830"/>
                </a:cubicBezTo>
                <a:lnTo>
                  <a:pt x="1430709" y="204830"/>
                </a:lnTo>
                <a:cubicBezTo>
                  <a:pt x="1430709" y="204830"/>
                  <a:pt x="1430709" y="97745"/>
                  <a:pt x="1430709" y="97745"/>
                </a:cubicBezTo>
                <a:cubicBezTo>
                  <a:pt x="1430709" y="65866"/>
                  <a:pt x="1408037" y="54476"/>
                  <a:pt x="1386503" y="54476"/>
                </a:cubicBezTo>
                <a:close/>
                <a:moveTo>
                  <a:pt x="432387" y="55099"/>
                </a:moveTo>
                <a:cubicBezTo>
                  <a:pt x="409015" y="55099"/>
                  <a:pt x="395164" y="64160"/>
                  <a:pt x="383203" y="85605"/>
                </a:cubicBezTo>
                <a:lnTo>
                  <a:pt x="383203" y="84049"/>
                </a:lnTo>
                <a:lnTo>
                  <a:pt x="383203" y="57278"/>
                </a:lnTo>
                <a:lnTo>
                  <a:pt x="360167" y="57278"/>
                </a:lnTo>
                <a:lnTo>
                  <a:pt x="360167" y="204519"/>
                </a:lnTo>
                <a:lnTo>
                  <a:pt x="383203" y="204519"/>
                </a:lnTo>
                <a:cubicBezTo>
                  <a:pt x="383203" y="204519"/>
                  <a:pt x="383203" y="121092"/>
                  <a:pt x="383203" y="121092"/>
                </a:cubicBezTo>
                <a:cubicBezTo>
                  <a:pt x="388890" y="90786"/>
                  <a:pt x="404935" y="76578"/>
                  <a:pt x="432387" y="76578"/>
                </a:cubicBezTo>
                <a:cubicBezTo>
                  <a:pt x="432387" y="76578"/>
                  <a:pt x="432387" y="55099"/>
                  <a:pt x="432387" y="55099"/>
                </a:cubicBezTo>
                <a:close/>
                <a:moveTo>
                  <a:pt x="1674137" y="56966"/>
                </a:moveTo>
                <a:lnTo>
                  <a:pt x="1725504" y="203273"/>
                </a:lnTo>
                <a:cubicBezTo>
                  <a:pt x="1725504" y="203273"/>
                  <a:pt x="1725504" y="204519"/>
                  <a:pt x="1725504" y="204519"/>
                </a:cubicBezTo>
                <a:cubicBezTo>
                  <a:pt x="1722436" y="218540"/>
                  <a:pt x="1713556" y="235850"/>
                  <a:pt x="1705581" y="241251"/>
                </a:cubicBezTo>
                <a:cubicBezTo>
                  <a:pt x="1698534" y="246032"/>
                  <a:pt x="1690906" y="246543"/>
                  <a:pt x="1685032" y="246543"/>
                </a:cubicBezTo>
                <a:cubicBezTo>
                  <a:pt x="1682203" y="246543"/>
                  <a:pt x="1676346" y="245586"/>
                  <a:pt x="1673830" y="244986"/>
                </a:cubicBezTo>
                <a:cubicBezTo>
                  <a:pt x="1673830" y="244986"/>
                  <a:pt x="1673830" y="262730"/>
                  <a:pt x="1673830" y="262730"/>
                </a:cubicBezTo>
                <a:cubicBezTo>
                  <a:pt x="1677017" y="263512"/>
                  <a:pt x="1684372" y="264909"/>
                  <a:pt x="1689079" y="264909"/>
                </a:cubicBezTo>
                <a:cubicBezTo>
                  <a:pt x="1700060" y="264909"/>
                  <a:pt x="1709315" y="262161"/>
                  <a:pt x="1717096" y="256505"/>
                </a:cubicBezTo>
                <a:cubicBezTo>
                  <a:pt x="1726415" y="249733"/>
                  <a:pt x="1736735" y="232083"/>
                  <a:pt x="1741693" y="216971"/>
                </a:cubicBezTo>
                <a:cubicBezTo>
                  <a:pt x="1741693" y="216971"/>
                  <a:pt x="1793054" y="56966"/>
                  <a:pt x="1793054" y="56966"/>
                </a:cubicBezTo>
                <a:lnTo>
                  <a:pt x="1770643" y="56966"/>
                </a:lnTo>
                <a:lnTo>
                  <a:pt x="1737019" y="170276"/>
                </a:lnTo>
                <a:lnTo>
                  <a:pt x="1736712" y="172767"/>
                </a:lnTo>
                <a:lnTo>
                  <a:pt x="1736086" y="170276"/>
                </a:lnTo>
                <a:lnTo>
                  <a:pt x="1696553" y="56966"/>
                </a:lnTo>
                <a:lnTo>
                  <a:pt x="1674137" y="56966"/>
                </a:lnTo>
                <a:close/>
                <a:moveTo>
                  <a:pt x="268024" y="72220"/>
                </a:moveTo>
                <a:cubicBezTo>
                  <a:pt x="292823" y="72220"/>
                  <a:pt x="307559" y="93986"/>
                  <a:pt x="307559" y="130431"/>
                </a:cubicBezTo>
                <a:cubicBezTo>
                  <a:pt x="307558" y="166886"/>
                  <a:pt x="292823" y="188643"/>
                  <a:pt x="268024" y="188643"/>
                </a:cubicBezTo>
                <a:cubicBezTo>
                  <a:pt x="243265" y="188643"/>
                  <a:pt x="228490" y="166886"/>
                  <a:pt x="228490" y="130431"/>
                </a:cubicBezTo>
                <a:cubicBezTo>
                  <a:pt x="228490" y="93986"/>
                  <a:pt x="243265" y="72220"/>
                  <a:pt x="268024" y="72220"/>
                </a:cubicBezTo>
                <a:close/>
                <a:moveTo>
                  <a:pt x="505544" y="72531"/>
                </a:moveTo>
                <a:cubicBezTo>
                  <a:pt x="518540" y="72531"/>
                  <a:pt x="529947" y="78146"/>
                  <a:pt x="540717" y="91520"/>
                </a:cubicBezTo>
                <a:cubicBezTo>
                  <a:pt x="540717" y="91520"/>
                  <a:pt x="540717" y="161872"/>
                  <a:pt x="540717" y="161872"/>
                </a:cubicBezTo>
                <a:cubicBezTo>
                  <a:pt x="534757" y="178841"/>
                  <a:pt x="517680" y="188643"/>
                  <a:pt x="505544" y="188643"/>
                </a:cubicBezTo>
                <a:cubicBezTo>
                  <a:pt x="481785" y="188643"/>
                  <a:pt x="465386" y="173851"/>
                  <a:pt x="465386" y="129497"/>
                </a:cubicBezTo>
                <a:cubicBezTo>
                  <a:pt x="465386" y="92202"/>
                  <a:pt x="480106" y="72531"/>
                  <a:pt x="505544" y="72531"/>
                </a:cubicBezTo>
                <a:close/>
                <a:moveTo>
                  <a:pt x="1597560" y="72531"/>
                </a:moveTo>
                <a:cubicBezTo>
                  <a:pt x="1623954" y="72531"/>
                  <a:pt x="1635754" y="86487"/>
                  <a:pt x="1635851" y="116734"/>
                </a:cubicBezTo>
                <a:cubicBezTo>
                  <a:pt x="1635851" y="116734"/>
                  <a:pt x="1558340" y="116734"/>
                  <a:pt x="1558340" y="116734"/>
                </a:cubicBezTo>
                <a:cubicBezTo>
                  <a:pt x="1560344" y="86511"/>
                  <a:pt x="1573009" y="72531"/>
                  <a:pt x="1597560" y="72531"/>
                </a:cubicBezTo>
                <a:close/>
                <a:moveTo>
                  <a:pt x="683290" y="124517"/>
                </a:moveTo>
                <a:cubicBezTo>
                  <a:pt x="683290" y="124517"/>
                  <a:pt x="683290" y="161872"/>
                  <a:pt x="683290" y="161872"/>
                </a:cubicBezTo>
                <a:cubicBezTo>
                  <a:pt x="682231" y="174768"/>
                  <a:pt x="658130" y="190377"/>
                  <a:pt x="638464" y="189265"/>
                </a:cubicBezTo>
                <a:cubicBezTo>
                  <a:pt x="627614" y="188670"/>
                  <a:pt x="617163" y="179934"/>
                  <a:pt x="616053" y="165607"/>
                </a:cubicBezTo>
                <a:cubicBezTo>
                  <a:pt x="614249" y="141665"/>
                  <a:pt x="632242" y="131725"/>
                  <a:pt x="672395" y="127318"/>
                </a:cubicBezTo>
                <a:cubicBezTo>
                  <a:pt x="675190" y="127062"/>
                  <a:pt x="680592" y="126071"/>
                  <a:pt x="683290" y="124517"/>
                </a:cubicBezTo>
                <a:close/>
                <a:moveTo>
                  <a:pt x="1258564" y="124517"/>
                </a:moveTo>
                <a:cubicBezTo>
                  <a:pt x="1258564" y="124517"/>
                  <a:pt x="1258564" y="161872"/>
                  <a:pt x="1258564" y="161872"/>
                </a:cubicBezTo>
                <a:cubicBezTo>
                  <a:pt x="1257500" y="174762"/>
                  <a:pt x="1233399" y="190377"/>
                  <a:pt x="1213738" y="189265"/>
                </a:cubicBezTo>
                <a:cubicBezTo>
                  <a:pt x="1202906" y="188666"/>
                  <a:pt x="1192403" y="179929"/>
                  <a:pt x="1191322" y="165607"/>
                </a:cubicBezTo>
                <a:cubicBezTo>
                  <a:pt x="1189495" y="141665"/>
                  <a:pt x="1207505" y="131725"/>
                  <a:pt x="1247669" y="127318"/>
                </a:cubicBezTo>
                <a:cubicBezTo>
                  <a:pt x="1250441" y="127062"/>
                  <a:pt x="1255883" y="126071"/>
                  <a:pt x="1258564" y="124517"/>
                </a:cubicBezTo>
                <a:close/>
              </a:path>
            </a:pathLst>
          </a:custGeom>
          <a:solidFill>
            <a:srgbClr val="000000"/>
          </a:solidFill>
          <a:ln w="505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742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264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4023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0D200-53CD-4C5C-B45D-44C873280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95301"/>
            <a:ext cx="11214100" cy="53035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2437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912930-E2AC-C046-B502-79CD9C3BD68E}"/>
              </a:ext>
            </a:extLst>
          </p:cNvPr>
          <p:cNvGrpSpPr/>
          <p:nvPr userDrawn="1"/>
        </p:nvGrpSpPr>
        <p:grpSpPr>
          <a:xfrm>
            <a:off x="9163798" y="6289736"/>
            <a:ext cx="2591116" cy="407329"/>
            <a:chOff x="8356921" y="92311"/>
            <a:chExt cx="3505517" cy="551075"/>
          </a:xfrm>
        </p:grpSpPr>
        <p:pic>
          <p:nvPicPr>
            <p:cNvPr id="5" name="Picture 4" descr="A picture containing drawing, sign&#10;&#10;Description automatically generated">
              <a:extLst>
                <a:ext uri="{FF2B5EF4-FFF2-40B4-BE49-F238E27FC236}">
                  <a16:creationId xmlns:a16="http://schemas.microsoft.com/office/drawing/2014/main" id="{66A274D3-AEA2-964D-908B-3C050E5C5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92438" y="144285"/>
              <a:ext cx="1270000" cy="393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E3B975-E49A-EA4C-B9CA-F794DE37A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56921" y="92311"/>
              <a:ext cx="2204300" cy="551075"/>
            </a:xfrm>
            <a:prstGeom prst="rect">
              <a:avLst/>
            </a:prstGeom>
          </p:spPr>
        </p:pic>
      </p:grpSp>
      <p:sp>
        <p:nvSpPr>
          <p:cNvPr id="7" name="Title 4">
            <a:extLst>
              <a:ext uri="{FF2B5EF4-FFF2-40B4-BE49-F238E27FC236}">
                <a16:creationId xmlns:a16="http://schemas.microsoft.com/office/drawing/2014/main" id="{50DB6FD1-5FC0-A84C-AE8A-BB520BF4D2D3}"/>
              </a:ext>
            </a:extLst>
          </p:cNvPr>
          <p:cNvSpPr txBox="1">
            <a:spLocks/>
          </p:cNvSpPr>
          <p:nvPr userDrawn="1"/>
        </p:nvSpPr>
        <p:spPr>
          <a:xfrm>
            <a:off x="495303" y="6438904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algn="r"/>
            <a:r>
              <a:rPr lang="en-US" sz="650">
                <a:solidFill>
                  <a:schemeClr val="bg2">
                    <a:lumMod val="50000"/>
                  </a:schemeClr>
                </a:solidFill>
                <a:latin typeface="+mn-l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3C5426-342B-294C-A6F0-6DFD14061466}"/>
              </a:ext>
            </a:extLst>
          </p:cNvPr>
          <p:cNvCxnSpPr>
            <a:cxnSpLocks/>
          </p:cNvCxnSpPr>
          <p:nvPr userDrawn="1"/>
        </p:nvCxnSpPr>
        <p:spPr>
          <a:xfrm>
            <a:off x="2888834" y="6493397"/>
            <a:ext cx="6200682" cy="80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CA8CCC7-A5A0-46FE-8F4E-E4D8B9188625}"/>
              </a:ext>
            </a:extLst>
          </p:cNvPr>
          <p:cNvSpPr/>
          <p:nvPr userDrawn="1"/>
        </p:nvSpPr>
        <p:spPr>
          <a:xfrm>
            <a:off x="285750" y="495301"/>
            <a:ext cx="45721" cy="5303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1557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2" userDrawn="1">
          <p15:clr>
            <a:srgbClr val="FBAE40"/>
          </p15:clr>
        </p15:guide>
        <p15:guide id="2" pos="313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orient="horz" pos="4008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99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13118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5165B56-550E-3248-B9C4-5785C3D214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714" y="229486"/>
            <a:ext cx="11722100" cy="638086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B29A5C9-33F7-7B45-AE70-A3802E6EB857}"/>
              </a:ext>
            </a:extLst>
          </p:cNvPr>
          <p:cNvSpPr txBox="1">
            <a:spLocks/>
          </p:cNvSpPr>
          <p:nvPr userDrawn="1"/>
        </p:nvSpPr>
        <p:spPr>
          <a:xfrm>
            <a:off x="495303" y="6438904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algn="r"/>
            <a:r>
              <a:rPr lang="en-US" sz="65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69C2A8-3EE9-7247-8CE6-058E5E469B1E}"/>
              </a:ext>
            </a:extLst>
          </p:cNvPr>
          <p:cNvGrpSpPr/>
          <p:nvPr userDrawn="1"/>
        </p:nvGrpSpPr>
        <p:grpSpPr>
          <a:xfrm>
            <a:off x="9379140" y="390640"/>
            <a:ext cx="2317561" cy="270232"/>
            <a:chOff x="8697305" y="6312547"/>
            <a:chExt cx="3101981" cy="361699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AB38EFA-BC5A-544F-9655-C4B5F1309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97305" y="6375268"/>
              <a:ext cx="1602430" cy="23625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81FD78B-69C8-EA48-9386-FACF42E54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44210" y="6312547"/>
              <a:ext cx="1255076" cy="3616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07282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562E1-A428-1348-AD52-6BB02B308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4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8489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ocess step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566958" y="445843"/>
            <a:ext cx="10024843" cy="773358"/>
          </a:xfrm>
          <a:prstGeom prst="rect">
            <a:avLst/>
          </a:prstGeom>
        </p:spPr>
        <p:txBody>
          <a:bodyPr/>
          <a:lstStyle>
            <a:lvl1pPr>
              <a:defRPr sz="2437" spc="89" baseline="0">
                <a:solidFill>
                  <a:schemeClr val="bg1"/>
                </a:solidFill>
                <a:latin typeface="Guardian Egyp Light" panose="02060403050503060803" pitchFamily="18" charset="77"/>
                <a:cs typeface="Baghdad" pitchFamily="2" charset="-78"/>
              </a:defRPr>
            </a:lvl1pPr>
          </a:lstStyle>
          <a:p>
            <a:pPr lvl="0"/>
            <a:r>
              <a:rPr lang="en-IN"/>
              <a:t>Main goal goes here to pull the reader in </a:t>
            </a:r>
            <a:endParaRPr lang="en-US"/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0" y="1676404"/>
            <a:ext cx="10101042" cy="2939615"/>
          </a:xfrm>
          <a:prstGeom prst="rect">
            <a:avLst/>
          </a:prstGeom>
        </p:spPr>
        <p:txBody>
          <a:bodyPr/>
          <a:lstStyle>
            <a:lvl1pPr>
              <a:defRPr sz="1138">
                <a:solidFill>
                  <a:schemeClr val="bg1"/>
                </a:solidFill>
                <a:latin typeface="Guardian Egyp Light" panose="02060403050503060803" pitchFamily="18" charset="77"/>
                <a:cs typeface="Baghdad" pitchFamily="2" charset="-78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713C73-8A81-634D-BD3D-92469013E93B}"/>
              </a:ext>
            </a:extLst>
          </p:cNvPr>
          <p:cNvSpPr/>
          <p:nvPr userDrawn="1"/>
        </p:nvSpPr>
        <p:spPr>
          <a:xfrm>
            <a:off x="116543" y="6257365"/>
            <a:ext cx="11797553" cy="510988"/>
          </a:xfrm>
          <a:prstGeom prst="rect">
            <a:avLst/>
          </a:prstGeom>
          <a:solidFill>
            <a:schemeClr val="accent2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731">
              <a:solidFill>
                <a:schemeClr val="bg1"/>
              </a:solidFill>
              <a:latin typeface="Guardian Egyp" panose="02060503050503060803" pitchFamily="18" charset="77"/>
              <a:cs typeface="Calibri"/>
            </a:endParaRP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775CDB1-B5F4-2B44-8317-DEE9986F187E}"/>
              </a:ext>
            </a:extLst>
          </p:cNvPr>
          <p:cNvSpPr txBox="1">
            <a:spLocks/>
          </p:cNvSpPr>
          <p:nvPr userDrawn="1"/>
        </p:nvSpPr>
        <p:spPr>
          <a:xfrm>
            <a:off x="358029" y="6454438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sz="650" b="1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65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726BEC-4E60-7343-B1F6-E99C0EC663FB}"/>
              </a:ext>
            </a:extLst>
          </p:cNvPr>
          <p:cNvSpPr txBox="1"/>
          <p:nvPr userDrawn="1"/>
        </p:nvSpPr>
        <p:spPr>
          <a:xfrm>
            <a:off x="700681" y="6454438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50">
                <a:solidFill>
                  <a:schemeClr val="bg1"/>
                </a:solidFill>
                <a:latin typeface="+mn-lt"/>
                <a:ea typeface="Georgia" charset="0"/>
                <a:cs typeface="Georgia" charset="0"/>
              </a:rPr>
              <a:t>® </a:t>
            </a:r>
            <a:r>
              <a:rPr lang="is-IS" sz="650">
                <a:solidFill>
                  <a:schemeClr val="bg1"/>
                </a:solidFill>
                <a:latin typeface="+mn-lt"/>
                <a:ea typeface="Georgia" charset="0"/>
                <a:cs typeface="Georgia" charset="0"/>
              </a:rPr>
              <a:t>2020</a:t>
            </a:r>
            <a:r>
              <a:rPr lang="en-US" sz="650">
                <a:solidFill>
                  <a:schemeClr val="bg1"/>
                </a:solidFill>
                <a:latin typeface="+mn-lt"/>
                <a:ea typeface="Georgia" charset="0"/>
                <a:cs typeface="Georgia" charset="0"/>
              </a:rPr>
              <a:t> Copyright Genpact. All Rights Reserved.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5EF7E-AA36-9E4C-B33C-682DFEC8411B}"/>
              </a:ext>
            </a:extLst>
          </p:cNvPr>
          <p:cNvSpPr txBox="1"/>
          <p:nvPr userDrawn="1"/>
        </p:nvSpPr>
        <p:spPr>
          <a:xfrm>
            <a:off x="11311725" y="6337013"/>
            <a:ext cx="176626" cy="254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6" i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F66630B-BAB6-4F4B-98E7-AA2047F508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7974" y="6366266"/>
            <a:ext cx="841414" cy="310261"/>
          </a:xfrm>
          <a:prstGeom prst="rect">
            <a:avLst/>
          </a:prstGeom>
        </p:spPr>
      </p:pic>
      <p:pic>
        <p:nvPicPr>
          <p:cNvPr id="23" name="Picture 22" descr="T7-New-White.eps">
            <a:extLst>
              <a:ext uri="{FF2B5EF4-FFF2-40B4-BE49-F238E27FC236}">
                <a16:creationId xmlns:a16="http://schemas.microsoft.com/office/drawing/2014/main" id="{B51C2306-D1A4-3A4E-9C2A-A6E0764538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7960" y="6454775"/>
            <a:ext cx="115532" cy="12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2"/>
            <a:ext cx="12188953" cy="687251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4595" y="468090"/>
            <a:ext cx="4114800" cy="533400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600">
                <a:solidFill>
                  <a:schemeClr val="bg1"/>
                </a:solidFill>
              </a:rPr>
              <a:t>Agenda</a:t>
            </a:r>
            <a:r>
              <a:rPr lang="ko-KR" altLang="en-US" sz="2600">
                <a:solidFill>
                  <a:schemeClr val="bg1"/>
                </a:solidFill>
              </a:rPr>
              <a:t> </a:t>
            </a:r>
            <a:r>
              <a:rPr lang="en-US" altLang="ko-KR" sz="2600">
                <a:solidFill>
                  <a:schemeClr val="bg1"/>
                </a:solidFill>
              </a:rPr>
              <a:t>opt 1</a:t>
            </a:r>
            <a:endParaRPr lang="en-US" sz="260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6" y="6446360"/>
            <a:ext cx="868156" cy="340728"/>
          </a:xfrm>
          <a:prstGeom prst="rect">
            <a:avLst/>
          </a:prstGeom>
        </p:spPr>
      </p:pic>
      <p:sp>
        <p:nvSpPr>
          <p:cNvPr id="26" name="Slide Number Placeholder 5"/>
          <p:cNvSpPr txBox="1">
            <a:spLocks/>
          </p:cNvSpPr>
          <p:nvPr userDrawn="1"/>
        </p:nvSpPr>
        <p:spPr>
          <a:xfrm>
            <a:off x="464595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sz="650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sz="650" b="1">
              <a:solidFill>
                <a:prstClr val="white"/>
              </a:solidFill>
              <a:latin typeface="Georgia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5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3" y="1828800"/>
            <a:ext cx="9067801" cy="4343400"/>
          </a:xfrm>
          <a:prstGeom prst="rect">
            <a:avLst/>
          </a:prstGeom>
        </p:spPr>
        <p:txBody>
          <a:bodyPr/>
          <a:lstStyle>
            <a:lvl1pPr marL="0" marR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25">
                <a:solidFill>
                  <a:schemeClr val="bg1"/>
                </a:solidFill>
              </a:defRPr>
            </a:lvl1pPr>
            <a:lvl2pPr>
              <a:defRPr sz="1788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625">
                <a:solidFill>
                  <a:schemeClr val="bg1"/>
                </a:solidFill>
              </a:defRPr>
            </a:lvl4pPr>
            <a:lvl5pPr>
              <a:defRPr sz="1625">
                <a:solidFill>
                  <a:schemeClr val="bg1"/>
                </a:solidFill>
              </a:defRPr>
            </a:lvl5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2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charset="0"/>
                <a:ea typeface="Georgia" charset="0"/>
                <a:cs typeface="Georgia" charset="0"/>
              </a:rPr>
              <a:t>Lorem ipsum dolor sit </a:t>
            </a:r>
            <a:r>
              <a:rPr kumimoji="0" lang="en-US" sz="1625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charset="0"/>
                <a:ea typeface="Georgia" charset="0"/>
                <a:cs typeface="Georgia" charset="0"/>
              </a:rPr>
              <a:t>amet</a:t>
            </a:r>
            <a:r>
              <a:rPr lang="en-US"/>
              <a:t>						1</a:t>
            </a:r>
          </a:p>
          <a:p>
            <a:pPr marL="742950" marR="0" lvl="2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25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6505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inter slide (1 li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71715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2438" b="0" i="0">
                <a:solidFill>
                  <a:schemeClr val="tx2"/>
                </a:solidFill>
                <a:latin typeface="Microsoft GothicNeo Light" panose="02000300000000000000" pitchFamily="2" charset="-127"/>
                <a:ea typeface="Microsoft GothicNeo Light" panose="02000300000000000000" pitchFamily="2" charset="-127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05C1CF-AA59-4CE4-A8C4-01F475126195}"/>
              </a:ext>
            </a:extLst>
          </p:cNvPr>
          <p:cNvSpPr/>
          <p:nvPr userDrawn="1"/>
        </p:nvSpPr>
        <p:spPr>
          <a:xfrm>
            <a:off x="285750" y="560616"/>
            <a:ext cx="45721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4829A8-B01C-0648-97BC-F8B5B72AE200}"/>
              </a:ext>
            </a:extLst>
          </p:cNvPr>
          <p:cNvGrpSpPr/>
          <p:nvPr userDrawn="1"/>
        </p:nvGrpSpPr>
        <p:grpSpPr>
          <a:xfrm>
            <a:off x="495300" y="6493399"/>
            <a:ext cx="11246644" cy="258835"/>
            <a:chOff x="495300" y="6493397"/>
            <a:chExt cx="11246644" cy="258835"/>
          </a:xfrm>
        </p:grpSpPr>
        <p:sp>
          <p:nvSpPr>
            <p:cNvPr id="11" name="Title 4">
              <a:extLst>
                <a:ext uri="{FF2B5EF4-FFF2-40B4-BE49-F238E27FC236}">
                  <a16:creationId xmlns:a16="http://schemas.microsoft.com/office/drawing/2014/main" id="{13C1A603-85BA-C146-8A0E-D46CECDDA87E}"/>
                </a:ext>
              </a:extLst>
            </p:cNvPr>
            <p:cNvSpPr txBox="1">
              <a:spLocks/>
            </p:cNvSpPr>
            <p:nvPr/>
          </p:nvSpPr>
          <p:spPr>
            <a:xfrm>
              <a:off x="495300" y="6546919"/>
              <a:ext cx="2319251" cy="151791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kern="1200">
                  <a:solidFill>
                    <a:srgbClr val="053061"/>
                  </a:solidFill>
                  <a:latin typeface="Georgia" charset="0"/>
                  <a:ea typeface="Georgia" charset="0"/>
                  <a:cs typeface="Georgia" charset="0"/>
                </a:defRPr>
              </a:lvl1pPr>
            </a:lstStyle>
            <a:p>
              <a:pPr marL="0" marR="0" lvl="0" indent="0" algn="r" defTabSz="742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5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 Light"/>
                  <a:ea typeface="Cambria" panose="02040503050406030204" pitchFamily="18" charset="0"/>
                  <a:cs typeface="Calibri" charset="0"/>
                </a:rPr>
                <a:t>© 2020 Copyright Genpact. All Rights Reserved.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FE59F52-7252-5C4F-9C95-6AD59AA96F37}"/>
                </a:ext>
              </a:extLst>
            </p:cNvPr>
            <p:cNvCxnSpPr>
              <a:cxnSpLocks/>
            </p:cNvCxnSpPr>
            <p:nvPr/>
          </p:nvCxnSpPr>
          <p:spPr>
            <a:xfrm>
              <a:off x="2888833" y="6618774"/>
              <a:ext cx="64837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2A0D1AF-801A-F241-B4D8-5DABE63DA7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53512" y="6493397"/>
              <a:ext cx="888432" cy="25883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9F24754-7AE7-F543-9650-E327E41F9705}"/>
                </a:ext>
              </a:extLst>
            </p:cNvPr>
            <p:cNvCxnSpPr/>
            <p:nvPr userDrawn="1"/>
          </p:nvCxnSpPr>
          <p:spPr>
            <a:xfrm>
              <a:off x="10784366" y="6493397"/>
              <a:ext cx="0" cy="2588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C779187C-AC73-1543-B524-C386B9F67E65}"/>
                </a:ext>
              </a:extLst>
            </p:cNvPr>
            <p:cNvSpPr/>
            <p:nvPr userDrawn="1"/>
          </p:nvSpPr>
          <p:spPr>
            <a:xfrm>
              <a:off x="9467849" y="6543762"/>
              <a:ext cx="1247371" cy="182154"/>
            </a:xfrm>
            <a:custGeom>
              <a:avLst/>
              <a:gdLst>
                <a:gd name="connsiteX0" fmla="*/ 1471175 w 1793053"/>
                <a:gd name="connsiteY0" fmla="*/ 0 h 261840"/>
                <a:gd name="connsiteX1" fmla="*/ 1471175 w 1793053"/>
                <a:gd name="connsiteY1" fmla="*/ 183973 h 261840"/>
                <a:gd name="connsiteX2" fmla="*/ 1480823 w 1793053"/>
                <a:gd name="connsiteY2" fmla="*/ 201717 h 261840"/>
                <a:gd name="connsiteX3" fmla="*/ 1504173 w 1793053"/>
                <a:gd name="connsiteY3" fmla="*/ 207009 h 261840"/>
                <a:gd name="connsiteX4" fmla="*/ 1519428 w 1793053"/>
                <a:gd name="connsiteY4" fmla="*/ 204830 h 261840"/>
                <a:gd name="connsiteX5" fmla="*/ 1519428 w 1793053"/>
                <a:gd name="connsiteY5" fmla="*/ 188331 h 261840"/>
                <a:gd name="connsiteX6" fmla="*/ 1511954 w 1793053"/>
                <a:gd name="connsiteY6" fmla="*/ 188643 h 261840"/>
                <a:gd name="connsiteX7" fmla="*/ 1494211 w 1793053"/>
                <a:gd name="connsiteY7" fmla="*/ 175880 h 261840"/>
                <a:gd name="connsiteX8" fmla="*/ 1494211 w 1793053"/>
                <a:gd name="connsiteY8" fmla="*/ 0 h 261840"/>
                <a:gd name="connsiteX9" fmla="*/ 1471175 w 1793053"/>
                <a:gd name="connsiteY9" fmla="*/ 0 h 261840"/>
                <a:gd name="connsiteX10" fmla="*/ 984626 w 1793053"/>
                <a:gd name="connsiteY10" fmla="*/ 1868 h 261840"/>
                <a:gd name="connsiteX11" fmla="*/ 940420 w 1793053"/>
                <a:gd name="connsiteY11" fmla="*/ 17121 h 261840"/>
                <a:gd name="connsiteX12" fmla="*/ 923610 w 1793053"/>
                <a:gd name="connsiteY12" fmla="*/ 54165 h 261840"/>
                <a:gd name="connsiteX13" fmla="*/ 943220 w 1793053"/>
                <a:gd name="connsiteY13" fmla="*/ 91831 h 261840"/>
                <a:gd name="connsiteX14" fmla="*/ 985246 w 1793053"/>
                <a:gd name="connsiteY14" fmla="*/ 111131 h 261840"/>
                <a:gd name="connsiteX15" fmla="*/ 1035366 w 1793053"/>
                <a:gd name="connsiteY15" fmla="*/ 152222 h 261840"/>
                <a:gd name="connsiteX16" fmla="*/ 1025092 w 1793053"/>
                <a:gd name="connsiteY16" fmla="*/ 177747 h 261840"/>
                <a:gd name="connsiteX17" fmla="*/ 993027 w 1793053"/>
                <a:gd name="connsiteY17" fmla="*/ 187709 h 261840"/>
                <a:gd name="connsiteX18" fmla="*/ 940420 w 1793053"/>
                <a:gd name="connsiteY18" fmla="*/ 147552 h 261840"/>
                <a:gd name="connsiteX19" fmla="*/ 918317 w 1793053"/>
                <a:gd name="connsiteY19" fmla="*/ 153467 h 261840"/>
                <a:gd name="connsiteX20" fmla="*/ 942907 w 1793053"/>
                <a:gd name="connsiteY20" fmla="*/ 190199 h 261840"/>
                <a:gd name="connsiteX21" fmla="*/ 991781 w 1793053"/>
                <a:gd name="connsiteY21" fmla="*/ 207320 h 261840"/>
                <a:gd name="connsiteX22" fmla="*/ 1045328 w 1793053"/>
                <a:gd name="connsiteY22" fmla="*/ 188954 h 261840"/>
                <a:gd name="connsiteX23" fmla="*/ 1060270 w 1793053"/>
                <a:gd name="connsiteY23" fmla="*/ 148486 h 261840"/>
                <a:gd name="connsiteX24" fmla="*/ 1039413 w 1793053"/>
                <a:gd name="connsiteY24" fmla="*/ 109575 h 261840"/>
                <a:gd name="connsiteX25" fmla="*/ 996141 w 1793053"/>
                <a:gd name="connsiteY25" fmla="*/ 89963 h 261840"/>
                <a:gd name="connsiteX26" fmla="*/ 947580 w 1793053"/>
                <a:gd name="connsiteY26" fmla="*/ 52297 h 261840"/>
                <a:gd name="connsiteX27" fmla="*/ 957229 w 1793053"/>
                <a:gd name="connsiteY27" fmla="*/ 29573 h 261840"/>
                <a:gd name="connsiteX28" fmla="*/ 983999 w 1793053"/>
                <a:gd name="connsiteY28" fmla="*/ 21479 h 261840"/>
                <a:gd name="connsiteX29" fmla="*/ 1015130 w 1793053"/>
                <a:gd name="connsiteY29" fmla="*/ 31440 h 261840"/>
                <a:gd name="connsiteX30" fmla="*/ 1030693 w 1793053"/>
                <a:gd name="connsiteY30" fmla="*/ 56344 h 261840"/>
                <a:gd name="connsiteX31" fmla="*/ 1052175 w 1793053"/>
                <a:gd name="connsiteY31" fmla="*/ 53542 h 261840"/>
                <a:gd name="connsiteX32" fmla="*/ 984626 w 1793053"/>
                <a:gd name="connsiteY32" fmla="*/ 1868 h 261840"/>
                <a:gd name="connsiteX33" fmla="*/ 0 w 1793053"/>
                <a:gd name="connsiteY33" fmla="*/ 4669 h 261840"/>
                <a:gd name="connsiteX34" fmla="*/ 0 w 1793053"/>
                <a:gd name="connsiteY34" fmla="*/ 204519 h 261840"/>
                <a:gd name="connsiteX35" fmla="*/ 23036 w 1793053"/>
                <a:gd name="connsiteY35" fmla="*/ 204519 h 261840"/>
                <a:gd name="connsiteX36" fmla="*/ 23036 w 1793053"/>
                <a:gd name="connsiteY36" fmla="*/ 21790 h 261840"/>
                <a:gd name="connsiteX37" fmla="*/ 23659 w 1793053"/>
                <a:gd name="connsiteY37" fmla="*/ 22413 h 261840"/>
                <a:gd name="connsiteX38" fmla="*/ 78446 w 1793053"/>
                <a:gd name="connsiteY38" fmla="*/ 204519 h 261840"/>
                <a:gd name="connsiteX39" fmla="*/ 96190 w 1793053"/>
                <a:gd name="connsiteY39" fmla="*/ 204519 h 261840"/>
                <a:gd name="connsiteX40" fmla="*/ 151289 w 1793053"/>
                <a:gd name="connsiteY40" fmla="*/ 22413 h 261840"/>
                <a:gd name="connsiteX41" fmla="*/ 151600 w 1793053"/>
                <a:gd name="connsiteY41" fmla="*/ 21790 h 261840"/>
                <a:gd name="connsiteX42" fmla="*/ 151600 w 1793053"/>
                <a:gd name="connsiteY42" fmla="*/ 204519 h 261840"/>
                <a:gd name="connsiteX43" fmla="*/ 174636 w 1793053"/>
                <a:gd name="connsiteY43" fmla="*/ 204519 h 261840"/>
                <a:gd name="connsiteX44" fmla="*/ 174636 w 1793053"/>
                <a:gd name="connsiteY44" fmla="*/ 4669 h 261840"/>
                <a:gd name="connsiteX45" fmla="*/ 136347 w 1793053"/>
                <a:gd name="connsiteY45" fmla="*/ 4669 h 261840"/>
                <a:gd name="connsiteX46" fmla="*/ 87474 w 1793053"/>
                <a:gd name="connsiteY46" fmla="*/ 165296 h 261840"/>
                <a:gd name="connsiteX47" fmla="*/ 87474 w 1793053"/>
                <a:gd name="connsiteY47" fmla="*/ 165918 h 261840"/>
                <a:gd name="connsiteX48" fmla="*/ 87162 w 1793053"/>
                <a:gd name="connsiteY48" fmla="*/ 165296 h 261840"/>
                <a:gd name="connsiteX49" fmla="*/ 38289 w 1793053"/>
                <a:gd name="connsiteY49" fmla="*/ 4669 h 261840"/>
                <a:gd name="connsiteX50" fmla="*/ 0 w 1793053"/>
                <a:gd name="connsiteY50" fmla="*/ 4669 h 261840"/>
                <a:gd name="connsiteX51" fmla="*/ 1096689 w 1793053"/>
                <a:gd name="connsiteY51" fmla="*/ 8716 h 261840"/>
                <a:gd name="connsiteX52" fmla="*/ 1096689 w 1793053"/>
                <a:gd name="connsiteY52" fmla="*/ 56655 h 261840"/>
                <a:gd name="connsiteX53" fmla="*/ 1074586 w 1793053"/>
                <a:gd name="connsiteY53" fmla="*/ 56655 h 261840"/>
                <a:gd name="connsiteX54" fmla="*/ 1074586 w 1793053"/>
                <a:gd name="connsiteY54" fmla="*/ 75021 h 261840"/>
                <a:gd name="connsiteX55" fmla="*/ 1096689 w 1793053"/>
                <a:gd name="connsiteY55" fmla="*/ 75021 h 261840"/>
                <a:gd name="connsiteX56" fmla="*/ 1096689 w 1793053"/>
                <a:gd name="connsiteY56" fmla="*/ 183973 h 261840"/>
                <a:gd name="connsiteX57" fmla="*/ 1105716 w 1793053"/>
                <a:gd name="connsiteY57" fmla="*/ 201717 h 261840"/>
                <a:gd name="connsiteX58" fmla="*/ 1129066 w 1793053"/>
                <a:gd name="connsiteY58" fmla="*/ 207009 h 261840"/>
                <a:gd name="connsiteX59" fmla="*/ 1144629 w 1793053"/>
                <a:gd name="connsiteY59" fmla="*/ 204830 h 261840"/>
                <a:gd name="connsiteX60" fmla="*/ 1144629 w 1793053"/>
                <a:gd name="connsiteY60" fmla="*/ 188331 h 261840"/>
                <a:gd name="connsiteX61" fmla="*/ 1136847 w 1793053"/>
                <a:gd name="connsiteY61" fmla="*/ 188643 h 261840"/>
                <a:gd name="connsiteX62" fmla="*/ 1119725 w 1793053"/>
                <a:gd name="connsiteY62" fmla="*/ 175880 h 261840"/>
                <a:gd name="connsiteX63" fmla="*/ 1119725 w 1793053"/>
                <a:gd name="connsiteY63" fmla="*/ 75021 h 261840"/>
                <a:gd name="connsiteX64" fmla="*/ 1144629 w 1793053"/>
                <a:gd name="connsiteY64" fmla="*/ 75021 h 261840"/>
                <a:gd name="connsiteX65" fmla="*/ 1144629 w 1793053"/>
                <a:gd name="connsiteY65" fmla="*/ 56655 h 261840"/>
                <a:gd name="connsiteX66" fmla="*/ 1119725 w 1793053"/>
                <a:gd name="connsiteY66" fmla="*/ 56655 h 261840"/>
                <a:gd name="connsiteX67" fmla="*/ 1119725 w 1793053"/>
                <a:gd name="connsiteY67" fmla="*/ 8716 h 261840"/>
                <a:gd name="connsiteX68" fmla="*/ 1096689 w 1793053"/>
                <a:gd name="connsiteY68" fmla="*/ 8716 h 261840"/>
                <a:gd name="connsiteX69" fmla="*/ 268024 w 1793053"/>
                <a:gd name="connsiteY69" fmla="*/ 53853 h 261840"/>
                <a:gd name="connsiteX70" fmla="*/ 220707 w 1793053"/>
                <a:gd name="connsiteY70" fmla="*/ 76266 h 261840"/>
                <a:gd name="connsiteX71" fmla="*/ 204209 w 1793053"/>
                <a:gd name="connsiteY71" fmla="*/ 130431 h 261840"/>
                <a:gd name="connsiteX72" fmla="*/ 220707 w 1793053"/>
                <a:gd name="connsiteY72" fmla="*/ 184596 h 261840"/>
                <a:gd name="connsiteX73" fmla="*/ 268024 w 1793053"/>
                <a:gd name="connsiteY73" fmla="*/ 207009 h 261840"/>
                <a:gd name="connsiteX74" fmla="*/ 315341 w 1793053"/>
                <a:gd name="connsiteY74" fmla="*/ 184596 h 261840"/>
                <a:gd name="connsiteX75" fmla="*/ 331840 w 1793053"/>
                <a:gd name="connsiteY75" fmla="*/ 130431 h 261840"/>
                <a:gd name="connsiteX76" fmla="*/ 315341 w 1793053"/>
                <a:gd name="connsiteY76" fmla="*/ 76266 h 261840"/>
                <a:gd name="connsiteX77" fmla="*/ 268024 w 1793053"/>
                <a:gd name="connsiteY77" fmla="*/ 53853 h 261840"/>
                <a:gd name="connsiteX78" fmla="*/ 1596939 w 1793053"/>
                <a:gd name="connsiteY78" fmla="*/ 54165 h 261840"/>
                <a:gd name="connsiteX79" fmla="*/ 1570168 w 1793053"/>
                <a:gd name="connsiteY79" fmla="*/ 59457 h 261840"/>
                <a:gd name="connsiteX80" fmla="*/ 1550553 w 1793053"/>
                <a:gd name="connsiteY80" fmla="*/ 74710 h 261840"/>
                <a:gd name="connsiteX81" fmla="*/ 1534057 w 1793053"/>
                <a:gd name="connsiteY81" fmla="*/ 130742 h 261840"/>
                <a:gd name="connsiteX82" fmla="*/ 1555226 w 1793053"/>
                <a:gd name="connsiteY82" fmla="*/ 190199 h 261840"/>
                <a:gd name="connsiteX83" fmla="*/ 1600673 w 1793053"/>
                <a:gd name="connsiteY83" fmla="*/ 207009 h 261840"/>
                <a:gd name="connsiteX84" fmla="*/ 1656708 w 1793053"/>
                <a:gd name="connsiteY84" fmla="*/ 172767 h 261840"/>
                <a:gd name="connsiteX85" fmla="*/ 1638339 w 1793053"/>
                <a:gd name="connsiteY85" fmla="*/ 163739 h 261840"/>
                <a:gd name="connsiteX86" fmla="*/ 1600673 w 1793053"/>
                <a:gd name="connsiteY86" fmla="*/ 188954 h 261840"/>
                <a:gd name="connsiteX87" fmla="*/ 1569235 w 1793053"/>
                <a:gd name="connsiteY87" fmla="*/ 173701 h 261840"/>
                <a:gd name="connsiteX88" fmla="*/ 1557714 w 1793053"/>
                <a:gd name="connsiteY88" fmla="*/ 135100 h 261840"/>
                <a:gd name="connsiteX89" fmla="*/ 1658575 w 1793053"/>
                <a:gd name="connsiteY89" fmla="*/ 135100 h 261840"/>
                <a:gd name="connsiteX90" fmla="*/ 1658575 w 1793053"/>
                <a:gd name="connsiteY90" fmla="*/ 121092 h 261840"/>
                <a:gd name="connsiteX91" fmla="*/ 1640206 w 1793053"/>
                <a:gd name="connsiteY91" fmla="*/ 67861 h 261840"/>
                <a:gd name="connsiteX92" fmla="*/ 1596939 w 1793053"/>
                <a:gd name="connsiteY92" fmla="*/ 54165 h 261840"/>
                <a:gd name="connsiteX93" fmla="*/ 503985 w 1793053"/>
                <a:gd name="connsiteY93" fmla="*/ 54476 h 261840"/>
                <a:gd name="connsiteX94" fmla="*/ 441104 w 1793053"/>
                <a:gd name="connsiteY94" fmla="*/ 130742 h 261840"/>
                <a:gd name="connsiteX95" fmla="*/ 502738 w 1793053"/>
                <a:gd name="connsiteY95" fmla="*/ 207009 h 261840"/>
                <a:gd name="connsiteX96" fmla="*/ 539470 w 1793053"/>
                <a:gd name="connsiteY96" fmla="*/ 187397 h 261840"/>
                <a:gd name="connsiteX97" fmla="*/ 540717 w 1793053"/>
                <a:gd name="connsiteY97" fmla="*/ 186775 h 261840"/>
                <a:gd name="connsiteX98" fmla="*/ 540717 w 1793053"/>
                <a:gd name="connsiteY98" fmla="*/ 214791 h 261840"/>
                <a:gd name="connsiteX99" fmla="*/ 505544 w 1793053"/>
                <a:gd name="connsiteY99" fmla="*/ 246543 h 261840"/>
                <a:gd name="connsiteX100" fmla="*/ 459471 w 1793053"/>
                <a:gd name="connsiteY100" fmla="*/ 237204 h 261840"/>
                <a:gd name="connsiteX101" fmla="*/ 459471 w 1793053"/>
                <a:gd name="connsiteY101" fmla="*/ 257127 h 261840"/>
                <a:gd name="connsiteX102" fmla="*/ 502738 w 1793053"/>
                <a:gd name="connsiteY102" fmla="*/ 264598 h 261840"/>
                <a:gd name="connsiteX103" fmla="*/ 563133 w 1793053"/>
                <a:gd name="connsiteY103" fmla="*/ 209500 h 261840"/>
                <a:gd name="connsiteX104" fmla="*/ 563133 w 1793053"/>
                <a:gd name="connsiteY104" fmla="*/ 57278 h 261840"/>
                <a:gd name="connsiteX105" fmla="*/ 546010 w 1793053"/>
                <a:gd name="connsiteY105" fmla="*/ 57278 h 261840"/>
                <a:gd name="connsiteX106" fmla="*/ 541030 w 1793053"/>
                <a:gd name="connsiteY106" fmla="*/ 72842 h 261840"/>
                <a:gd name="connsiteX107" fmla="*/ 503985 w 1793053"/>
                <a:gd name="connsiteY107" fmla="*/ 54476 h 261840"/>
                <a:gd name="connsiteX108" fmla="*/ 652785 w 1793053"/>
                <a:gd name="connsiteY108" fmla="*/ 54476 h 261840"/>
                <a:gd name="connsiteX109" fmla="*/ 597998 w 1793053"/>
                <a:gd name="connsiteY109" fmla="*/ 86228 h 261840"/>
                <a:gd name="connsiteX110" fmla="*/ 616361 w 1793053"/>
                <a:gd name="connsiteY110" fmla="*/ 95878 h 261840"/>
                <a:gd name="connsiteX111" fmla="*/ 653093 w 1793053"/>
                <a:gd name="connsiteY111" fmla="*/ 72842 h 261840"/>
                <a:gd name="connsiteX112" fmla="*/ 682670 w 1793053"/>
                <a:gd name="connsiteY112" fmla="*/ 98679 h 261840"/>
                <a:gd name="connsiteX113" fmla="*/ 682670 w 1793053"/>
                <a:gd name="connsiteY113" fmla="*/ 103971 h 261840"/>
                <a:gd name="connsiteX114" fmla="*/ 682357 w 1793053"/>
                <a:gd name="connsiteY114" fmla="*/ 106150 h 261840"/>
                <a:gd name="connsiteX115" fmla="*/ 674575 w 1793053"/>
                <a:gd name="connsiteY115" fmla="*/ 108329 h 261840"/>
                <a:gd name="connsiteX116" fmla="*/ 615427 w 1793053"/>
                <a:gd name="connsiteY116" fmla="*/ 124517 h 261840"/>
                <a:gd name="connsiteX117" fmla="*/ 591770 w 1793053"/>
                <a:gd name="connsiteY117" fmla="*/ 164984 h 261840"/>
                <a:gd name="connsiteX118" fmla="*/ 606092 w 1793053"/>
                <a:gd name="connsiteY118" fmla="*/ 196425 h 261840"/>
                <a:gd name="connsiteX119" fmla="*/ 635350 w 1793053"/>
                <a:gd name="connsiteY119" fmla="*/ 207631 h 261840"/>
                <a:gd name="connsiteX120" fmla="*/ 683290 w 1793053"/>
                <a:gd name="connsiteY120" fmla="*/ 186464 h 261840"/>
                <a:gd name="connsiteX121" fmla="*/ 693251 w 1793053"/>
                <a:gd name="connsiteY121" fmla="*/ 202651 h 261840"/>
                <a:gd name="connsiteX122" fmla="*/ 713487 w 1793053"/>
                <a:gd name="connsiteY122" fmla="*/ 204207 h 261840"/>
                <a:gd name="connsiteX123" fmla="*/ 713487 w 1793053"/>
                <a:gd name="connsiteY123" fmla="*/ 188643 h 261840"/>
                <a:gd name="connsiteX124" fmla="*/ 705080 w 1793053"/>
                <a:gd name="connsiteY124" fmla="*/ 179615 h 261840"/>
                <a:gd name="connsiteX125" fmla="*/ 705080 w 1793053"/>
                <a:gd name="connsiteY125" fmla="*/ 108329 h 261840"/>
                <a:gd name="connsiteX126" fmla="*/ 705080 w 1793053"/>
                <a:gd name="connsiteY126" fmla="*/ 98991 h 261840"/>
                <a:gd name="connsiteX127" fmla="*/ 688271 w 1793053"/>
                <a:gd name="connsiteY127" fmla="*/ 64437 h 261840"/>
                <a:gd name="connsiteX128" fmla="*/ 652785 w 1793053"/>
                <a:gd name="connsiteY128" fmla="*/ 54476 h 261840"/>
                <a:gd name="connsiteX129" fmla="*/ 811234 w 1793053"/>
                <a:gd name="connsiteY129" fmla="*/ 54476 h 261840"/>
                <a:gd name="connsiteX130" fmla="*/ 767962 w 1793053"/>
                <a:gd name="connsiteY130" fmla="*/ 76889 h 261840"/>
                <a:gd name="connsiteX131" fmla="*/ 767962 w 1793053"/>
                <a:gd name="connsiteY131" fmla="*/ 57278 h 261840"/>
                <a:gd name="connsiteX132" fmla="*/ 744926 w 1793053"/>
                <a:gd name="connsiteY132" fmla="*/ 57278 h 261840"/>
                <a:gd name="connsiteX133" fmla="*/ 744926 w 1793053"/>
                <a:gd name="connsiteY133" fmla="*/ 204830 h 261840"/>
                <a:gd name="connsiteX134" fmla="*/ 767962 w 1793053"/>
                <a:gd name="connsiteY134" fmla="*/ 204830 h 261840"/>
                <a:gd name="connsiteX135" fmla="*/ 767962 w 1793053"/>
                <a:gd name="connsiteY135" fmla="*/ 95255 h 261840"/>
                <a:gd name="connsiteX136" fmla="*/ 809367 w 1793053"/>
                <a:gd name="connsiteY136" fmla="*/ 72842 h 261840"/>
                <a:gd name="connsiteX137" fmla="*/ 832398 w 1793053"/>
                <a:gd name="connsiteY137" fmla="*/ 98368 h 261840"/>
                <a:gd name="connsiteX138" fmla="*/ 832398 w 1793053"/>
                <a:gd name="connsiteY138" fmla="*/ 204830 h 261840"/>
                <a:gd name="connsiteX139" fmla="*/ 855435 w 1793053"/>
                <a:gd name="connsiteY139" fmla="*/ 204830 h 261840"/>
                <a:gd name="connsiteX140" fmla="*/ 855435 w 1793053"/>
                <a:gd name="connsiteY140" fmla="*/ 97745 h 261840"/>
                <a:gd name="connsiteX141" fmla="*/ 811234 w 1793053"/>
                <a:gd name="connsiteY141" fmla="*/ 54476 h 261840"/>
                <a:gd name="connsiteX142" fmla="*/ 1228054 w 1793053"/>
                <a:gd name="connsiteY142" fmla="*/ 54476 h 261840"/>
                <a:gd name="connsiteX143" fmla="*/ 1173266 w 1793053"/>
                <a:gd name="connsiteY143" fmla="*/ 86228 h 261840"/>
                <a:gd name="connsiteX144" fmla="*/ 1191635 w 1793053"/>
                <a:gd name="connsiteY144" fmla="*/ 95878 h 261840"/>
                <a:gd name="connsiteX145" fmla="*/ 1228367 w 1793053"/>
                <a:gd name="connsiteY145" fmla="*/ 72842 h 261840"/>
                <a:gd name="connsiteX146" fmla="*/ 1257938 w 1793053"/>
                <a:gd name="connsiteY146" fmla="*/ 98679 h 261840"/>
                <a:gd name="connsiteX147" fmla="*/ 1257938 w 1793053"/>
                <a:gd name="connsiteY147" fmla="*/ 103971 h 261840"/>
                <a:gd name="connsiteX148" fmla="*/ 1257318 w 1793053"/>
                <a:gd name="connsiteY148" fmla="*/ 106150 h 261840"/>
                <a:gd name="connsiteX149" fmla="*/ 1249844 w 1793053"/>
                <a:gd name="connsiteY149" fmla="*/ 108329 h 261840"/>
                <a:gd name="connsiteX150" fmla="*/ 1190701 w 1793053"/>
                <a:gd name="connsiteY150" fmla="*/ 124517 h 261840"/>
                <a:gd name="connsiteX151" fmla="*/ 1167039 w 1793053"/>
                <a:gd name="connsiteY151" fmla="*/ 164984 h 261840"/>
                <a:gd name="connsiteX152" fmla="*/ 1181361 w 1793053"/>
                <a:gd name="connsiteY152" fmla="*/ 196425 h 261840"/>
                <a:gd name="connsiteX153" fmla="*/ 1210624 w 1793053"/>
                <a:gd name="connsiteY153" fmla="*/ 207631 h 261840"/>
                <a:gd name="connsiteX154" fmla="*/ 1258564 w 1793053"/>
                <a:gd name="connsiteY154" fmla="*/ 186464 h 261840"/>
                <a:gd name="connsiteX155" fmla="*/ 1268526 w 1793053"/>
                <a:gd name="connsiteY155" fmla="*/ 202651 h 261840"/>
                <a:gd name="connsiteX156" fmla="*/ 1288756 w 1793053"/>
                <a:gd name="connsiteY156" fmla="*/ 204207 h 261840"/>
                <a:gd name="connsiteX157" fmla="*/ 1288756 w 1793053"/>
                <a:gd name="connsiteY157" fmla="*/ 188643 h 261840"/>
                <a:gd name="connsiteX158" fmla="*/ 1280354 w 1793053"/>
                <a:gd name="connsiteY158" fmla="*/ 179615 h 261840"/>
                <a:gd name="connsiteX159" fmla="*/ 1280354 w 1793053"/>
                <a:gd name="connsiteY159" fmla="*/ 108329 h 261840"/>
                <a:gd name="connsiteX160" fmla="*/ 1280354 w 1793053"/>
                <a:gd name="connsiteY160" fmla="*/ 98991 h 261840"/>
                <a:gd name="connsiteX161" fmla="*/ 1263232 w 1793053"/>
                <a:gd name="connsiteY161" fmla="*/ 64437 h 261840"/>
                <a:gd name="connsiteX162" fmla="*/ 1228054 w 1793053"/>
                <a:gd name="connsiteY162" fmla="*/ 54476 h 261840"/>
                <a:gd name="connsiteX163" fmla="*/ 1386503 w 1793053"/>
                <a:gd name="connsiteY163" fmla="*/ 54476 h 261840"/>
                <a:gd name="connsiteX164" fmla="*/ 1343236 w 1793053"/>
                <a:gd name="connsiteY164" fmla="*/ 76889 h 261840"/>
                <a:gd name="connsiteX165" fmla="*/ 1343236 w 1793053"/>
                <a:gd name="connsiteY165" fmla="*/ 57278 h 261840"/>
                <a:gd name="connsiteX166" fmla="*/ 1320200 w 1793053"/>
                <a:gd name="connsiteY166" fmla="*/ 57278 h 261840"/>
                <a:gd name="connsiteX167" fmla="*/ 1320200 w 1793053"/>
                <a:gd name="connsiteY167" fmla="*/ 204830 h 261840"/>
                <a:gd name="connsiteX168" fmla="*/ 1343236 w 1793053"/>
                <a:gd name="connsiteY168" fmla="*/ 204830 h 261840"/>
                <a:gd name="connsiteX169" fmla="*/ 1343236 w 1793053"/>
                <a:gd name="connsiteY169" fmla="*/ 95255 h 261840"/>
                <a:gd name="connsiteX170" fmla="*/ 1384636 w 1793053"/>
                <a:gd name="connsiteY170" fmla="*/ 72842 h 261840"/>
                <a:gd name="connsiteX171" fmla="*/ 1407672 w 1793053"/>
                <a:gd name="connsiteY171" fmla="*/ 98368 h 261840"/>
                <a:gd name="connsiteX172" fmla="*/ 1407672 w 1793053"/>
                <a:gd name="connsiteY172" fmla="*/ 204830 h 261840"/>
                <a:gd name="connsiteX173" fmla="*/ 1430709 w 1793053"/>
                <a:gd name="connsiteY173" fmla="*/ 204830 h 261840"/>
                <a:gd name="connsiteX174" fmla="*/ 1430709 w 1793053"/>
                <a:gd name="connsiteY174" fmla="*/ 97745 h 261840"/>
                <a:gd name="connsiteX175" fmla="*/ 1386503 w 1793053"/>
                <a:gd name="connsiteY175" fmla="*/ 54476 h 261840"/>
                <a:gd name="connsiteX176" fmla="*/ 432387 w 1793053"/>
                <a:gd name="connsiteY176" fmla="*/ 55099 h 261840"/>
                <a:gd name="connsiteX177" fmla="*/ 383203 w 1793053"/>
                <a:gd name="connsiteY177" fmla="*/ 85605 h 261840"/>
                <a:gd name="connsiteX178" fmla="*/ 383203 w 1793053"/>
                <a:gd name="connsiteY178" fmla="*/ 84049 h 261840"/>
                <a:gd name="connsiteX179" fmla="*/ 383203 w 1793053"/>
                <a:gd name="connsiteY179" fmla="*/ 57278 h 261840"/>
                <a:gd name="connsiteX180" fmla="*/ 360167 w 1793053"/>
                <a:gd name="connsiteY180" fmla="*/ 57278 h 261840"/>
                <a:gd name="connsiteX181" fmla="*/ 360167 w 1793053"/>
                <a:gd name="connsiteY181" fmla="*/ 204519 h 261840"/>
                <a:gd name="connsiteX182" fmla="*/ 383203 w 1793053"/>
                <a:gd name="connsiteY182" fmla="*/ 204519 h 261840"/>
                <a:gd name="connsiteX183" fmla="*/ 383203 w 1793053"/>
                <a:gd name="connsiteY183" fmla="*/ 121092 h 261840"/>
                <a:gd name="connsiteX184" fmla="*/ 432387 w 1793053"/>
                <a:gd name="connsiteY184" fmla="*/ 76578 h 261840"/>
                <a:gd name="connsiteX185" fmla="*/ 432387 w 1793053"/>
                <a:gd name="connsiteY185" fmla="*/ 55099 h 261840"/>
                <a:gd name="connsiteX186" fmla="*/ 1674137 w 1793053"/>
                <a:gd name="connsiteY186" fmla="*/ 56966 h 261840"/>
                <a:gd name="connsiteX187" fmla="*/ 1725504 w 1793053"/>
                <a:gd name="connsiteY187" fmla="*/ 203273 h 261840"/>
                <a:gd name="connsiteX188" fmla="*/ 1725504 w 1793053"/>
                <a:gd name="connsiteY188" fmla="*/ 204519 h 261840"/>
                <a:gd name="connsiteX189" fmla="*/ 1705581 w 1793053"/>
                <a:gd name="connsiteY189" fmla="*/ 241251 h 261840"/>
                <a:gd name="connsiteX190" fmla="*/ 1685032 w 1793053"/>
                <a:gd name="connsiteY190" fmla="*/ 246543 h 261840"/>
                <a:gd name="connsiteX191" fmla="*/ 1673830 w 1793053"/>
                <a:gd name="connsiteY191" fmla="*/ 244986 h 261840"/>
                <a:gd name="connsiteX192" fmla="*/ 1673830 w 1793053"/>
                <a:gd name="connsiteY192" fmla="*/ 262730 h 261840"/>
                <a:gd name="connsiteX193" fmla="*/ 1689079 w 1793053"/>
                <a:gd name="connsiteY193" fmla="*/ 264909 h 261840"/>
                <a:gd name="connsiteX194" fmla="*/ 1717096 w 1793053"/>
                <a:gd name="connsiteY194" fmla="*/ 256505 h 261840"/>
                <a:gd name="connsiteX195" fmla="*/ 1741693 w 1793053"/>
                <a:gd name="connsiteY195" fmla="*/ 216971 h 261840"/>
                <a:gd name="connsiteX196" fmla="*/ 1793054 w 1793053"/>
                <a:gd name="connsiteY196" fmla="*/ 56966 h 261840"/>
                <a:gd name="connsiteX197" fmla="*/ 1770643 w 1793053"/>
                <a:gd name="connsiteY197" fmla="*/ 56966 h 261840"/>
                <a:gd name="connsiteX198" fmla="*/ 1737019 w 1793053"/>
                <a:gd name="connsiteY198" fmla="*/ 170276 h 261840"/>
                <a:gd name="connsiteX199" fmla="*/ 1736712 w 1793053"/>
                <a:gd name="connsiteY199" fmla="*/ 172767 h 261840"/>
                <a:gd name="connsiteX200" fmla="*/ 1736086 w 1793053"/>
                <a:gd name="connsiteY200" fmla="*/ 170276 h 261840"/>
                <a:gd name="connsiteX201" fmla="*/ 1696553 w 1793053"/>
                <a:gd name="connsiteY201" fmla="*/ 56966 h 261840"/>
                <a:gd name="connsiteX202" fmla="*/ 1674137 w 1793053"/>
                <a:gd name="connsiteY202" fmla="*/ 56966 h 261840"/>
                <a:gd name="connsiteX203" fmla="*/ 268024 w 1793053"/>
                <a:gd name="connsiteY203" fmla="*/ 72220 h 261840"/>
                <a:gd name="connsiteX204" fmla="*/ 307559 w 1793053"/>
                <a:gd name="connsiteY204" fmla="*/ 130431 h 261840"/>
                <a:gd name="connsiteX205" fmla="*/ 268024 w 1793053"/>
                <a:gd name="connsiteY205" fmla="*/ 188643 h 261840"/>
                <a:gd name="connsiteX206" fmla="*/ 228490 w 1793053"/>
                <a:gd name="connsiteY206" fmla="*/ 130431 h 261840"/>
                <a:gd name="connsiteX207" fmla="*/ 268024 w 1793053"/>
                <a:gd name="connsiteY207" fmla="*/ 72220 h 261840"/>
                <a:gd name="connsiteX208" fmla="*/ 505544 w 1793053"/>
                <a:gd name="connsiteY208" fmla="*/ 72531 h 261840"/>
                <a:gd name="connsiteX209" fmla="*/ 540717 w 1793053"/>
                <a:gd name="connsiteY209" fmla="*/ 91520 h 261840"/>
                <a:gd name="connsiteX210" fmla="*/ 540717 w 1793053"/>
                <a:gd name="connsiteY210" fmla="*/ 161872 h 261840"/>
                <a:gd name="connsiteX211" fmla="*/ 505544 w 1793053"/>
                <a:gd name="connsiteY211" fmla="*/ 188643 h 261840"/>
                <a:gd name="connsiteX212" fmla="*/ 465386 w 1793053"/>
                <a:gd name="connsiteY212" fmla="*/ 129497 h 261840"/>
                <a:gd name="connsiteX213" fmla="*/ 505544 w 1793053"/>
                <a:gd name="connsiteY213" fmla="*/ 72531 h 261840"/>
                <a:gd name="connsiteX214" fmla="*/ 1597560 w 1793053"/>
                <a:gd name="connsiteY214" fmla="*/ 72531 h 261840"/>
                <a:gd name="connsiteX215" fmla="*/ 1635851 w 1793053"/>
                <a:gd name="connsiteY215" fmla="*/ 116734 h 261840"/>
                <a:gd name="connsiteX216" fmla="*/ 1558340 w 1793053"/>
                <a:gd name="connsiteY216" fmla="*/ 116734 h 261840"/>
                <a:gd name="connsiteX217" fmla="*/ 1597560 w 1793053"/>
                <a:gd name="connsiteY217" fmla="*/ 72531 h 261840"/>
                <a:gd name="connsiteX218" fmla="*/ 683290 w 1793053"/>
                <a:gd name="connsiteY218" fmla="*/ 124517 h 261840"/>
                <a:gd name="connsiteX219" fmla="*/ 683290 w 1793053"/>
                <a:gd name="connsiteY219" fmla="*/ 161872 h 261840"/>
                <a:gd name="connsiteX220" fmla="*/ 638464 w 1793053"/>
                <a:gd name="connsiteY220" fmla="*/ 189265 h 261840"/>
                <a:gd name="connsiteX221" fmla="*/ 616053 w 1793053"/>
                <a:gd name="connsiteY221" fmla="*/ 165607 h 261840"/>
                <a:gd name="connsiteX222" fmla="*/ 672395 w 1793053"/>
                <a:gd name="connsiteY222" fmla="*/ 127318 h 261840"/>
                <a:gd name="connsiteX223" fmla="*/ 683290 w 1793053"/>
                <a:gd name="connsiteY223" fmla="*/ 124517 h 261840"/>
                <a:gd name="connsiteX224" fmla="*/ 1258564 w 1793053"/>
                <a:gd name="connsiteY224" fmla="*/ 124517 h 261840"/>
                <a:gd name="connsiteX225" fmla="*/ 1258564 w 1793053"/>
                <a:gd name="connsiteY225" fmla="*/ 161872 h 261840"/>
                <a:gd name="connsiteX226" fmla="*/ 1213738 w 1793053"/>
                <a:gd name="connsiteY226" fmla="*/ 189265 h 261840"/>
                <a:gd name="connsiteX227" fmla="*/ 1191322 w 1793053"/>
                <a:gd name="connsiteY227" fmla="*/ 165607 h 261840"/>
                <a:gd name="connsiteX228" fmla="*/ 1247669 w 1793053"/>
                <a:gd name="connsiteY228" fmla="*/ 127318 h 261840"/>
                <a:gd name="connsiteX229" fmla="*/ 1258564 w 1793053"/>
                <a:gd name="connsiteY229" fmla="*/ 124517 h 2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93053" h="261840">
                  <a:moveTo>
                    <a:pt x="1471175" y="0"/>
                  </a:moveTo>
                  <a:cubicBezTo>
                    <a:pt x="1471175" y="0"/>
                    <a:pt x="1471175" y="183973"/>
                    <a:pt x="1471175" y="183973"/>
                  </a:cubicBezTo>
                  <a:cubicBezTo>
                    <a:pt x="1471175" y="193063"/>
                    <a:pt x="1475928" y="198373"/>
                    <a:pt x="1480823" y="201717"/>
                  </a:cubicBezTo>
                  <a:cubicBezTo>
                    <a:pt x="1486077" y="205243"/>
                    <a:pt x="1493784" y="207009"/>
                    <a:pt x="1504173" y="207009"/>
                  </a:cubicBezTo>
                  <a:cubicBezTo>
                    <a:pt x="1510742" y="207009"/>
                    <a:pt x="1519428" y="204830"/>
                    <a:pt x="1519428" y="204830"/>
                  </a:cubicBezTo>
                  <a:cubicBezTo>
                    <a:pt x="1519428" y="204830"/>
                    <a:pt x="1519428" y="188331"/>
                    <a:pt x="1519428" y="188331"/>
                  </a:cubicBezTo>
                  <a:cubicBezTo>
                    <a:pt x="1516821" y="188493"/>
                    <a:pt x="1514515" y="188643"/>
                    <a:pt x="1511954" y="188643"/>
                  </a:cubicBezTo>
                  <a:cubicBezTo>
                    <a:pt x="1496494" y="188643"/>
                    <a:pt x="1494211" y="182602"/>
                    <a:pt x="1494211" y="175880"/>
                  </a:cubicBezTo>
                  <a:cubicBezTo>
                    <a:pt x="1494211" y="175880"/>
                    <a:pt x="1494211" y="0"/>
                    <a:pt x="1494211" y="0"/>
                  </a:cubicBezTo>
                  <a:lnTo>
                    <a:pt x="1471175" y="0"/>
                  </a:lnTo>
                  <a:close/>
                  <a:moveTo>
                    <a:pt x="984626" y="1868"/>
                  </a:moveTo>
                  <a:cubicBezTo>
                    <a:pt x="967258" y="1868"/>
                    <a:pt x="951565" y="7314"/>
                    <a:pt x="940420" y="17121"/>
                  </a:cubicBezTo>
                  <a:cubicBezTo>
                    <a:pt x="929599" y="26687"/>
                    <a:pt x="923610" y="39891"/>
                    <a:pt x="923610" y="54165"/>
                  </a:cubicBezTo>
                  <a:cubicBezTo>
                    <a:pt x="923610" y="69884"/>
                    <a:pt x="929969" y="82167"/>
                    <a:pt x="943220" y="91831"/>
                  </a:cubicBezTo>
                  <a:cubicBezTo>
                    <a:pt x="954906" y="100364"/>
                    <a:pt x="970361" y="105874"/>
                    <a:pt x="985246" y="111131"/>
                  </a:cubicBezTo>
                  <a:cubicBezTo>
                    <a:pt x="1011117" y="120333"/>
                    <a:pt x="1035366" y="128732"/>
                    <a:pt x="1035366" y="152222"/>
                  </a:cubicBezTo>
                  <a:cubicBezTo>
                    <a:pt x="1035366" y="162668"/>
                    <a:pt x="1031808" y="171624"/>
                    <a:pt x="1025092" y="177747"/>
                  </a:cubicBezTo>
                  <a:cubicBezTo>
                    <a:pt x="1017703" y="184481"/>
                    <a:pt x="1007076" y="187709"/>
                    <a:pt x="993027" y="187709"/>
                  </a:cubicBezTo>
                  <a:cubicBezTo>
                    <a:pt x="968408" y="187709"/>
                    <a:pt x="950483" y="174077"/>
                    <a:pt x="940420" y="147552"/>
                  </a:cubicBezTo>
                  <a:cubicBezTo>
                    <a:pt x="940420" y="147552"/>
                    <a:pt x="918317" y="153467"/>
                    <a:pt x="918317" y="153467"/>
                  </a:cubicBezTo>
                  <a:cubicBezTo>
                    <a:pt x="923075" y="164224"/>
                    <a:pt x="931175" y="179748"/>
                    <a:pt x="942907" y="190199"/>
                  </a:cubicBezTo>
                  <a:cubicBezTo>
                    <a:pt x="955777" y="201742"/>
                    <a:pt x="971744" y="207320"/>
                    <a:pt x="991781" y="207320"/>
                  </a:cubicBezTo>
                  <a:cubicBezTo>
                    <a:pt x="1015512" y="207320"/>
                    <a:pt x="1033522" y="201200"/>
                    <a:pt x="1045328" y="188954"/>
                  </a:cubicBezTo>
                  <a:cubicBezTo>
                    <a:pt x="1057560" y="176206"/>
                    <a:pt x="1060270" y="159891"/>
                    <a:pt x="1060270" y="148486"/>
                  </a:cubicBezTo>
                  <a:cubicBezTo>
                    <a:pt x="1060270" y="132143"/>
                    <a:pt x="1053359" y="119523"/>
                    <a:pt x="1039413" y="109575"/>
                  </a:cubicBezTo>
                  <a:cubicBezTo>
                    <a:pt x="1027232" y="100840"/>
                    <a:pt x="1011476" y="95210"/>
                    <a:pt x="996141" y="89963"/>
                  </a:cubicBezTo>
                  <a:cubicBezTo>
                    <a:pt x="971158" y="81419"/>
                    <a:pt x="947313" y="73288"/>
                    <a:pt x="947580" y="52297"/>
                  </a:cubicBezTo>
                  <a:cubicBezTo>
                    <a:pt x="947666" y="42509"/>
                    <a:pt x="951064" y="34889"/>
                    <a:pt x="957229" y="29573"/>
                  </a:cubicBezTo>
                  <a:cubicBezTo>
                    <a:pt x="963513" y="24171"/>
                    <a:pt x="972473" y="21479"/>
                    <a:pt x="983999" y="21479"/>
                  </a:cubicBezTo>
                  <a:cubicBezTo>
                    <a:pt x="996107" y="21479"/>
                    <a:pt x="1006905" y="24864"/>
                    <a:pt x="1015130" y="31440"/>
                  </a:cubicBezTo>
                  <a:cubicBezTo>
                    <a:pt x="1022695" y="37430"/>
                    <a:pt x="1028200" y="46320"/>
                    <a:pt x="1030693" y="56344"/>
                  </a:cubicBezTo>
                  <a:cubicBezTo>
                    <a:pt x="1030693" y="56344"/>
                    <a:pt x="1052175" y="53542"/>
                    <a:pt x="1052175" y="53542"/>
                  </a:cubicBezTo>
                  <a:cubicBezTo>
                    <a:pt x="1042749" y="21416"/>
                    <a:pt x="1019718" y="1868"/>
                    <a:pt x="984626" y="1868"/>
                  </a:cubicBezTo>
                  <a:close/>
                  <a:moveTo>
                    <a:pt x="0" y="4669"/>
                  </a:moveTo>
                  <a:lnTo>
                    <a:pt x="0" y="204519"/>
                  </a:lnTo>
                  <a:lnTo>
                    <a:pt x="23036" y="204519"/>
                  </a:lnTo>
                  <a:lnTo>
                    <a:pt x="23036" y="21790"/>
                  </a:lnTo>
                  <a:lnTo>
                    <a:pt x="23659" y="22413"/>
                  </a:lnTo>
                  <a:lnTo>
                    <a:pt x="78446" y="204519"/>
                  </a:lnTo>
                  <a:lnTo>
                    <a:pt x="96190" y="204519"/>
                  </a:lnTo>
                  <a:lnTo>
                    <a:pt x="151289" y="22413"/>
                  </a:lnTo>
                  <a:lnTo>
                    <a:pt x="151600" y="21790"/>
                  </a:lnTo>
                  <a:lnTo>
                    <a:pt x="151600" y="204519"/>
                  </a:lnTo>
                  <a:lnTo>
                    <a:pt x="174636" y="204519"/>
                  </a:lnTo>
                  <a:lnTo>
                    <a:pt x="174636" y="4669"/>
                  </a:lnTo>
                  <a:lnTo>
                    <a:pt x="136347" y="4669"/>
                  </a:lnTo>
                  <a:lnTo>
                    <a:pt x="87474" y="165296"/>
                  </a:lnTo>
                  <a:lnTo>
                    <a:pt x="87474" y="165918"/>
                  </a:lnTo>
                  <a:lnTo>
                    <a:pt x="87162" y="165296"/>
                  </a:lnTo>
                  <a:lnTo>
                    <a:pt x="38289" y="4669"/>
                  </a:lnTo>
                  <a:lnTo>
                    <a:pt x="0" y="4669"/>
                  </a:lnTo>
                  <a:close/>
                  <a:moveTo>
                    <a:pt x="1096689" y="8716"/>
                  </a:moveTo>
                  <a:lnTo>
                    <a:pt x="1096689" y="56655"/>
                  </a:lnTo>
                  <a:lnTo>
                    <a:pt x="1074586" y="56655"/>
                  </a:lnTo>
                  <a:lnTo>
                    <a:pt x="1074586" y="75021"/>
                  </a:lnTo>
                  <a:cubicBezTo>
                    <a:pt x="1074586" y="75021"/>
                    <a:pt x="1096689" y="75021"/>
                    <a:pt x="1096689" y="75021"/>
                  </a:cubicBezTo>
                  <a:cubicBezTo>
                    <a:pt x="1096689" y="75021"/>
                    <a:pt x="1096689" y="177743"/>
                    <a:pt x="1096689" y="183973"/>
                  </a:cubicBezTo>
                  <a:cubicBezTo>
                    <a:pt x="1096689" y="193063"/>
                    <a:pt x="1100827" y="198373"/>
                    <a:pt x="1105716" y="201717"/>
                  </a:cubicBezTo>
                  <a:cubicBezTo>
                    <a:pt x="1110976" y="205243"/>
                    <a:pt x="1118666" y="207009"/>
                    <a:pt x="1129066" y="207009"/>
                  </a:cubicBezTo>
                  <a:cubicBezTo>
                    <a:pt x="1135640" y="207009"/>
                    <a:pt x="1144629" y="204830"/>
                    <a:pt x="1144629" y="204830"/>
                  </a:cubicBezTo>
                  <a:cubicBezTo>
                    <a:pt x="1144629" y="204830"/>
                    <a:pt x="1144629" y="188331"/>
                    <a:pt x="1144629" y="188331"/>
                  </a:cubicBezTo>
                  <a:cubicBezTo>
                    <a:pt x="1142073" y="188493"/>
                    <a:pt x="1139392" y="188643"/>
                    <a:pt x="1136847" y="188643"/>
                  </a:cubicBezTo>
                  <a:cubicBezTo>
                    <a:pt x="1121364" y="188643"/>
                    <a:pt x="1119725" y="182602"/>
                    <a:pt x="1119725" y="175880"/>
                  </a:cubicBezTo>
                  <a:cubicBezTo>
                    <a:pt x="1119725" y="175880"/>
                    <a:pt x="1119725" y="75021"/>
                    <a:pt x="1119725" y="75021"/>
                  </a:cubicBezTo>
                  <a:lnTo>
                    <a:pt x="1144629" y="75021"/>
                  </a:lnTo>
                  <a:lnTo>
                    <a:pt x="1144629" y="56655"/>
                  </a:lnTo>
                  <a:lnTo>
                    <a:pt x="1119725" y="56655"/>
                  </a:lnTo>
                  <a:lnTo>
                    <a:pt x="1119725" y="8716"/>
                  </a:lnTo>
                  <a:lnTo>
                    <a:pt x="1096689" y="8716"/>
                  </a:lnTo>
                  <a:close/>
                  <a:moveTo>
                    <a:pt x="268024" y="53853"/>
                  </a:moveTo>
                  <a:cubicBezTo>
                    <a:pt x="248627" y="53853"/>
                    <a:pt x="232187" y="61669"/>
                    <a:pt x="220707" y="76266"/>
                  </a:cubicBezTo>
                  <a:cubicBezTo>
                    <a:pt x="210054" y="89889"/>
                    <a:pt x="204209" y="109135"/>
                    <a:pt x="204209" y="130431"/>
                  </a:cubicBezTo>
                  <a:cubicBezTo>
                    <a:pt x="204209" y="151747"/>
                    <a:pt x="210054" y="170957"/>
                    <a:pt x="220707" y="184596"/>
                  </a:cubicBezTo>
                  <a:cubicBezTo>
                    <a:pt x="232187" y="199232"/>
                    <a:pt x="248627" y="207009"/>
                    <a:pt x="268024" y="207009"/>
                  </a:cubicBezTo>
                  <a:cubicBezTo>
                    <a:pt x="287501" y="207009"/>
                    <a:pt x="303891" y="199232"/>
                    <a:pt x="315341" y="184596"/>
                  </a:cubicBezTo>
                  <a:cubicBezTo>
                    <a:pt x="325996" y="170957"/>
                    <a:pt x="331840" y="151747"/>
                    <a:pt x="331840" y="130431"/>
                  </a:cubicBezTo>
                  <a:cubicBezTo>
                    <a:pt x="331840" y="109135"/>
                    <a:pt x="325996" y="89889"/>
                    <a:pt x="315341" y="76266"/>
                  </a:cubicBezTo>
                  <a:cubicBezTo>
                    <a:pt x="303891" y="61669"/>
                    <a:pt x="287501" y="53853"/>
                    <a:pt x="268024" y="53853"/>
                  </a:cubicBezTo>
                  <a:close/>
                  <a:moveTo>
                    <a:pt x="1596939" y="54165"/>
                  </a:moveTo>
                  <a:cubicBezTo>
                    <a:pt x="1587091" y="54165"/>
                    <a:pt x="1577938" y="55974"/>
                    <a:pt x="1570168" y="59457"/>
                  </a:cubicBezTo>
                  <a:cubicBezTo>
                    <a:pt x="1562564" y="62884"/>
                    <a:pt x="1555807" y="68045"/>
                    <a:pt x="1550553" y="74710"/>
                  </a:cubicBezTo>
                  <a:cubicBezTo>
                    <a:pt x="1540108" y="87792"/>
                    <a:pt x="1534057" y="107214"/>
                    <a:pt x="1534057" y="130742"/>
                  </a:cubicBezTo>
                  <a:cubicBezTo>
                    <a:pt x="1534057" y="156929"/>
                    <a:pt x="1541582" y="176910"/>
                    <a:pt x="1555226" y="190199"/>
                  </a:cubicBezTo>
                  <a:cubicBezTo>
                    <a:pt x="1569616" y="204247"/>
                    <a:pt x="1587957" y="207009"/>
                    <a:pt x="1600673" y="207009"/>
                  </a:cubicBezTo>
                  <a:cubicBezTo>
                    <a:pt x="1633728" y="207009"/>
                    <a:pt x="1649939" y="189126"/>
                    <a:pt x="1656708" y="172767"/>
                  </a:cubicBezTo>
                  <a:cubicBezTo>
                    <a:pt x="1656708" y="172767"/>
                    <a:pt x="1638339" y="163739"/>
                    <a:pt x="1638339" y="163739"/>
                  </a:cubicBezTo>
                  <a:cubicBezTo>
                    <a:pt x="1633876" y="173700"/>
                    <a:pt x="1623613" y="188954"/>
                    <a:pt x="1600673" y="188954"/>
                  </a:cubicBezTo>
                  <a:cubicBezTo>
                    <a:pt x="1587564" y="188954"/>
                    <a:pt x="1576840" y="183586"/>
                    <a:pt x="1569235" y="173701"/>
                  </a:cubicBezTo>
                  <a:cubicBezTo>
                    <a:pt x="1561886" y="164134"/>
                    <a:pt x="1557754" y="150894"/>
                    <a:pt x="1557714" y="135100"/>
                  </a:cubicBezTo>
                  <a:cubicBezTo>
                    <a:pt x="1557714" y="135101"/>
                    <a:pt x="1658575" y="135100"/>
                    <a:pt x="1658575" y="135100"/>
                  </a:cubicBezTo>
                  <a:cubicBezTo>
                    <a:pt x="1658575" y="135101"/>
                    <a:pt x="1658575" y="121092"/>
                    <a:pt x="1658575" y="121092"/>
                  </a:cubicBezTo>
                  <a:cubicBezTo>
                    <a:pt x="1658575" y="96895"/>
                    <a:pt x="1652131" y="78850"/>
                    <a:pt x="1640206" y="67861"/>
                  </a:cubicBezTo>
                  <a:cubicBezTo>
                    <a:pt x="1630056" y="58527"/>
                    <a:pt x="1615815" y="54165"/>
                    <a:pt x="1596939" y="54165"/>
                  </a:cubicBezTo>
                  <a:close/>
                  <a:moveTo>
                    <a:pt x="503985" y="54476"/>
                  </a:moveTo>
                  <a:cubicBezTo>
                    <a:pt x="477994" y="54476"/>
                    <a:pt x="441104" y="71963"/>
                    <a:pt x="441104" y="130742"/>
                  </a:cubicBezTo>
                  <a:cubicBezTo>
                    <a:pt x="441104" y="187815"/>
                    <a:pt x="477880" y="207009"/>
                    <a:pt x="502738" y="207009"/>
                  </a:cubicBezTo>
                  <a:cubicBezTo>
                    <a:pt x="517248" y="207009"/>
                    <a:pt x="530431" y="198971"/>
                    <a:pt x="539470" y="187397"/>
                  </a:cubicBezTo>
                  <a:cubicBezTo>
                    <a:pt x="539470" y="187398"/>
                    <a:pt x="540717" y="186775"/>
                    <a:pt x="540717" y="186775"/>
                  </a:cubicBezTo>
                  <a:cubicBezTo>
                    <a:pt x="540717" y="186775"/>
                    <a:pt x="540717" y="214791"/>
                    <a:pt x="540717" y="214791"/>
                  </a:cubicBezTo>
                  <a:cubicBezTo>
                    <a:pt x="540717" y="234440"/>
                    <a:pt x="523714" y="246543"/>
                    <a:pt x="505544" y="246543"/>
                  </a:cubicBezTo>
                  <a:cubicBezTo>
                    <a:pt x="487876" y="246543"/>
                    <a:pt x="472239" y="243171"/>
                    <a:pt x="459471" y="237204"/>
                  </a:cubicBezTo>
                  <a:cubicBezTo>
                    <a:pt x="459471" y="237204"/>
                    <a:pt x="459471" y="257127"/>
                    <a:pt x="459471" y="257127"/>
                  </a:cubicBezTo>
                  <a:cubicBezTo>
                    <a:pt x="470224" y="261736"/>
                    <a:pt x="487722" y="264598"/>
                    <a:pt x="502738" y="264598"/>
                  </a:cubicBezTo>
                  <a:cubicBezTo>
                    <a:pt x="543631" y="264598"/>
                    <a:pt x="563133" y="242092"/>
                    <a:pt x="563133" y="209500"/>
                  </a:cubicBezTo>
                  <a:cubicBezTo>
                    <a:pt x="563133" y="209500"/>
                    <a:pt x="563133" y="57278"/>
                    <a:pt x="563133" y="57278"/>
                  </a:cubicBezTo>
                  <a:lnTo>
                    <a:pt x="546010" y="57278"/>
                  </a:lnTo>
                  <a:cubicBezTo>
                    <a:pt x="546010" y="57278"/>
                    <a:pt x="541030" y="72842"/>
                    <a:pt x="541030" y="72842"/>
                  </a:cubicBezTo>
                  <a:cubicBezTo>
                    <a:pt x="532577" y="61830"/>
                    <a:pt x="521511" y="54476"/>
                    <a:pt x="503985" y="54476"/>
                  </a:cubicBezTo>
                  <a:close/>
                  <a:moveTo>
                    <a:pt x="652785" y="54476"/>
                  </a:moveTo>
                  <a:cubicBezTo>
                    <a:pt x="620066" y="54476"/>
                    <a:pt x="604578" y="74074"/>
                    <a:pt x="597998" y="86228"/>
                  </a:cubicBezTo>
                  <a:cubicBezTo>
                    <a:pt x="597998" y="86228"/>
                    <a:pt x="616361" y="95878"/>
                    <a:pt x="616361" y="95878"/>
                  </a:cubicBezTo>
                  <a:cubicBezTo>
                    <a:pt x="618939" y="88933"/>
                    <a:pt x="628218" y="72842"/>
                    <a:pt x="653093" y="72842"/>
                  </a:cubicBezTo>
                  <a:cubicBezTo>
                    <a:pt x="672708" y="72842"/>
                    <a:pt x="682670" y="81499"/>
                    <a:pt x="682670" y="98679"/>
                  </a:cubicBezTo>
                  <a:cubicBezTo>
                    <a:pt x="682670" y="98679"/>
                    <a:pt x="682670" y="103971"/>
                    <a:pt x="682670" y="103971"/>
                  </a:cubicBezTo>
                  <a:cubicBezTo>
                    <a:pt x="682670" y="103971"/>
                    <a:pt x="682829" y="105580"/>
                    <a:pt x="682357" y="106150"/>
                  </a:cubicBezTo>
                  <a:cubicBezTo>
                    <a:pt x="681628" y="107070"/>
                    <a:pt x="679562" y="107822"/>
                    <a:pt x="674575" y="108329"/>
                  </a:cubicBezTo>
                  <a:cubicBezTo>
                    <a:pt x="647110" y="111393"/>
                    <a:pt x="628855" y="115904"/>
                    <a:pt x="615427" y="124517"/>
                  </a:cubicBezTo>
                  <a:cubicBezTo>
                    <a:pt x="600849" y="133886"/>
                    <a:pt x="591770" y="147004"/>
                    <a:pt x="591770" y="164984"/>
                  </a:cubicBezTo>
                  <a:cubicBezTo>
                    <a:pt x="591770" y="177758"/>
                    <a:pt x="597952" y="188659"/>
                    <a:pt x="606092" y="196425"/>
                  </a:cubicBezTo>
                  <a:cubicBezTo>
                    <a:pt x="613651" y="203577"/>
                    <a:pt x="623960" y="207298"/>
                    <a:pt x="635350" y="207631"/>
                  </a:cubicBezTo>
                  <a:cubicBezTo>
                    <a:pt x="659599" y="208409"/>
                    <a:pt x="675560" y="198318"/>
                    <a:pt x="683290" y="186464"/>
                  </a:cubicBezTo>
                  <a:cubicBezTo>
                    <a:pt x="683888" y="194609"/>
                    <a:pt x="686808" y="199262"/>
                    <a:pt x="693251" y="202651"/>
                  </a:cubicBezTo>
                  <a:cubicBezTo>
                    <a:pt x="699302" y="205882"/>
                    <a:pt x="709224" y="205239"/>
                    <a:pt x="713487" y="204207"/>
                  </a:cubicBezTo>
                  <a:cubicBezTo>
                    <a:pt x="713487" y="204207"/>
                    <a:pt x="713487" y="188643"/>
                    <a:pt x="713487" y="188643"/>
                  </a:cubicBezTo>
                  <a:cubicBezTo>
                    <a:pt x="708353" y="188386"/>
                    <a:pt x="705080" y="185945"/>
                    <a:pt x="705080" y="179615"/>
                  </a:cubicBezTo>
                  <a:cubicBezTo>
                    <a:pt x="705080" y="179615"/>
                    <a:pt x="705080" y="108329"/>
                    <a:pt x="705080" y="108329"/>
                  </a:cubicBezTo>
                  <a:cubicBezTo>
                    <a:pt x="705080" y="108329"/>
                    <a:pt x="705080" y="98991"/>
                    <a:pt x="705080" y="98991"/>
                  </a:cubicBezTo>
                  <a:cubicBezTo>
                    <a:pt x="705080" y="84279"/>
                    <a:pt x="699308" y="72212"/>
                    <a:pt x="688271" y="64437"/>
                  </a:cubicBezTo>
                  <a:cubicBezTo>
                    <a:pt x="679169" y="57980"/>
                    <a:pt x="666458" y="54476"/>
                    <a:pt x="652785" y="54476"/>
                  </a:cubicBezTo>
                  <a:close/>
                  <a:moveTo>
                    <a:pt x="811234" y="54476"/>
                  </a:moveTo>
                  <a:cubicBezTo>
                    <a:pt x="796241" y="54476"/>
                    <a:pt x="780895" y="62242"/>
                    <a:pt x="767962" y="76889"/>
                  </a:cubicBezTo>
                  <a:lnTo>
                    <a:pt x="767962" y="57278"/>
                  </a:lnTo>
                  <a:lnTo>
                    <a:pt x="744926" y="57278"/>
                  </a:lnTo>
                  <a:lnTo>
                    <a:pt x="744926" y="204830"/>
                  </a:lnTo>
                  <a:lnTo>
                    <a:pt x="767962" y="204830"/>
                  </a:lnTo>
                  <a:cubicBezTo>
                    <a:pt x="767962" y="204830"/>
                    <a:pt x="767962" y="95255"/>
                    <a:pt x="767962" y="95255"/>
                  </a:cubicBezTo>
                  <a:cubicBezTo>
                    <a:pt x="775800" y="86879"/>
                    <a:pt x="793372" y="72842"/>
                    <a:pt x="809367" y="72842"/>
                  </a:cubicBezTo>
                  <a:cubicBezTo>
                    <a:pt x="825397" y="72842"/>
                    <a:pt x="832398" y="80707"/>
                    <a:pt x="832398" y="98368"/>
                  </a:cubicBezTo>
                  <a:cubicBezTo>
                    <a:pt x="832398" y="98368"/>
                    <a:pt x="832398" y="204830"/>
                    <a:pt x="832398" y="204830"/>
                  </a:cubicBezTo>
                  <a:lnTo>
                    <a:pt x="855435" y="204830"/>
                  </a:lnTo>
                  <a:cubicBezTo>
                    <a:pt x="855435" y="204830"/>
                    <a:pt x="855435" y="97745"/>
                    <a:pt x="855435" y="97745"/>
                  </a:cubicBezTo>
                  <a:cubicBezTo>
                    <a:pt x="855435" y="65866"/>
                    <a:pt x="832762" y="54476"/>
                    <a:pt x="811234" y="54476"/>
                  </a:cubicBezTo>
                  <a:close/>
                  <a:moveTo>
                    <a:pt x="1228054" y="54476"/>
                  </a:moveTo>
                  <a:cubicBezTo>
                    <a:pt x="1195358" y="54476"/>
                    <a:pt x="1179869" y="74074"/>
                    <a:pt x="1173266" y="86228"/>
                  </a:cubicBezTo>
                  <a:cubicBezTo>
                    <a:pt x="1173266" y="86228"/>
                    <a:pt x="1191635" y="95878"/>
                    <a:pt x="1191635" y="95878"/>
                  </a:cubicBezTo>
                  <a:cubicBezTo>
                    <a:pt x="1194219" y="88933"/>
                    <a:pt x="1203486" y="72842"/>
                    <a:pt x="1228367" y="72842"/>
                  </a:cubicBezTo>
                  <a:cubicBezTo>
                    <a:pt x="1247977" y="72842"/>
                    <a:pt x="1257938" y="81499"/>
                    <a:pt x="1257938" y="98679"/>
                  </a:cubicBezTo>
                  <a:cubicBezTo>
                    <a:pt x="1257938" y="98679"/>
                    <a:pt x="1257938" y="103971"/>
                    <a:pt x="1257938" y="103971"/>
                  </a:cubicBezTo>
                  <a:cubicBezTo>
                    <a:pt x="1257938" y="103971"/>
                    <a:pt x="1257779" y="105580"/>
                    <a:pt x="1257318" y="106150"/>
                  </a:cubicBezTo>
                  <a:cubicBezTo>
                    <a:pt x="1256600" y="107070"/>
                    <a:pt x="1254853" y="107822"/>
                    <a:pt x="1249844" y="108329"/>
                  </a:cubicBezTo>
                  <a:cubicBezTo>
                    <a:pt x="1222384" y="111388"/>
                    <a:pt x="1204124" y="115904"/>
                    <a:pt x="1190701" y="124517"/>
                  </a:cubicBezTo>
                  <a:cubicBezTo>
                    <a:pt x="1176129" y="133886"/>
                    <a:pt x="1167039" y="147004"/>
                    <a:pt x="1167039" y="164984"/>
                  </a:cubicBezTo>
                  <a:cubicBezTo>
                    <a:pt x="1167039" y="177758"/>
                    <a:pt x="1173215" y="188654"/>
                    <a:pt x="1181361" y="196425"/>
                  </a:cubicBezTo>
                  <a:cubicBezTo>
                    <a:pt x="1188925" y="203577"/>
                    <a:pt x="1199240" y="207298"/>
                    <a:pt x="1210624" y="207631"/>
                  </a:cubicBezTo>
                  <a:cubicBezTo>
                    <a:pt x="1234850" y="208409"/>
                    <a:pt x="1250828" y="198318"/>
                    <a:pt x="1258564" y="186464"/>
                  </a:cubicBezTo>
                  <a:cubicBezTo>
                    <a:pt x="1259173" y="194605"/>
                    <a:pt x="1262071" y="199262"/>
                    <a:pt x="1268526" y="202651"/>
                  </a:cubicBezTo>
                  <a:cubicBezTo>
                    <a:pt x="1274559" y="205882"/>
                    <a:pt x="1284487" y="205239"/>
                    <a:pt x="1288756" y="204207"/>
                  </a:cubicBezTo>
                  <a:cubicBezTo>
                    <a:pt x="1288756" y="204207"/>
                    <a:pt x="1288756" y="188643"/>
                    <a:pt x="1288756" y="188643"/>
                  </a:cubicBezTo>
                  <a:cubicBezTo>
                    <a:pt x="1283633" y="188386"/>
                    <a:pt x="1280354" y="185945"/>
                    <a:pt x="1280354" y="179615"/>
                  </a:cubicBezTo>
                  <a:cubicBezTo>
                    <a:pt x="1280354" y="179615"/>
                    <a:pt x="1280354" y="108329"/>
                    <a:pt x="1280354" y="108329"/>
                  </a:cubicBezTo>
                  <a:cubicBezTo>
                    <a:pt x="1280354" y="108329"/>
                    <a:pt x="1280354" y="98991"/>
                    <a:pt x="1280354" y="98991"/>
                  </a:cubicBezTo>
                  <a:cubicBezTo>
                    <a:pt x="1280354" y="84279"/>
                    <a:pt x="1274281" y="72212"/>
                    <a:pt x="1263232" y="64437"/>
                  </a:cubicBezTo>
                  <a:cubicBezTo>
                    <a:pt x="1254124" y="57980"/>
                    <a:pt x="1241721" y="54476"/>
                    <a:pt x="1228054" y="54476"/>
                  </a:cubicBezTo>
                  <a:close/>
                  <a:moveTo>
                    <a:pt x="1386503" y="54476"/>
                  </a:moveTo>
                  <a:cubicBezTo>
                    <a:pt x="1371470" y="54476"/>
                    <a:pt x="1356169" y="62242"/>
                    <a:pt x="1343236" y="76889"/>
                  </a:cubicBezTo>
                  <a:lnTo>
                    <a:pt x="1343236" y="57278"/>
                  </a:lnTo>
                  <a:lnTo>
                    <a:pt x="1320200" y="57278"/>
                  </a:lnTo>
                  <a:lnTo>
                    <a:pt x="1320200" y="204830"/>
                  </a:lnTo>
                  <a:lnTo>
                    <a:pt x="1343236" y="204830"/>
                  </a:lnTo>
                  <a:cubicBezTo>
                    <a:pt x="1343236" y="204830"/>
                    <a:pt x="1343236" y="95255"/>
                    <a:pt x="1343236" y="95255"/>
                  </a:cubicBezTo>
                  <a:cubicBezTo>
                    <a:pt x="1351086" y="86874"/>
                    <a:pt x="1368624" y="72842"/>
                    <a:pt x="1384636" y="72842"/>
                  </a:cubicBezTo>
                  <a:cubicBezTo>
                    <a:pt x="1400642" y="72842"/>
                    <a:pt x="1407672" y="80707"/>
                    <a:pt x="1407672" y="98368"/>
                  </a:cubicBezTo>
                  <a:cubicBezTo>
                    <a:pt x="1407672" y="98368"/>
                    <a:pt x="1407672" y="204830"/>
                    <a:pt x="1407672" y="204830"/>
                  </a:cubicBezTo>
                  <a:lnTo>
                    <a:pt x="1430709" y="204830"/>
                  </a:lnTo>
                  <a:cubicBezTo>
                    <a:pt x="1430709" y="204830"/>
                    <a:pt x="1430709" y="97745"/>
                    <a:pt x="1430709" y="97745"/>
                  </a:cubicBezTo>
                  <a:cubicBezTo>
                    <a:pt x="1430709" y="65866"/>
                    <a:pt x="1408037" y="54476"/>
                    <a:pt x="1386503" y="54476"/>
                  </a:cubicBezTo>
                  <a:close/>
                  <a:moveTo>
                    <a:pt x="432387" y="55099"/>
                  </a:moveTo>
                  <a:cubicBezTo>
                    <a:pt x="409015" y="55099"/>
                    <a:pt x="395164" y="64160"/>
                    <a:pt x="383203" y="85605"/>
                  </a:cubicBezTo>
                  <a:lnTo>
                    <a:pt x="383203" y="84049"/>
                  </a:lnTo>
                  <a:lnTo>
                    <a:pt x="383203" y="57278"/>
                  </a:lnTo>
                  <a:lnTo>
                    <a:pt x="360167" y="57278"/>
                  </a:lnTo>
                  <a:lnTo>
                    <a:pt x="360167" y="204519"/>
                  </a:lnTo>
                  <a:lnTo>
                    <a:pt x="383203" y="204519"/>
                  </a:lnTo>
                  <a:cubicBezTo>
                    <a:pt x="383203" y="204519"/>
                    <a:pt x="383203" y="121092"/>
                    <a:pt x="383203" y="121092"/>
                  </a:cubicBezTo>
                  <a:cubicBezTo>
                    <a:pt x="388890" y="90786"/>
                    <a:pt x="404935" y="76578"/>
                    <a:pt x="432387" y="76578"/>
                  </a:cubicBezTo>
                  <a:cubicBezTo>
                    <a:pt x="432387" y="76578"/>
                    <a:pt x="432387" y="55099"/>
                    <a:pt x="432387" y="55099"/>
                  </a:cubicBezTo>
                  <a:close/>
                  <a:moveTo>
                    <a:pt x="1674137" y="56966"/>
                  </a:moveTo>
                  <a:lnTo>
                    <a:pt x="1725504" y="203273"/>
                  </a:lnTo>
                  <a:cubicBezTo>
                    <a:pt x="1725504" y="203273"/>
                    <a:pt x="1725504" y="204519"/>
                    <a:pt x="1725504" y="204519"/>
                  </a:cubicBezTo>
                  <a:cubicBezTo>
                    <a:pt x="1722436" y="218540"/>
                    <a:pt x="1713556" y="235850"/>
                    <a:pt x="1705581" y="241251"/>
                  </a:cubicBezTo>
                  <a:cubicBezTo>
                    <a:pt x="1698534" y="246032"/>
                    <a:pt x="1690906" y="246543"/>
                    <a:pt x="1685032" y="246543"/>
                  </a:cubicBezTo>
                  <a:cubicBezTo>
                    <a:pt x="1682203" y="246543"/>
                    <a:pt x="1676346" y="245586"/>
                    <a:pt x="1673830" y="244986"/>
                  </a:cubicBezTo>
                  <a:cubicBezTo>
                    <a:pt x="1673830" y="244986"/>
                    <a:pt x="1673830" y="262730"/>
                    <a:pt x="1673830" y="262730"/>
                  </a:cubicBezTo>
                  <a:cubicBezTo>
                    <a:pt x="1677017" y="263512"/>
                    <a:pt x="1684372" y="264909"/>
                    <a:pt x="1689079" y="264909"/>
                  </a:cubicBezTo>
                  <a:cubicBezTo>
                    <a:pt x="1700060" y="264909"/>
                    <a:pt x="1709315" y="262161"/>
                    <a:pt x="1717096" y="256505"/>
                  </a:cubicBezTo>
                  <a:cubicBezTo>
                    <a:pt x="1726415" y="249733"/>
                    <a:pt x="1736735" y="232083"/>
                    <a:pt x="1741693" y="216971"/>
                  </a:cubicBezTo>
                  <a:cubicBezTo>
                    <a:pt x="1741693" y="216971"/>
                    <a:pt x="1793054" y="56966"/>
                    <a:pt x="1793054" y="56966"/>
                  </a:cubicBezTo>
                  <a:lnTo>
                    <a:pt x="1770643" y="56966"/>
                  </a:lnTo>
                  <a:lnTo>
                    <a:pt x="1737019" y="170276"/>
                  </a:lnTo>
                  <a:lnTo>
                    <a:pt x="1736712" y="172767"/>
                  </a:lnTo>
                  <a:lnTo>
                    <a:pt x="1736086" y="170276"/>
                  </a:lnTo>
                  <a:lnTo>
                    <a:pt x="1696553" y="56966"/>
                  </a:lnTo>
                  <a:lnTo>
                    <a:pt x="1674137" y="56966"/>
                  </a:lnTo>
                  <a:close/>
                  <a:moveTo>
                    <a:pt x="268024" y="72220"/>
                  </a:moveTo>
                  <a:cubicBezTo>
                    <a:pt x="292823" y="72220"/>
                    <a:pt x="307559" y="93986"/>
                    <a:pt x="307559" y="130431"/>
                  </a:cubicBezTo>
                  <a:cubicBezTo>
                    <a:pt x="307558" y="166886"/>
                    <a:pt x="292823" y="188643"/>
                    <a:pt x="268024" y="188643"/>
                  </a:cubicBezTo>
                  <a:cubicBezTo>
                    <a:pt x="243265" y="188643"/>
                    <a:pt x="228490" y="166886"/>
                    <a:pt x="228490" y="130431"/>
                  </a:cubicBezTo>
                  <a:cubicBezTo>
                    <a:pt x="228490" y="93986"/>
                    <a:pt x="243265" y="72220"/>
                    <a:pt x="268024" y="72220"/>
                  </a:cubicBezTo>
                  <a:close/>
                  <a:moveTo>
                    <a:pt x="505544" y="72531"/>
                  </a:moveTo>
                  <a:cubicBezTo>
                    <a:pt x="518540" y="72531"/>
                    <a:pt x="529947" y="78146"/>
                    <a:pt x="540717" y="91520"/>
                  </a:cubicBezTo>
                  <a:cubicBezTo>
                    <a:pt x="540717" y="91520"/>
                    <a:pt x="540717" y="161872"/>
                    <a:pt x="540717" y="161872"/>
                  </a:cubicBezTo>
                  <a:cubicBezTo>
                    <a:pt x="534757" y="178841"/>
                    <a:pt x="517680" y="188643"/>
                    <a:pt x="505544" y="188643"/>
                  </a:cubicBezTo>
                  <a:cubicBezTo>
                    <a:pt x="481785" y="188643"/>
                    <a:pt x="465386" y="173851"/>
                    <a:pt x="465386" y="129497"/>
                  </a:cubicBezTo>
                  <a:cubicBezTo>
                    <a:pt x="465386" y="92202"/>
                    <a:pt x="480106" y="72531"/>
                    <a:pt x="505544" y="72531"/>
                  </a:cubicBezTo>
                  <a:close/>
                  <a:moveTo>
                    <a:pt x="1597560" y="72531"/>
                  </a:moveTo>
                  <a:cubicBezTo>
                    <a:pt x="1623954" y="72531"/>
                    <a:pt x="1635754" y="86487"/>
                    <a:pt x="1635851" y="116734"/>
                  </a:cubicBezTo>
                  <a:cubicBezTo>
                    <a:pt x="1635851" y="116734"/>
                    <a:pt x="1558340" y="116734"/>
                    <a:pt x="1558340" y="116734"/>
                  </a:cubicBezTo>
                  <a:cubicBezTo>
                    <a:pt x="1560344" y="86511"/>
                    <a:pt x="1573009" y="72531"/>
                    <a:pt x="1597560" y="72531"/>
                  </a:cubicBezTo>
                  <a:close/>
                  <a:moveTo>
                    <a:pt x="683290" y="124517"/>
                  </a:moveTo>
                  <a:cubicBezTo>
                    <a:pt x="683290" y="124517"/>
                    <a:pt x="683290" y="161872"/>
                    <a:pt x="683290" y="161872"/>
                  </a:cubicBezTo>
                  <a:cubicBezTo>
                    <a:pt x="682231" y="174768"/>
                    <a:pt x="658130" y="190377"/>
                    <a:pt x="638464" y="189265"/>
                  </a:cubicBezTo>
                  <a:cubicBezTo>
                    <a:pt x="627614" y="188670"/>
                    <a:pt x="617163" y="179934"/>
                    <a:pt x="616053" y="165607"/>
                  </a:cubicBezTo>
                  <a:cubicBezTo>
                    <a:pt x="614249" y="141665"/>
                    <a:pt x="632242" y="131725"/>
                    <a:pt x="672395" y="127318"/>
                  </a:cubicBezTo>
                  <a:cubicBezTo>
                    <a:pt x="675190" y="127062"/>
                    <a:pt x="680592" y="126071"/>
                    <a:pt x="683290" y="124517"/>
                  </a:cubicBezTo>
                  <a:close/>
                  <a:moveTo>
                    <a:pt x="1258564" y="124517"/>
                  </a:moveTo>
                  <a:cubicBezTo>
                    <a:pt x="1258564" y="124517"/>
                    <a:pt x="1258564" y="161872"/>
                    <a:pt x="1258564" y="161872"/>
                  </a:cubicBezTo>
                  <a:cubicBezTo>
                    <a:pt x="1257500" y="174762"/>
                    <a:pt x="1233399" y="190377"/>
                    <a:pt x="1213738" y="189265"/>
                  </a:cubicBezTo>
                  <a:cubicBezTo>
                    <a:pt x="1202906" y="188666"/>
                    <a:pt x="1192403" y="179929"/>
                    <a:pt x="1191322" y="165607"/>
                  </a:cubicBezTo>
                  <a:cubicBezTo>
                    <a:pt x="1189495" y="141665"/>
                    <a:pt x="1207505" y="131725"/>
                    <a:pt x="1247669" y="127318"/>
                  </a:cubicBezTo>
                  <a:cubicBezTo>
                    <a:pt x="1250441" y="127062"/>
                    <a:pt x="1255883" y="126071"/>
                    <a:pt x="1258564" y="124517"/>
                  </a:cubicBezTo>
                  <a:close/>
                </a:path>
              </a:pathLst>
            </a:custGeom>
            <a:solidFill>
              <a:srgbClr val="000000"/>
            </a:solidFill>
            <a:ln w="50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4152C18-7B71-0949-8D3A-CC5AEA0A4C98}"/>
              </a:ext>
            </a:extLst>
          </p:cNvPr>
          <p:cNvSpPr txBox="1">
            <a:spLocks/>
          </p:cNvSpPr>
          <p:nvPr userDrawn="1"/>
        </p:nvSpPr>
        <p:spPr>
          <a:xfrm>
            <a:off x="492876" y="6475336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5110E-A93C-E24B-BA01-8EFF0EF70079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20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4023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inter slide (2 li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71715"/>
            <a:ext cx="11277600" cy="467500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marR="0" indent="0" defTabSz="7429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38" b="0" i="0">
                <a:solidFill>
                  <a:schemeClr val="tx2"/>
                </a:solidFill>
                <a:latin typeface="Microsoft GothicNeo Light" panose="02000300000000000000" pitchFamily="2" charset="-127"/>
                <a:ea typeface="Microsoft GothicNeo Light" panose="02000300000000000000" pitchFamily="2" charset="-127"/>
                <a:cs typeface="Arial" panose="020B0604020202020204" pitchFamily="34" charset="0"/>
              </a:defRPr>
            </a:lvl1pPr>
          </a:lstStyle>
          <a:p>
            <a:pPr marL="0" marR="0" lvl="0" indent="0" defTabSz="7429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 slide title goes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86C333-CE3E-A248-9C76-4BB3C4422CB7}"/>
              </a:ext>
            </a:extLst>
          </p:cNvPr>
          <p:cNvGrpSpPr/>
          <p:nvPr userDrawn="1"/>
        </p:nvGrpSpPr>
        <p:grpSpPr>
          <a:xfrm>
            <a:off x="495300" y="6493399"/>
            <a:ext cx="11246644" cy="258835"/>
            <a:chOff x="495300" y="6493397"/>
            <a:chExt cx="11246644" cy="258835"/>
          </a:xfrm>
        </p:grpSpPr>
        <p:sp>
          <p:nvSpPr>
            <p:cNvPr id="17" name="Title 4">
              <a:extLst>
                <a:ext uri="{FF2B5EF4-FFF2-40B4-BE49-F238E27FC236}">
                  <a16:creationId xmlns:a16="http://schemas.microsoft.com/office/drawing/2014/main" id="{C20B6289-350D-4B85-BF46-D298EFD2367F}"/>
                </a:ext>
              </a:extLst>
            </p:cNvPr>
            <p:cNvSpPr txBox="1">
              <a:spLocks/>
            </p:cNvSpPr>
            <p:nvPr/>
          </p:nvSpPr>
          <p:spPr>
            <a:xfrm>
              <a:off x="495300" y="6546919"/>
              <a:ext cx="2319251" cy="151791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kern="1200">
                  <a:solidFill>
                    <a:srgbClr val="053061"/>
                  </a:solidFill>
                  <a:latin typeface="Georgia" charset="0"/>
                  <a:ea typeface="Georgia" charset="0"/>
                  <a:cs typeface="Georgia" charset="0"/>
                </a:defRPr>
              </a:lvl1pPr>
            </a:lstStyle>
            <a:p>
              <a:pPr marL="0" marR="0" lvl="0" indent="0" algn="r" defTabSz="742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5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 Light"/>
                  <a:ea typeface="Cambria" panose="02040503050406030204" pitchFamily="18" charset="0"/>
                  <a:cs typeface="Calibri" charset="0"/>
                </a:rPr>
                <a:t>© 2021 Copyright Genpact. All Rights Reserved.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3F5A6DD-080D-4989-8CDE-09D4527E7C1C}"/>
                </a:ext>
              </a:extLst>
            </p:cNvPr>
            <p:cNvCxnSpPr>
              <a:cxnSpLocks/>
            </p:cNvCxnSpPr>
            <p:nvPr/>
          </p:nvCxnSpPr>
          <p:spPr>
            <a:xfrm>
              <a:off x="2888833" y="6618774"/>
              <a:ext cx="64837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FFC90CB-F2A6-4E9D-AE80-56D45DB04D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53512" y="6493397"/>
              <a:ext cx="888432" cy="258835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89B5DE7-2325-44C6-8207-BE0F7B9F68CC}"/>
                </a:ext>
              </a:extLst>
            </p:cNvPr>
            <p:cNvCxnSpPr/>
            <p:nvPr userDrawn="1"/>
          </p:nvCxnSpPr>
          <p:spPr>
            <a:xfrm>
              <a:off x="10784366" y="6493397"/>
              <a:ext cx="0" cy="2588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A38AB34-62FA-4212-B5A6-F556BDA880D2}"/>
                </a:ext>
              </a:extLst>
            </p:cNvPr>
            <p:cNvSpPr/>
            <p:nvPr userDrawn="1"/>
          </p:nvSpPr>
          <p:spPr>
            <a:xfrm>
              <a:off x="9467849" y="6543762"/>
              <a:ext cx="1247371" cy="182154"/>
            </a:xfrm>
            <a:custGeom>
              <a:avLst/>
              <a:gdLst>
                <a:gd name="connsiteX0" fmla="*/ 1471175 w 1793053"/>
                <a:gd name="connsiteY0" fmla="*/ 0 h 261840"/>
                <a:gd name="connsiteX1" fmla="*/ 1471175 w 1793053"/>
                <a:gd name="connsiteY1" fmla="*/ 183973 h 261840"/>
                <a:gd name="connsiteX2" fmla="*/ 1480823 w 1793053"/>
                <a:gd name="connsiteY2" fmla="*/ 201717 h 261840"/>
                <a:gd name="connsiteX3" fmla="*/ 1504173 w 1793053"/>
                <a:gd name="connsiteY3" fmla="*/ 207009 h 261840"/>
                <a:gd name="connsiteX4" fmla="*/ 1519428 w 1793053"/>
                <a:gd name="connsiteY4" fmla="*/ 204830 h 261840"/>
                <a:gd name="connsiteX5" fmla="*/ 1519428 w 1793053"/>
                <a:gd name="connsiteY5" fmla="*/ 188331 h 261840"/>
                <a:gd name="connsiteX6" fmla="*/ 1511954 w 1793053"/>
                <a:gd name="connsiteY6" fmla="*/ 188643 h 261840"/>
                <a:gd name="connsiteX7" fmla="*/ 1494211 w 1793053"/>
                <a:gd name="connsiteY7" fmla="*/ 175880 h 261840"/>
                <a:gd name="connsiteX8" fmla="*/ 1494211 w 1793053"/>
                <a:gd name="connsiteY8" fmla="*/ 0 h 261840"/>
                <a:gd name="connsiteX9" fmla="*/ 1471175 w 1793053"/>
                <a:gd name="connsiteY9" fmla="*/ 0 h 261840"/>
                <a:gd name="connsiteX10" fmla="*/ 984626 w 1793053"/>
                <a:gd name="connsiteY10" fmla="*/ 1868 h 261840"/>
                <a:gd name="connsiteX11" fmla="*/ 940420 w 1793053"/>
                <a:gd name="connsiteY11" fmla="*/ 17121 h 261840"/>
                <a:gd name="connsiteX12" fmla="*/ 923610 w 1793053"/>
                <a:gd name="connsiteY12" fmla="*/ 54165 h 261840"/>
                <a:gd name="connsiteX13" fmla="*/ 943220 w 1793053"/>
                <a:gd name="connsiteY13" fmla="*/ 91831 h 261840"/>
                <a:gd name="connsiteX14" fmla="*/ 985246 w 1793053"/>
                <a:gd name="connsiteY14" fmla="*/ 111131 h 261840"/>
                <a:gd name="connsiteX15" fmla="*/ 1035366 w 1793053"/>
                <a:gd name="connsiteY15" fmla="*/ 152222 h 261840"/>
                <a:gd name="connsiteX16" fmla="*/ 1025092 w 1793053"/>
                <a:gd name="connsiteY16" fmla="*/ 177747 h 261840"/>
                <a:gd name="connsiteX17" fmla="*/ 993027 w 1793053"/>
                <a:gd name="connsiteY17" fmla="*/ 187709 h 261840"/>
                <a:gd name="connsiteX18" fmla="*/ 940420 w 1793053"/>
                <a:gd name="connsiteY18" fmla="*/ 147552 h 261840"/>
                <a:gd name="connsiteX19" fmla="*/ 918317 w 1793053"/>
                <a:gd name="connsiteY19" fmla="*/ 153467 h 261840"/>
                <a:gd name="connsiteX20" fmla="*/ 942907 w 1793053"/>
                <a:gd name="connsiteY20" fmla="*/ 190199 h 261840"/>
                <a:gd name="connsiteX21" fmla="*/ 991781 w 1793053"/>
                <a:gd name="connsiteY21" fmla="*/ 207320 h 261840"/>
                <a:gd name="connsiteX22" fmla="*/ 1045328 w 1793053"/>
                <a:gd name="connsiteY22" fmla="*/ 188954 h 261840"/>
                <a:gd name="connsiteX23" fmla="*/ 1060270 w 1793053"/>
                <a:gd name="connsiteY23" fmla="*/ 148486 h 261840"/>
                <a:gd name="connsiteX24" fmla="*/ 1039413 w 1793053"/>
                <a:gd name="connsiteY24" fmla="*/ 109575 h 261840"/>
                <a:gd name="connsiteX25" fmla="*/ 996141 w 1793053"/>
                <a:gd name="connsiteY25" fmla="*/ 89963 h 261840"/>
                <a:gd name="connsiteX26" fmla="*/ 947580 w 1793053"/>
                <a:gd name="connsiteY26" fmla="*/ 52297 h 261840"/>
                <a:gd name="connsiteX27" fmla="*/ 957229 w 1793053"/>
                <a:gd name="connsiteY27" fmla="*/ 29573 h 261840"/>
                <a:gd name="connsiteX28" fmla="*/ 983999 w 1793053"/>
                <a:gd name="connsiteY28" fmla="*/ 21479 h 261840"/>
                <a:gd name="connsiteX29" fmla="*/ 1015130 w 1793053"/>
                <a:gd name="connsiteY29" fmla="*/ 31440 h 261840"/>
                <a:gd name="connsiteX30" fmla="*/ 1030693 w 1793053"/>
                <a:gd name="connsiteY30" fmla="*/ 56344 h 261840"/>
                <a:gd name="connsiteX31" fmla="*/ 1052175 w 1793053"/>
                <a:gd name="connsiteY31" fmla="*/ 53542 h 261840"/>
                <a:gd name="connsiteX32" fmla="*/ 984626 w 1793053"/>
                <a:gd name="connsiteY32" fmla="*/ 1868 h 261840"/>
                <a:gd name="connsiteX33" fmla="*/ 0 w 1793053"/>
                <a:gd name="connsiteY33" fmla="*/ 4669 h 261840"/>
                <a:gd name="connsiteX34" fmla="*/ 0 w 1793053"/>
                <a:gd name="connsiteY34" fmla="*/ 204519 h 261840"/>
                <a:gd name="connsiteX35" fmla="*/ 23036 w 1793053"/>
                <a:gd name="connsiteY35" fmla="*/ 204519 h 261840"/>
                <a:gd name="connsiteX36" fmla="*/ 23036 w 1793053"/>
                <a:gd name="connsiteY36" fmla="*/ 21790 h 261840"/>
                <a:gd name="connsiteX37" fmla="*/ 23659 w 1793053"/>
                <a:gd name="connsiteY37" fmla="*/ 22413 h 261840"/>
                <a:gd name="connsiteX38" fmla="*/ 78446 w 1793053"/>
                <a:gd name="connsiteY38" fmla="*/ 204519 h 261840"/>
                <a:gd name="connsiteX39" fmla="*/ 96190 w 1793053"/>
                <a:gd name="connsiteY39" fmla="*/ 204519 h 261840"/>
                <a:gd name="connsiteX40" fmla="*/ 151289 w 1793053"/>
                <a:gd name="connsiteY40" fmla="*/ 22413 h 261840"/>
                <a:gd name="connsiteX41" fmla="*/ 151600 w 1793053"/>
                <a:gd name="connsiteY41" fmla="*/ 21790 h 261840"/>
                <a:gd name="connsiteX42" fmla="*/ 151600 w 1793053"/>
                <a:gd name="connsiteY42" fmla="*/ 204519 h 261840"/>
                <a:gd name="connsiteX43" fmla="*/ 174636 w 1793053"/>
                <a:gd name="connsiteY43" fmla="*/ 204519 h 261840"/>
                <a:gd name="connsiteX44" fmla="*/ 174636 w 1793053"/>
                <a:gd name="connsiteY44" fmla="*/ 4669 h 261840"/>
                <a:gd name="connsiteX45" fmla="*/ 136347 w 1793053"/>
                <a:gd name="connsiteY45" fmla="*/ 4669 h 261840"/>
                <a:gd name="connsiteX46" fmla="*/ 87474 w 1793053"/>
                <a:gd name="connsiteY46" fmla="*/ 165296 h 261840"/>
                <a:gd name="connsiteX47" fmla="*/ 87474 w 1793053"/>
                <a:gd name="connsiteY47" fmla="*/ 165918 h 261840"/>
                <a:gd name="connsiteX48" fmla="*/ 87162 w 1793053"/>
                <a:gd name="connsiteY48" fmla="*/ 165296 h 261840"/>
                <a:gd name="connsiteX49" fmla="*/ 38289 w 1793053"/>
                <a:gd name="connsiteY49" fmla="*/ 4669 h 261840"/>
                <a:gd name="connsiteX50" fmla="*/ 0 w 1793053"/>
                <a:gd name="connsiteY50" fmla="*/ 4669 h 261840"/>
                <a:gd name="connsiteX51" fmla="*/ 1096689 w 1793053"/>
                <a:gd name="connsiteY51" fmla="*/ 8716 h 261840"/>
                <a:gd name="connsiteX52" fmla="*/ 1096689 w 1793053"/>
                <a:gd name="connsiteY52" fmla="*/ 56655 h 261840"/>
                <a:gd name="connsiteX53" fmla="*/ 1074586 w 1793053"/>
                <a:gd name="connsiteY53" fmla="*/ 56655 h 261840"/>
                <a:gd name="connsiteX54" fmla="*/ 1074586 w 1793053"/>
                <a:gd name="connsiteY54" fmla="*/ 75021 h 261840"/>
                <a:gd name="connsiteX55" fmla="*/ 1096689 w 1793053"/>
                <a:gd name="connsiteY55" fmla="*/ 75021 h 261840"/>
                <a:gd name="connsiteX56" fmla="*/ 1096689 w 1793053"/>
                <a:gd name="connsiteY56" fmla="*/ 183973 h 261840"/>
                <a:gd name="connsiteX57" fmla="*/ 1105716 w 1793053"/>
                <a:gd name="connsiteY57" fmla="*/ 201717 h 261840"/>
                <a:gd name="connsiteX58" fmla="*/ 1129066 w 1793053"/>
                <a:gd name="connsiteY58" fmla="*/ 207009 h 261840"/>
                <a:gd name="connsiteX59" fmla="*/ 1144629 w 1793053"/>
                <a:gd name="connsiteY59" fmla="*/ 204830 h 261840"/>
                <a:gd name="connsiteX60" fmla="*/ 1144629 w 1793053"/>
                <a:gd name="connsiteY60" fmla="*/ 188331 h 261840"/>
                <a:gd name="connsiteX61" fmla="*/ 1136847 w 1793053"/>
                <a:gd name="connsiteY61" fmla="*/ 188643 h 261840"/>
                <a:gd name="connsiteX62" fmla="*/ 1119725 w 1793053"/>
                <a:gd name="connsiteY62" fmla="*/ 175880 h 261840"/>
                <a:gd name="connsiteX63" fmla="*/ 1119725 w 1793053"/>
                <a:gd name="connsiteY63" fmla="*/ 75021 h 261840"/>
                <a:gd name="connsiteX64" fmla="*/ 1144629 w 1793053"/>
                <a:gd name="connsiteY64" fmla="*/ 75021 h 261840"/>
                <a:gd name="connsiteX65" fmla="*/ 1144629 w 1793053"/>
                <a:gd name="connsiteY65" fmla="*/ 56655 h 261840"/>
                <a:gd name="connsiteX66" fmla="*/ 1119725 w 1793053"/>
                <a:gd name="connsiteY66" fmla="*/ 56655 h 261840"/>
                <a:gd name="connsiteX67" fmla="*/ 1119725 w 1793053"/>
                <a:gd name="connsiteY67" fmla="*/ 8716 h 261840"/>
                <a:gd name="connsiteX68" fmla="*/ 1096689 w 1793053"/>
                <a:gd name="connsiteY68" fmla="*/ 8716 h 261840"/>
                <a:gd name="connsiteX69" fmla="*/ 268024 w 1793053"/>
                <a:gd name="connsiteY69" fmla="*/ 53853 h 261840"/>
                <a:gd name="connsiteX70" fmla="*/ 220707 w 1793053"/>
                <a:gd name="connsiteY70" fmla="*/ 76266 h 261840"/>
                <a:gd name="connsiteX71" fmla="*/ 204209 w 1793053"/>
                <a:gd name="connsiteY71" fmla="*/ 130431 h 261840"/>
                <a:gd name="connsiteX72" fmla="*/ 220707 w 1793053"/>
                <a:gd name="connsiteY72" fmla="*/ 184596 h 261840"/>
                <a:gd name="connsiteX73" fmla="*/ 268024 w 1793053"/>
                <a:gd name="connsiteY73" fmla="*/ 207009 h 261840"/>
                <a:gd name="connsiteX74" fmla="*/ 315341 w 1793053"/>
                <a:gd name="connsiteY74" fmla="*/ 184596 h 261840"/>
                <a:gd name="connsiteX75" fmla="*/ 331840 w 1793053"/>
                <a:gd name="connsiteY75" fmla="*/ 130431 h 261840"/>
                <a:gd name="connsiteX76" fmla="*/ 315341 w 1793053"/>
                <a:gd name="connsiteY76" fmla="*/ 76266 h 261840"/>
                <a:gd name="connsiteX77" fmla="*/ 268024 w 1793053"/>
                <a:gd name="connsiteY77" fmla="*/ 53853 h 261840"/>
                <a:gd name="connsiteX78" fmla="*/ 1596939 w 1793053"/>
                <a:gd name="connsiteY78" fmla="*/ 54165 h 261840"/>
                <a:gd name="connsiteX79" fmla="*/ 1570168 w 1793053"/>
                <a:gd name="connsiteY79" fmla="*/ 59457 h 261840"/>
                <a:gd name="connsiteX80" fmla="*/ 1550553 w 1793053"/>
                <a:gd name="connsiteY80" fmla="*/ 74710 h 261840"/>
                <a:gd name="connsiteX81" fmla="*/ 1534057 w 1793053"/>
                <a:gd name="connsiteY81" fmla="*/ 130742 h 261840"/>
                <a:gd name="connsiteX82" fmla="*/ 1555226 w 1793053"/>
                <a:gd name="connsiteY82" fmla="*/ 190199 h 261840"/>
                <a:gd name="connsiteX83" fmla="*/ 1600673 w 1793053"/>
                <a:gd name="connsiteY83" fmla="*/ 207009 h 261840"/>
                <a:gd name="connsiteX84" fmla="*/ 1656708 w 1793053"/>
                <a:gd name="connsiteY84" fmla="*/ 172767 h 261840"/>
                <a:gd name="connsiteX85" fmla="*/ 1638339 w 1793053"/>
                <a:gd name="connsiteY85" fmla="*/ 163739 h 261840"/>
                <a:gd name="connsiteX86" fmla="*/ 1600673 w 1793053"/>
                <a:gd name="connsiteY86" fmla="*/ 188954 h 261840"/>
                <a:gd name="connsiteX87" fmla="*/ 1569235 w 1793053"/>
                <a:gd name="connsiteY87" fmla="*/ 173701 h 261840"/>
                <a:gd name="connsiteX88" fmla="*/ 1557714 w 1793053"/>
                <a:gd name="connsiteY88" fmla="*/ 135100 h 261840"/>
                <a:gd name="connsiteX89" fmla="*/ 1658575 w 1793053"/>
                <a:gd name="connsiteY89" fmla="*/ 135100 h 261840"/>
                <a:gd name="connsiteX90" fmla="*/ 1658575 w 1793053"/>
                <a:gd name="connsiteY90" fmla="*/ 121092 h 261840"/>
                <a:gd name="connsiteX91" fmla="*/ 1640206 w 1793053"/>
                <a:gd name="connsiteY91" fmla="*/ 67861 h 261840"/>
                <a:gd name="connsiteX92" fmla="*/ 1596939 w 1793053"/>
                <a:gd name="connsiteY92" fmla="*/ 54165 h 261840"/>
                <a:gd name="connsiteX93" fmla="*/ 503985 w 1793053"/>
                <a:gd name="connsiteY93" fmla="*/ 54476 h 261840"/>
                <a:gd name="connsiteX94" fmla="*/ 441104 w 1793053"/>
                <a:gd name="connsiteY94" fmla="*/ 130742 h 261840"/>
                <a:gd name="connsiteX95" fmla="*/ 502738 w 1793053"/>
                <a:gd name="connsiteY95" fmla="*/ 207009 h 261840"/>
                <a:gd name="connsiteX96" fmla="*/ 539470 w 1793053"/>
                <a:gd name="connsiteY96" fmla="*/ 187397 h 261840"/>
                <a:gd name="connsiteX97" fmla="*/ 540717 w 1793053"/>
                <a:gd name="connsiteY97" fmla="*/ 186775 h 261840"/>
                <a:gd name="connsiteX98" fmla="*/ 540717 w 1793053"/>
                <a:gd name="connsiteY98" fmla="*/ 214791 h 261840"/>
                <a:gd name="connsiteX99" fmla="*/ 505544 w 1793053"/>
                <a:gd name="connsiteY99" fmla="*/ 246543 h 261840"/>
                <a:gd name="connsiteX100" fmla="*/ 459471 w 1793053"/>
                <a:gd name="connsiteY100" fmla="*/ 237204 h 261840"/>
                <a:gd name="connsiteX101" fmla="*/ 459471 w 1793053"/>
                <a:gd name="connsiteY101" fmla="*/ 257127 h 261840"/>
                <a:gd name="connsiteX102" fmla="*/ 502738 w 1793053"/>
                <a:gd name="connsiteY102" fmla="*/ 264598 h 261840"/>
                <a:gd name="connsiteX103" fmla="*/ 563133 w 1793053"/>
                <a:gd name="connsiteY103" fmla="*/ 209500 h 261840"/>
                <a:gd name="connsiteX104" fmla="*/ 563133 w 1793053"/>
                <a:gd name="connsiteY104" fmla="*/ 57278 h 261840"/>
                <a:gd name="connsiteX105" fmla="*/ 546010 w 1793053"/>
                <a:gd name="connsiteY105" fmla="*/ 57278 h 261840"/>
                <a:gd name="connsiteX106" fmla="*/ 541030 w 1793053"/>
                <a:gd name="connsiteY106" fmla="*/ 72842 h 261840"/>
                <a:gd name="connsiteX107" fmla="*/ 503985 w 1793053"/>
                <a:gd name="connsiteY107" fmla="*/ 54476 h 261840"/>
                <a:gd name="connsiteX108" fmla="*/ 652785 w 1793053"/>
                <a:gd name="connsiteY108" fmla="*/ 54476 h 261840"/>
                <a:gd name="connsiteX109" fmla="*/ 597998 w 1793053"/>
                <a:gd name="connsiteY109" fmla="*/ 86228 h 261840"/>
                <a:gd name="connsiteX110" fmla="*/ 616361 w 1793053"/>
                <a:gd name="connsiteY110" fmla="*/ 95878 h 261840"/>
                <a:gd name="connsiteX111" fmla="*/ 653093 w 1793053"/>
                <a:gd name="connsiteY111" fmla="*/ 72842 h 261840"/>
                <a:gd name="connsiteX112" fmla="*/ 682670 w 1793053"/>
                <a:gd name="connsiteY112" fmla="*/ 98679 h 261840"/>
                <a:gd name="connsiteX113" fmla="*/ 682670 w 1793053"/>
                <a:gd name="connsiteY113" fmla="*/ 103971 h 261840"/>
                <a:gd name="connsiteX114" fmla="*/ 682357 w 1793053"/>
                <a:gd name="connsiteY114" fmla="*/ 106150 h 261840"/>
                <a:gd name="connsiteX115" fmla="*/ 674575 w 1793053"/>
                <a:gd name="connsiteY115" fmla="*/ 108329 h 261840"/>
                <a:gd name="connsiteX116" fmla="*/ 615427 w 1793053"/>
                <a:gd name="connsiteY116" fmla="*/ 124517 h 261840"/>
                <a:gd name="connsiteX117" fmla="*/ 591770 w 1793053"/>
                <a:gd name="connsiteY117" fmla="*/ 164984 h 261840"/>
                <a:gd name="connsiteX118" fmla="*/ 606092 w 1793053"/>
                <a:gd name="connsiteY118" fmla="*/ 196425 h 261840"/>
                <a:gd name="connsiteX119" fmla="*/ 635350 w 1793053"/>
                <a:gd name="connsiteY119" fmla="*/ 207631 h 261840"/>
                <a:gd name="connsiteX120" fmla="*/ 683290 w 1793053"/>
                <a:gd name="connsiteY120" fmla="*/ 186464 h 261840"/>
                <a:gd name="connsiteX121" fmla="*/ 693251 w 1793053"/>
                <a:gd name="connsiteY121" fmla="*/ 202651 h 261840"/>
                <a:gd name="connsiteX122" fmla="*/ 713487 w 1793053"/>
                <a:gd name="connsiteY122" fmla="*/ 204207 h 261840"/>
                <a:gd name="connsiteX123" fmla="*/ 713487 w 1793053"/>
                <a:gd name="connsiteY123" fmla="*/ 188643 h 261840"/>
                <a:gd name="connsiteX124" fmla="*/ 705080 w 1793053"/>
                <a:gd name="connsiteY124" fmla="*/ 179615 h 261840"/>
                <a:gd name="connsiteX125" fmla="*/ 705080 w 1793053"/>
                <a:gd name="connsiteY125" fmla="*/ 108329 h 261840"/>
                <a:gd name="connsiteX126" fmla="*/ 705080 w 1793053"/>
                <a:gd name="connsiteY126" fmla="*/ 98991 h 261840"/>
                <a:gd name="connsiteX127" fmla="*/ 688271 w 1793053"/>
                <a:gd name="connsiteY127" fmla="*/ 64437 h 261840"/>
                <a:gd name="connsiteX128" fmla="*/ 652785 w 1793053"/>
                <a:gd name="connsiteY128" fmla="*/ 54476 h 261840"/>
                <a:gd name="connsiteX129" fmla="*/ 811234 w 1793053"/>
                <a:gd name="connsiteY129" fmla="*/ 54476 h 261840"/>
                <a:gd name="connsiteX130" fmla="*/ 767962 w 1793053"/>
                <a:gd name="connsiteY130" fmla="*/ 76889 h 261840"/>
                <a:gd name="connsiteX131" fmla="*/ 767962 w 1793053"/>
                <a:gd name="connsiteY131" fmla="*/ 57278 h 261840"/>
                <a:gd name="connsiteX132" fmla="*/ 744926 w 1793053"/>
                <a:gd name="connsiteY132" fmla="*/ 57278 h 261840"/>
                <a:gd name="connsiteX133" fmla="*/ 744926 w 1793053"/>
                <a:gd name="connsiteY133" fmla="*/ 204830 h 261840"/>
                <a:gd name="connsiteX134" fmla="*/ 767962 w 1793053"/>
                <a:gd name="connsiteY134" fmla="*/ 204830 h 261840"/>
                <a:gd name="connsiteX135" fmla="*/ 767962 w 1793053"/>
                <a:gd name="connsiteY135" fmla="*/ 95255 h 261840"/>
                <a:gd name="connsiteX136" fmla="*/ 809367 w 1793053"/>
                <a:gd name="connsiteY136" fmla="*/ 72842 h 261840"/>
                <a:gd name="connsiteX137" fmla="*/ 832398 w 1793053"/>
                <a:gd name="connsiteY137" fmla="*/ 98368 h 261840"/>
                <a:gd name="connsiteX138" fmla="*/ 832398 w 1793053"/>
                <a:gd name="connsiteY138" fmla="*/ 204830 h 261840"/>
                <a:gd name="connsiteX139" fmla="*/ 855435 w 1793053"/>
                <a:gd name="connsiteY139" fmla="*/ 204830 h 261840"/>
                <a:gd name="connsiteX140" fmla="*/ 855435 w 1793053"/>
                <a:gd name="connsiteY140" fmla="*/ 97745 h 261840"/>
                <a:gd name="connsiteX141" fmla="*/ 811234 w 1793053"/>
                <a:gd name="connsiteY141" fmla="*/ 54476 h 261840"/>
                <a:gd name="connsiteX142" fmla="*/ 1228054 w 1793053"/>
                <a:gd name="connsiteY142" fmla="*/ 54476 h 261840"/>
                <a:gd name="connsiteX143" fmla="*/ 1173266 w 1793053"/>
                <a:gd name="connsiteY143" fmla="*/ 86228 h 261840"/>
                <a:gd name="connsiteX144" fmla="*/ 1191635 w 1793053"/>
                <a:gd name="connsiteY144" fmla="*/ 95878 h 261840"/>
                <a:gd name="connsiteX145" fmla="*/ 1228367 w 1793053"/>
                <a:gd name="connsiteY145" fmla="*/ 72842 h 261840"/>
                <a:gd name="connsiteX146" fmla="*/ 1257938 w 1793053"/>
                <a:gd name="connsiteY146" fmla="*/ 98679 h 261840"/>
                <a:gd name="connsiteX147" fmla="*/ 1257938 w 1793053"/>
                <a:gd name="connsiteY147" fmla="*/ 103971 h 261840"/>
                <a:gd name="connsiteX148" fmla="*/ 1257318 w 1793053"/>
                <a:gd name="connsiteY148" fmla="*/ 106150 h 261840"/>
                <a:gd name="connsiteX149" fmla="*/ 1249844 w 1793053"/>
                <a:gd name="connsiteY149" fmla="*/ 108329 h 261840"/>
                <a:gd name="connsiteX150" fmla="*/ 1190701 w 1793053"/>
                <a:gd name="connsiteY150" fmla="*/ 124517 h 261840"/>
                <a:gd name="connsiteX151" fmla="*/ 1167039 w 1793053"/>
                <a:gd name="connsiteY151" fmla="*/ 164984 h 261840"/>
                <a:gd name="connsiteX152" fmla="*/ 1181361 w 1793053"/>
                <a:gd name="connsiteY152" fmla="*/ 196425 h 261840"/>
                <a:gd name="connsiteX153" fmla="*/ 1210624 w 1793053"/>
                <a:gd name="connsiteY153" fmla="*/ 207631 h 261840"/>
                <a:gd name="connsiteX154" fmla="*/ 1258564 w 1793053"/>
                <a:gd name="connsiteY154" fmla="*/ 186464 h 261840"/>
                <a:gd name="connsiteX155" fmla="*/ 1268526 w 1793053"/>
                <a:gd name="connsiteY155" fmla="*/ 202651 h 261840"/>
                <a:gd name="connsiteX156" fmla="*/ 1288756 w 1793053"/>
                <a:gd name="connsiteY156" fmla="*/ 204207 h 261840"/>
                <a:gd name="connsiteX157" fmla="*/ 1288756 w 1793053"/>
                <a:gd name="connsiteY157" fmla="*/ 188643 h 261840"/>
                <a:gd name="connsiteX158" fmla="*/ 1280354 w 1793053"/>
                <a:gd name="connsiteY158" fmla="*/ 179615 h 261840"/>
                <a:gd name="connsiteX159" fmla="*/ 1280354 w 1793053"/>
                <a:gd name="connsiteY159" fmla="*/ 108329 h 261840"/>
                <a:gd name="connsiteX160" fmla="*/ 1280354 w 1793053"/>
                <a:gd name="connsiteY160" fmla="*/ 98991 h 261840"/>
                <a:gd name="connsiteX161" fmla="*/ 1263232 w 1793053"/>
                <a:gd name="connsiteY161" fmla="*/ 64437 h 261840"/>
                <a:gd name="connsiteX162" fmla="*/ 1228054 w 1793053"/>
                <a:gd name="connsiteY162" fmla="*/ 54476 h 261840"/>
                <a:gd name="connsiteX163" fmla="*/ 1386503 w 1793053"/>
                <a:gd name="connsiteY163" fmla="*/ 54476 h 261840"/>
                <a:gd name="connsiteX164" fmla="*/ 1343236 w 1793053"/>
                <a:gd name="connsiteY164" fmla="*/ 76889 h 261840"/>
                <a:gd name="connsiteX165" fmla="*/ 1343236 w 1793053"/>
                <a:gd name="connsiteY165" fmla="*/ 57278 h 261840"/>
                <a:gd name="connsiteX166" fmla="*/ 1320200 w 1793053"/>
                <a:gd name="connsiteY166" fmla="*/ 57278 h 261840"/>
                <a:gd name="connsiteX167" fmla="*/ 1320200 w 1793053"/>
                <a:gd name="connsiteY167" fmla="*/ 204830 h 261840"/>
                <a:gd name="connsiteX168" fmla="*/ 1343236 w 1793053"/>
                <a:gd name="connsiteY168" fmla="*/ 204830 h 261840"/>
                <a:gd name="connsiteX169" fmla="*/ 1343236 w 1793053"/>
                <a:gd name="connsiteY169" fmla="*/ 95255 h 261840"/>
                <a:gd name="connsiteX170" fmla="*/ 1384636 w 1793053"/>
                <a:gd name="connsiteY170" fmla="*/ 72842 h 261840"/>
                <a:gd name="connsiteX171" fmla="*/ 1407672 w 1793053"/>
                <a:gd name="connsiteY171" fmla="*/ 98368 h 261840"/>
                <a:gd name="connsiteX172" fmla="*/ 1407672 w 1793053"/>
                <a:gd name="connsiteY172" fmla="*/ 204830 h 261840"/>
                <a:gd name="connsiteX173" fmla="*/ 1430709 w 1793053"/>
                <a:gd name="connsiteY173" fmla="*/ 204830 h 261840"/>
                <a:gd name="connsiteX174" fmla="*/ 1430709 w 1793053"/>
                <a:gd name="connsiteY174" fmla="*/ 97745 h 261840"/>
                <a:gd name="connsiteX175" fmla="*/ 1386503 w 1793053"/>
                <a:gd name="connsiteY175" fmla="*/ 54476 h 261840"/>
                <a:gd name="connsiteX176" fmla="*/ 432387 w 1793053"/>
                <a:gd name="connsiteY176" fmla="*/ 55099 h 261840"/>
                <a:gd name="connsiteX177" fmla="*/ 383203 w 1793053"/>
                <a:gd name="connsiteY177" fmla="*/ 85605 h 261840"/>
                <a:gd name="connsiteX178" fmla="*/ 383203 w 1793053"/>
                <a:gd name="connsiteY178" fmla="*/ 84049 h 261840"/>
                <a:gd name="connsiteX179" fmla="*/ 383203 w 1793053"/>
                <a:gd name="connsiteY179" fmla="*/ 57278 h 261840"/>
                <a:gd name="connsiteX180" fmla="*/ 360167 w 1793053"/>
                <a:gd name="connsiteY180" fmla="*/ 57278 h 261840"/>
                <a:gd name="connsiteX181" fmla="*/ 360167 w 1793053"/>
                <a:gd name="connsiteY181" fmla="*/ 204519 h 261840"/>
                <a:gd name="connsiteX182" fmla="*/ 383203 w 1793053"/>
                <a:gd name="connsiteY182" fmla="*/ 204519 h 261840"/>
                <a:gd name="connsiteX183" fmla="*/ 383203 w 1793053"/>
                <a:gd name="connsiteY183" fmla="*/ 121092 h 261840"/>
                <a:gd name="connsiteX184" fmla="*/ 432387 w 1793053"/>
                <a:gd name="connsiteY184" fmla="*/ 76578 h 261840"/>
                <a:gd name="connsiteX185" fmla="*/ 432387 w 1793053"/>
                <a:gd name="connsiteY185" fmla="*/ 55099 h 261840"/>
                <a:gd name="connsiteX186" fmla="*/ 1674137 w 1793053"/>
                <a:gd name="connsiteY186" fmla="*/ 56966 h 261840"/>
                <a:gd name="connsiteX187" fmla="*/ 1725504 w 1793053"/>
                <a:gd name="connsiteY187" fmla="*/ 203273 h 261840"/>
                <a:gd name="connsiteX188" fmla="*/ 1725504 w 1793053"/>
                <a:gd name="connsiteY188" fmla="*/ 204519 h 261840"/>
                <a:gd name="connsiteX189" fmla="*/ 1705581 w 1793053"/>
                <a:gd name="connsiteY189" fmla="*/ 241251 h 261840"/>
                <a:gd name="connsiteX190" fmla="*/ 1685032 w 1793053"/>
                <a:gd name="connsiteY190" fmla="*/ 246543 h 261840"/>
                <a:gd name="connsiteX191" fmla="*/ 1673830 w 1793053"/>
                <a:gd name="connsiteY191" fmla="*/ 244986 h 261840"/>
                <a:gd name="connsiteX192" fmla="*/ 1673830 w 1793053"/>
                <a:gd name="connsiteY192" fmla="*/ 262730 h 261840"/>
                <a:gd name="connsiteX193" fmla="*/ 1689079 w 1793053"/>
                <a:gd name="connsiteY193" fmla="*/ 264909 h 261840"/>
                <a:gd name="connsiteX194" fmla="*/ 1717096 w 1793053"/>
                <a:gd name="connsiteY194" fmla="*/ 256505 h 261840"/>
                <a:gd name="connsiteX195" fmla="*/ 1741693 w 1793053"/>
                <a:gd name="connsiteY195" fmla="*/ 216971 h 261840"/>
                <a:gd name="connsiteX196" fmla="*/ 1793054 w 1793053"/>
                <a:gd name="connsiteY196" fmla="*/ 56966 h 261840"/>
                <a:gd name="connsiteX197" fmla="*/ 1770643 w 1793053"/>
                <a:gd name="connsiteY197" fmla="*/ 56966 h 261840"/>
                <a:gd name="connsiteX198" fmla="*/ 1737019 w 1793053"/>
                <a:gd name="connsiteY198" fmla="*/ 170276 h 261840"/>
                <a:gd name="connsiteX199" fmla="*/ 1736712 w 1793053"/>
                <a:gd name="connsiteY199" fmla="*/ 172767 h 261840"/>
                <a:gd name="connsiteX200" fmla="*/ 1736086 w 1793053"/>
                <a:gd name="connsiteY200" fmla="*/ 170276 h 261840"/>
                <a:gd name="connsiteX201" fmla="*/ 1696553 w 1793053"/>
                <a:gd name="connsiteY201" fmla="*/ 56966 h 261840"/>
                <a:gd name="connsiteX202" fmla="*/ 1674137 w 1793053"/>
                <a:gd name="connsiteY202" fmla="*/ 56966 h 261840"/>
                <a:gd name="connsiteX203" fmla="*/ 268024 w 1793053"/>
                <a:gd name="connsiteY203" fmla="*/ 72220 h 261840"/>
                <a:gd name="connsiteX204" fmla="*/ 307559 w 1793053"/>
                <a:gd name="connsiteY204" fmla="*/ 130431 h 261840"/>
                <a:gd name="connsiteX205" fmla="*/ 268024 w 1793053"/>
                <a:gd name="connsiteY205" fmla="*/ 188643 h 261840"/>
                <a:gd name="connsiteX206" fmla="*/ 228490 w 1793053"/>
                <a:gd name="connsiteY206" fmla="*/ 130431 h 261840"/>
                <a:gd name="connsiteX207" fmla="*/ 268024 w 1793053"/>
                <a:gd name="connsiteY207" fmla="*/ 72220 h 261840"/>
                <a:gd name="connsiteX208" fmla="*/ 505544 w 1793053"/>
                <a:gd name="connsiteY208" fmla="*/ 72531 h 261840"/>
                <a:gd name="connsiteX209" fmla="*/ 540717 w 1793053"/>
                <a:gd name="connsiteY209" fmla="*/ 91520 h 261840"/>
                <a:gd name="connsiteX210" fmla="*/ 540717 w 1793053"/>
                <a:gd name="connsiteY210" fmla="*/ 161872 h 261840"/>
                <a:gd name="connsiteX211" fmla="*/ 505544 w 1793053"/>
                <a:gd name="connsiteY211" fmla="*/ 188643 h 261840"/>
                <a:gd name="connsiteX212" fmla="*/ 465386 w 1793053"/>
                <a:gd name="connsiteY212" fmla="*/ 129497 h 261840"/>
                <a:gd name="connsiteX213" fmla="*/ 505544 w 1793053"/>
                <a:gd name="connsiteY213" fmla="*/ 72531 h 261840"/>
                <a:gd name="connsiteX214" fmla="*/ 1597560 w 1793053"/>
                <a:gd name="connsiteY214" fmla="*/ 72531 h 261840"/>
                <a:gd name="connsiteX215" fmla="*/ 1635851 w 1793053"/>
                <a:gd name="connsiteY215" fmla="*/ 116734 h 261840"/>
                <a:gd name="connsiteX216" fmla="*/ 1558340 w 1793053"/>
                <a:gd name="connsiteY216" fmla="*/ 116734 h 261840"/>
                <a:gd name="connsiteX217" fmla="*/ 1597560 w 1793053"/>
                <a:gd name="connsiteY217" fmla="*/ 72531 h 261840"/>
                <a:gd name="connsiteX218" fmla="*/ 683290 w 1793053"/>
                <a:gd name="connsiteY218" fmla="*/ 124517 h 261840"/>
                <a:gd name="connsiteX219" fmla="*/ 683290 w 1793053"/>
                <a:gd name="connsiteY219" fmla="*/ 161872 h 261840"/>
                <a:gd name="connsiteX220" fmla="*/ 638464 w 1793053"/>
                <a:gd name="connsiteY220" fmla="*/ 189265 h 261840"/>
                <a:gd name="connsiteX221" fmla="*/ 616053 w 1793053"/>
                <a:gd name="connsiteY221" fmla="*/ 165607 h 261840"/>
                <a:gd name="connsiteX222" fmla="*/ 672395 w 1793053"/>
                <a:gd name="connsiteY222" fmla="*/ 127318 h 261840"/>
                <a:gd name="connsiteX223" fmla="*/ 683290 w 1793053"/>
                <a:gd name="connsiteY223" fmla="*/ 124517 h 261840"/>
                <a:gd name="connsiteX224" fmla="*/ 1258564 w 1793053"/>
                <a:gd name="connsiteY224" fmla="*/ 124517 h 261840"/>
                <a:gd name="connsiteX225" fmla="*/ 1258564 w 1793053"/>
                <a:gd name="connsiteY225" fmla="*/ 161872 h 261840"/>
                <a:gd name="connsiteX226" fmla="*/ 1213738 w 1793053"/>
                <a:gd name="connsiteY226" fmla="*/ 189265 h 261840"/>
                <a:gd name="connsiteX227" fmla="*/ 1191322 w 1793053"/>
                <a:gd name="connsiteY227" fmla="*/ 165607 h 261840"/>
                <a:gd name="connsiteX228" fmla="*/ 1247669 w 1793053"/>
                <a:gd name="connsiteY228" fmla="*/ 127318 h 261840"/>
                <a:gd name="connsiteX229" fmla="*/ 1258564 w 1793053"/>
                <a:gd name="connsiteY229" fmla="*/ 124517 h 2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93053" h="261840">
                  <a:moveTo>
                    <a:pt x="1471175" y="0"/>
                  </a:moveTo>
                  <a:cubicBezTo>
                    <a:pt x="1471175" y="0"/>
                    <a:pt x="1471175" y="183973"/>
                    <a:pt x="1471175" y="183973"/>
                  </a:cubicBezTo>
                  <a:cubicBezTo>
                    <a:pt x="1471175" y="193063"/>
                    <a:pt x="1475928" y="198373"/>
                    <a:pt x="1480823" y="201717"/>
                  </a:cubicBezTo>
                  <a:cubicBezTo>
                    <a:pt x="1486077" y="205243"/>
                    <a:pt x="1493784" y="207009"/>
                    <a:pt x="1504173" y="207009"/>
                  </a:cubicBezTo>
                  <a:cubicBezTo>
                    <a:pt x="1510742" y="207009"/>
                    <a:pt x="1519428" y="204830"/>
                    <a:pt x="1519428" y="204830"/>
                  </a:cubicBezTo>
                  <a:cubicBezTo>
                    <a:pt x="1519428" y="204830"/>
                    <a:pt x="1519428" y="188331"/>
                    <a:pt x="1519428" y="188331"/>
                  </a:cubicBezTo>
                  <a:cubicBezTo>
                    <a:pt x="1516821" y="188493"/>
                    <a:pt x="1514515" y="188643"/>
                    <a:pt x="1511954" y="188643"/>
                  </a:cubicBezTo>
                  <a:cubicBezTo>
                    <a:pt x="1496494" y="188643"/>
                    <a:pt x="1494211" y="182602"/>
                    <a:pt x="1494211" y="175880"/>
                  </a:cubicBezTo>
                  <a:cubicBezTo>
                    <a:pt x="1494211" y="175880"/>
                    <a:pt x="1494211" y="0"/>
                    <a:pt x="1494211" y="0"/>
                  </a:cubicBezTo>
                  <a:lnTo>
                    <a:pt x="1471175" y="0"/>
                  </a:lnTo>
                  <a:close/>
                  <a:moveTo>
                    <a:pt x="984626" y="1868"/>
                  </a:moveTo>
                  <a:cubicBezTo>
                    <a:pt x="967258" y="1868"/>
                    <a:pt x="951565" y="7314"/>
                    <a:pt x="940420" y="17121"/>
                  </a:cubicBezTo>
                  <a:cubicBezTo>
                    <a:pt x="929599" y="26687"/>
                    <a:pt x="923610" y="39891"/>
                    <a:pt x="923610" y="54165"/>
                  </a:cubicBezTo>
                  <a:cubicBezTo>
                    <a:pt x="923610" y="69884"/>
                    <a:pt x="929969" y="82167"/>
                    <a:pt x="943220" y="91831"/>
                  </a:cubicBezTo>
                  <a:cubicBezTo>
                    <a:pt x="954906" y="100364"/>
                    <a:pt x="970361" y="105874"/>
                    <a:pt x="985246" y="111131"/>
                  </a:cubicBezTo>
                  <a:cubicBezTo>
                    <a:pt x="1011117" y="120333"/>
                    <a:pt x="1035366" y="128732"/>
                    <a:pt x="1035366" y="152222"/>
                  </a:cubicBezTo>
                  <a:cubicBezTo>
                    <a:pt x="1035366" y="162668"/>
                    <a:pt x="1031808" y="171624"/>
                    <a:pt x="1025092" y="177747"/>
                  </a:cubicBezTo>
                  <a:cubicBezTo>
                    <a:pt x="1017703" y="184481"/>
                    <a:pt x="1007076" y="187709"/>
                    <a:pt x="993027" y="187709"/>
                  </a:cubicBezTo>
                  <a:cubicBezTo>
                    <a:pt x="968408" y="187709"/>
                    <a:pt x="950483" y="174077"/>
                    <a:pt x="940420" y="147552"/>
                  </a:cubicBezTo>
                  <a:cubicBezTo>
                    <a:pt x="940420" y="147552"/>
                    <a:pt x="918317" y="153467"/>
                    <a:pt x="918317" y="153467"/>
                  </a:cubicBezTo>
                  <a:cubicBezTo>
                    <a:pt x="923075" y="164224"/>
                    <a:pt x="931175" y="179748"/>
                    <a:pt x="942907" y="190199"/>
                  </a:cubicBezTo>
                  <a:cubicBezTo>
                    <a:pt x="955777" y="201742"/>
                    <a:pt x="971744" y="207320"/>
                    <a:pt x="991781" y="207320"/>
                  </a:cubicBezTo>
                  <a:cubicBezTo>
                    <a:pt x="1015512" y="207320"/>
                    <a:pt x="1033522" y="201200"/>
                    <a:pt x="1045328" y="188954"/>
                  </a:cubicBezTo>
                  <a:cubicBezTo>
                    <a:pt x="1057560" y="176206"/>
                    <a:pt x="1060270" y="159891"/>
                    <a:pt x="1060270" y="148486"/>
                  </a:cubicBezTo>
                  <a:cubicBezTo>
                    <a:pt x="1060270" y="132143"/>
                    <a:pt x="1053359" y="119523"/>
                    <a:pt x="1039413" y="109575"/>
                  </a:cubicBezTo>
                  <a:cubicBezTo>
                    <a:pt x="1027232" y="100840"/>
                    <a:pt x="1011476" y="95210"/>
                    <a:pt x="996141" y="89963"/>
                  </a:cubicBezTo>
                  <a:cubicBezTo>
                    <a:pt x="971158" y="81419"/>
                    <a:pt x="947313" y="73288"/>
                    <a:pt x="947580" y="52297"/>
                  </a:cubicBezTo>
                  <a:cubicBezTo>
                    <a:pt x="947666" y="42509"/>
                    <a:pt x="951064" y="34889"/>
                    <a:pt x="957229" y="29573"/>
                  </a:cubicBezTo>
                  <a:cubicBezTo>
                    <a:pt x="963513" y="24171"/>
                    <a:pt x="972473" y="21479"/>
                    <a:pt x="983999" y="21479"/>
                  </a:cubicBezTo>
                  <a:cubicBezTo>
                    <a:pt x="996107" y="21479"/>
                    <a:pt x="1006905" y="24864"/>
                    <a:pt x="1015130" y="31440"/>
                  </a:cubicBezTo>
                  <a:cubicBezTo>
                    <a:pt x="1022695" y="37430"/>
                    <a:pt x="1028200" y="46320"/>
                    <a:pt x="1030693" y="56344"/>
                  </a:cubicBezTo>
                  <a:cubicBezTo>
                    <a:pt x="1030693" y="56344"/>
                    <a:pt x="1052175" y="53542"/>
                    <a:pt x="1052175" y="53542"/>
                  </a:cubicBezTo>
                  <a:cubicBezTo>
                    <a:pt x="1042749" y="21416"/>
                    <a:pt x="1019718" y="1868"/>
                    <a:pt x="984626" y="1868"/>
                  </a:cubicBezTo>
                  <a:close/>
                  <a:moveTo>
                    <a:pt x="0" y="4669"/>
                  </a:moveTo>
                  <a:lnTo>
                    <a:pt x="0" y="204519"/>
                  </a:lnTo>
                  <a:lnTo>
                    <a:pt x="23036" y="204519"/>
                  </a:lnTo>
                  <a:lnTo>
                    <a:pt x="23036" y="21790"/>
                  </a:lnTo>
                  <a:lnTo>
                    <a:pt x="23659" y="22413"/>
                  </a:lnTo>
                  <a:lnTo>
                    <a:pt x="78446" y="204519"/>
                  </a:lnTo>
                  <a:lnTo>
                    <a:pt x="96190" y="204519"/>
                  </a:lnTo>
                  <a:lnTo>
                    <a:pt x="151289" y="22413"/>
                  </a:lnTo>
                  <a:lnTo>
                    <a:pt x="151600" y="21790"/>
                  </a:lnTo>
                  <a:lnTo>
                    <a:pt x="151600" y="204519"/>
                  </a:lnTo>
                  <a:lnTo>
                    <a:pt x="174636" y="204519"/>
                  </a:lnTo>
                  <a:lnTo>
                    <a:pt x="174636" y="4669"/>
                  </a:lnTo>
                  <a:lnTo>
                    <a:pt x="136347" y="4669"/>
                  </a:lnTo>
                  <a:lnTo>
                    <a:pt x="87474" y="165296"/>
                  </a:lnTo>
                  <a:lnTo>
                    <a:pt x="87474" y="165918"/>
                  </a:lnTo>
                  <a:lnTo>
                    <a:pt x="87162" y="165296"/>
                  </a:lnTo>
                  <a:lnTo>
                    <a:pt x="38289" y="4669"/>
                  </a:lnTo>
                  <a:lnTo>
                    <a:pt x="0" y="4669"/>
                  </a:lnTo>
                  <a:close/>
                  <a:moveTo>
                    <a:pt x="1096689" y="8716"/>
                  </a:moveTo>
                  <a:lnTo>
                    <a:pt x="1096689" y="56655"/>
                  </a:lnTo>
                  <a:lnTo>
                    <a:pt x="1074586" y="56655"/>
                  </a:lnTo>
                  <a:lnTo>
                    <a:pt x="1074586" y="75021"/>
                  </a:lnTo>
                  <a:cubicBezTo>
                    <a:pt x="1074586" y="75021"/>
                    <a:pt x="1096689" y="75021"/>
                    <a:pt x="1096689" y="75021"/>
                  </a:cubicBezTo>
                  <a:cubicBezTo>
                    <a:pt x="1096689" y="75021"/>
                    <a:pt x="1096689" y="177743"/>
                    <a:pt x="1096689" y="183973"/>
                  </a:cubicBezTo>
                  <a:cubicBezTo>
                    <a:pt x="1096689" y="193063"/>
                    <a:pt x="1100827" y="198373"/>
                    <a:pt x="1105716" y="201717"/>
                  </a:cubicBezTo>
                  <a:cubicBezTo>
                    <a:pt x="1110976" y="205243"/>
                    <a:pt x="1118666" y="207009"/>
                    <a:pt x="1129066" y="207009"/>
                  </a:cubicBezTo>
                  <a:cubicBezTo>
                    <a:pt x="1135640" y="207009"/>
                    <a:pt x="1144629" y="204830"/>
                    <a:pt x="1144629" y="204830"/>
                  </a:cubicBezTo>
                  <a:cubicBezTo>
                    <a:pt x="1144629" y="204830"/>
                    <a:pt x="1144629" y="188331"/>
                    <a:pt x="1144629" y="188331"/>
                  </a:cubicBezTo>
                  <a:cubicBezTo>
                    <a:pt x="1142073" y="188493"/>
                    <a:pt x="1139392" y="188643"/>
                    <a:pt x="1136847" y="188643"/>
                  </a:cubicBezTo>
                  <a:cubicBezTo>
                    <a:pt x="1121364" y="188643"/>
                    <a:pt x="1119725" y="182602"/>
                    <a:pt x="1119725" y="175880"/>
                  </a:cubicBezTo>
                  <a:cubicBezTo>
                    <a:pt x="1119725" y="175880"/>
                    <a:pt x="1119725" y="75021"/>
                    <a:pt x="1119725" y="75021"/>
                  </a:cubicBezTo>
                  <a:lnTo>
                    <a:pt x="1144629" y="75021"/>
                  </a:lnTo>
                  <a:lnTo>
                    <a:pt x="1144629" y="56655"/>
                  </a:lnTo>
                  <a:lnTo>
                    <a:pt x="1119725" y="56655"/>
                  </a:lnTo>
                  <a:lnTo>
                    <a:pt x="1119725" y="8716"/>
                  </a:lnTo>
                  <a:lnTo>
                    <a:pt x="1096689" y="8716"/>
                  </a:lnTo>
                  <a:close/>
                  <a:moveTo>
                    <a:pt x="268024" y="53853"/>
                  </a:moveTo>
                  <a:cubicBezTo>
                    <a:pt x="248627" y="53853"/>
                    <a:pt x="232187" y="61669"/>
                    <a:pt x="220707" y="76266"/>
                  </a:cubicBezTo>
                  <a:cubicBezTo>
                    <a:pt x="210054" y="89889"/>
                    <a:pt x="204209" y="109135"/>
                    <a:pt x="204209" y="130431"/>
                  </a:cubicBezTo>
                  <a:cubicBezTo>
                    <a:pt x="204209" y="151747"/>
                    <a:pt x="210054" y="170957"/>
                    <a:pt x="220707" y="184596"/>
                  </a:cubicBezTo>
                  <a:cubicBezTo>
                    <a:pt x="232187" y="199232"/>
                    <a:pt x="248627" y="207009"/>
                    <a:pt x="268024" y="207009"/>
                  </a:cubicBezTo>
                  <a:cubicBezTo>
                    <a:pt x="287501" y="207009"/>
                    <a:pt x="303891" y="199232"/>
                    <a:pt x="315341" y="184596"/>
                  </a:cubicBezTo>
                  <a:cubicBezTo>
                    <a:pt x="325996" y="170957"/>
                    <a:pt x="331840" y="151747"/>
                    <a:pt x="331840" y="130431"/>
                  </a:cubicBezTo>
                  <a:cubicBezTo>
                    <a:pt x="331840" y="109135"/>
                    <a:pt x="325996" y="89889"/>
                    <a:pt x="315341" y="76266"/>
                  </a:cubicBezTo>
                  <a:cubicBezTo>
                    <a:pt x="303891" y="61669"/>
                    <a:pt x="287501" y="53853"/>
                    <a:pt x="268024" y="53853"/>
                  </a:cubicBezTo>
                  <a:close/>
                  <a:moveTo>
                    <a:pt x="1596939" y="54165"/>
                  </a:moveTo>
                  <a:cubicBezTo>
                    <a:pt x="1587091" y="54165"/>
                    <a:pt x="1577938" y="55974"/>
                    <a:pt x="1570168" y="59457"/>
                  </a:cubicBezTo>
                  <a:cubicBezTo>
                    <a:pt x="1562564" y="62884"/>
                    <a:pt x="1555807" y="68045"/>
                    <a:pt x="1550553" y="74710"/>
                  </a:cubicBezTo>
                  <a:cubicBezTo>
                    <a:pt x="1540108" y="87792"/>
                    <a:pt x="1534057" y="107214"/>
                    <a:pt x="1534057" y="130742"/>
                  </a:cubicBezTo>
                  <a:cubicBezTo>
                    <a:pt x="1534057" y="156929"/>
                    <a:pt x="1541582" y="176910"/>
                    <a:pt x="1555226" y="190199"/>
                  </a:cubicBezTo>
                  <a:cubicBezTo>
                    <a:pt x="1569616" y="204247"/>
                    <a:pt x="1587957" y="207009"/>
                    <a:pt x="1600673" y="207009"/>
                  </a:cubicBezTo>
                  <a:cubicBezTo>
                    <a:pt x="1633728" y="207009"/>
                    <a:pt x="1649939" y="189126"/>
                    <a:pt x="1656708" y="172767"/>
                  </a:cubicBezTo>
                  <a:cubicBezTo>
                    <a:pt x="1656708" y="172767"/>
                    <a:pt x="1638339" y="163739"/>
                    <a:pt x="1638339" y="163739"/>
                  </a:cubicBezTo>
                  <a:cubicBezTo>
                    <a:pt x="1633876" y="173700"/>
                    <a:pt x="1623613" y="188954"/>
                    <a:pt x="1600673" y="188954"/>
                  </a:cubicBezTo>
                  <a:cubicBezTo>
                    <a:pt x="1587564" y="188954"/>
                    <a:pt x="1576840" y="183586"/>
                    <a:pt x="1569235" y="173701"/>
                  </a:cubicBezTo>
                  <a:cubicBezTo>
                    <a:pt x="1561886" y="164134"/>
                    <a:pt x="1557754" y="150894"/>
                    <a:pt x="1557714" y="135100"/>
                  </a:cubicBezTo>
                  <a:cubicBezTo>
                    <a:pt x="1557714" y="135101"/>
                    <a:pt x="1658575" y="135100"/>
                    <a:pt x="1658575" y="135100"/>
                  </a:cubicBezTo>
                  <a:cubicBezTo>
                    <a:pt x="1658575" y="135101"/>
                    <a:pt x="1658575" y="121092"/>
                    <a:pt x="1658575" y="121092"/>
                  </a:cubicBezTo>
                  <a:cubicBezTo>
                    <a:pt x="1658575" y="96895"/>
                    <a:pt x="1652131" y="78850"/>
                    <a:pt x="1640206" y="67861"/>
                  </a:cubicBezTo>
                  <a:cubicBezTo>
                    <a:pt x="1630056" y="58527"/>
                    <a:pt x="1615815" y="54165"/>
                    <a:pt x="1596939" y="54165"/>
                  </a:cubicBezTo>
                  <a:close/>
                  <a:moveTo>
                    <a:pt x="503985" y="54476"/>
                  </a:moveTo>
                  <a:cubicBezTo>
                    <a:pt x="477994" y="54476"/>
                    <a:pt x="441104" y="71963"/>
                    <a:pt x="441104" y="130742"/>
                  </a:cubicBezTo>
                  <a:cubicBezTo>
                    <a:pt x="441104" y="187815"/>
                    <a:pt x="477880" y="207009"/>
                    <a:pt x="502738" y="207009"/>
                  </a:cubicBezTo>
                  <a:cubicBezTo>
                    <a:pt x="517248" y="207009"/>
                    <a:pt x="530431" y="198971"/>
                    <a:pt x="539470" y="187397"/>
                  </a:cubicBezTo>
                  <a:cubicBezTo>
                    <a:pt x="539470" y="187398"/>
                    <a:pt x="540717" y="186775"/>
                    <a:pt x="540717" y="186775"/>
                  </a:cubicBezTo>
                  <a:cubicBezTo>
                    <a:pt x="540717" y="186775"/>
                    <a:pt x="540717" y="214791"/>
                    <a:pt x="540717" y="214791"/>
                  </a:cubicBezTo>
                  <a:cubicBezTo>
                    <a:pt x="540717" y="234440"/>
                    <a:pt x="523714" y="246543"/>
                    <a:pt x="505544" y="246543"/>
                  </a:cubicBezTo>
                  <a:cubicBezTo>
                    <a:pt x="487876" y="246543"/>
                    <a:pt x="472239" y="243171"/>
                    <a:pt x="459471" y="237204"/>
                  </a:cubicBezTo>
                  <a:cubicBezTo>
                    <a:pt x="459471" y="237204"/>
                    <a:pt x="459471" y="257127"/>
                    <a:pt x="459471" y="257127"/>
                  </a:cubicBezTo>
                  <a:cubicBezTo>
                    <a:pt x="470224" y="261736"/>
                    <a:pt x="487722" y="264598"/>
                    <a:pt x="502738" y="264598"/>
                  </a:cubicBezTo>
                  <a:cubicBezTo>
                    <a:pt x="543631" y="264598"/>
                    <a:pt x="563133" y="242092"/>
                    <a:pt x="563133" y="209500"/>
                  </a:cubicBezTo>
                  <a:cubicBezTo>
                    <a:pt x="563133" y="209500"/>
                    <a:pt x="563133" y="57278"/>
                    <a:pt x="563133" y="57278"/>
                  </a:cubicBezTo>
                  <a:lnTo>
                    <a:pt x="546010" y="57278"/>
                  </a:lnTo>
                  <a:cubicBezTo>
                    <a:pt x="546010" y="57278"/>
                    <a:pt x="541030" y="72842"/>
                    <a:pt x="541030" y="72842"/>
                  </a:cubicBezTo>
                  <a:cubicBezTo>
                    <a:pt x="532577" y="61830"/>
                    <a:pt x="521511" y="54476"/>
                    <a:pt x="503985" y="54476"/>
                  </a:cubicBezTo>
                  <a:close/>
                  <a:moveTo>
                    <a:pt x="652785" y="54476"/>
                  </a:moveTo>
                  <a:cubicBezTo>
                    <a:pt x="620066" y="54476"/>
                    <a:pt x="604578" y="74074"/>
                    <a:pt x="597998" y="86228"/>
                  </a:cubicBezTo>
                  <a:cubicBezTo>
                    <a:pt x="597998" y="86228"/>
                    <a:pt x="616361" y="95878"/>
                    <a:pt x="616361" y="95878"/>
                  </a:cubicBezTo>
                  <a:cubicBezTo>
                    <a:pt x="618939" y="88933"/>
                    <a:pt x="628218" y="72842"/>
                    <a:pt x="653093" y="72842"/>
                  </a:cubicBezTo>
                  <a:cubicBezTo>
                    <a:pt x="672708" y="72842"/>
                    <a:pt x="682670" y="81499"/>
                    <a:pt x="682670" y="98679"/>
                  </a:cubicBezTo>
                  <a:cubicBezTo>
                    <a:pt x="682670" y="98679"/>
                    <a:pt x="682670" y="103971"/>
                    <a:pt x="682670" y="103971"/>
                  </a:cubicBezTo>
                  <a:cubicBezTo>
                    <a:pt x="682670" y="103971"/>
                    <a:pt x="682829" y="105580"/>
                    <a:pt x="682357" y="106150"/>
                  </a:cubicBezTo>
                  <a:cubicBezTo>
                    <a:pt x="681628" y="107070"/>
                    <a:pt x="679562" y="107822"/>
                    <a:pt x="674575" y="108329"/>
                  </a:cubicBezTo>
                  <a:cubicBezTo>
                    <a:pt x="647110" y="111393"/>
                    <a:pt x="628855" y="115904"/>
                    <a:pt x="615427" y="124517"/>
                  </a:cubicBezTo>
                  <a:cubicBezTo>
                    <a:pt x="600849" y="133886"/>
                    <a:pt x="591770" y="147004"/>
                    <a:pt x="591770" y="164984"/>
                  </a:cubicBezTo>
                  <a:cubicBezTo>
                    <a:pt x="591770" y="177758"/>
                    <a:pt x="597952" y="188659"/>
                    <a:pt x="606092" y="196425"/>
                  </a:cubicBezTo>
                  <a:cubicBezTo>
                    <a:pt x="613651" y="203577"/>
                    <a:pt x="623960" y="207298"/>
                    <a:pt x="635350" y="207631"/>
                  </a:cubicBezTo>
                  <a:cubicBezTo>
                    <a:pt x="659599" y="208409"/>
                    <a:pt x="675560" y="198318"/>
                    <a:pt x="683290" y="186464"/>
                  </a:cubicBezTo>
                  <a:cubicBezTo>
                    <a:pt x="683888" y="194609"/>
                    <a:pt x="686808" y="199262"/>
                    <a:pt x="693251" y="202651"/>
                  </a:cubicBezTo>
                  <a:cubicBezTo>
                    <a:pt x="699302" y="205882"/>
                    <a:pt x="709224" y="205239"/>
                    <a:pt x="713487" y="204207"/>
                  </a:cubicBezTo>
                  <a:cubicBezTo>
                    <a:pt x="713487" y="204207"/>
                    <a:pt x="713487" y="188643"/>
                    <a:pt x="713487" y="188643"/>
                  </a:cubicBezTo>
                  <a:cubicBezTo>
                    <a:pt x="708353" y="188386"/>
                    <a:pt x="705080" y="185945"/>
                    <a:pt x="705080" y="179615"/>
                  </a:cubicBezTo>
                  <a:cubicBezTo>
                    <a:pt x="705080" y="179615"/>
                    <a:pt x="705080" y="108329"/>
                    <a:pt x="705080" y="108329"/>
                  </a:cubicBezTo>
                  <a:cubicBezTo>
                    <a:pt x="705080" y="108329"/>
                    <a:pt x="705080" y="98991"/>
                    <a:pt x="705080" y="98991"/>
                  </a:cubicBezTo>
                  <a:cubicBezTo>
                    <a:pt x="705080" y="84279"/>
                    <a:pt x="699308" y="72212"/>
                    <a:pt x="688271" y="64437"/>
                  </a:cubicBezTo>
                  <a:cubicBezTo>
                    <a:pt x="679169" y="57980"/>
                    <a:pt x="666458" y="54476"/>
                    <a:pt x="652785" y="54476"/>
                  </a:cubicBezTo>
                  <a:close/>
                  <a:moveTo>
                    <a:pt x="811234" y="54476"/>
                  </a:moveTo>
                  <a:cubicBezTo>
                    <a:pt x="796241" y="54476"/>
                    <a:pt x="780895" y="62242"/>
                    <a:pt x="767962" y="76889"/>
                  </a:cubicBezTo>
                  <a:lnTo>
                    <a:pt x="767962" y="57278"/>
                  </a:lnTo>
                  <a:lnTo>
                    <a:pt x="744926" y="57278"/>
                  </a:lnTo>
                  <a:lnTo>
                    <a:pt x="744926" y="204830"/>
                  </a:lnTo>
                  <a:lnTo>
                    <a:pt x="767962" y="204830"/>
                  </a:lnTo>
                  <a:cubicBezTo>
                    <a:pt x="767962" y="204830"/>
                    <a:pt x="767962" y="95255"/>
                    <a:pt x="767962" y="95255"/>
                  </a:cubicBezTo>
                  <a:cubicBezTo>
                    <a:pt x="775800" y="86879"/>
                    <a:pt x="793372" y="72842"/>
                    <a:pt x="809367" y="72842"/>
                  </a:cubicBezTo>
                  <a:cubicBezTo>
                    <a:pt x="825397" y="72842"/>
                    <a:pt x="832398" y="80707"/>
                    <a:pt x="832398" y="98368"/>
                  </a:cubicBezTo>
                  <a:cubicBezTo>
                    <a:pt x="832398" y="98368"/>
                    <a:pt x="832398" y="204830"/>
                    <a:pt x="832398" y="204830"/>
                  </a:cubicBezTo>
                  <a:lnTo>
                    <a:pt x="855435" y="204830"/>
                  </a:lnTo>
                  <a:cubicBezTo>
                    <a:pt x="855435" y="204830"/>
                    <a:pt x="855435" y="97745"/>
                    <a:pt x="855435" y="97745"/>
                  </a:cubicBezTo>
                  <a:cubicBezTo>
                    <a:pt x="855435" y="65866"/>
                    <a:pt x="832762" y="54476"/>
                    <a:pt x="811234" y="54476"/>
                  </a:cubicBezTo>
                  <a:close/>
                  <a:moveTo>
                    <a:pt x="1228054" y="54476"/>
                  </a:moveTo>
                  <a:cubicBezTo>
                    <a:pt x="1195358" y="54476"/>
                    <a:pt x="1179869" y="74074"/>
                    <a:pt x="1173266" y="86228"/>
                  </a:cubicBezTo>
                  <a:cubicBezTo>
                    <a:pt x="1173266" y="86228"/>
                    <a:pt x="1191635" y="95878"/>
                    <a:pt x="1191635" y="95878"/>
                  </a:cubicBezTo>
                  <a:cubicBezTo>
                    <a:pt x="1194219" y="88933"/>
                    <a:pt x="1203486" y="72842"/>
                    <a:pt x="1228367" y="72842"/>
                  </a:cubicBezTo>
                  <a:cubicBezTo>
                    <a:pt x="1247977" y="72842"/>
                    <a:pt x="1257938" y="81499"/>
                    <a:pt x="1257938" y="98679"/>
                  </a:cubicBezTo>
                  <a:cubicBezTo>
                    <a:pt x="1257938" y="98679"/>
                    <a:pt x="1257938" y="103971"/>
                    <a:pt x="1257938" y="103971"/>
                  </a:cubicBezTo>
                  <a:cubicBezTo>
                    <a:pt x="1257938" y="103971"/>
                    <a:pt x="1257779" y="105580"/>
                    <a:pt x="1257318" y="106150"/>
                  </a:cubicBezTo>
                  <a:cubicBezTo>
                    <a:pt x="1256600" y="107070"/>
                    <a:pt x="1254853" y="107822"/>
                    <a:pt x="1249844" y="108329"/>
                  </a:cubicBezTo>
                  <a:cubicBezTo>
                    <a:pt x="1222384" y="111388"/>
                    <a:pt x="1204124" y="115904"/>
                    <a:pt x="1190701" y="124517"/>
                  </a:cubicBezTo>
                  <a:cubicBezTo>
                    <a:pt x="1176129" y="133886"/>
                    <a:pt x="1167039" y="147004"/>
                    <a:pt x="1167039" y="164984"/>
                  </a:cubicBezTo>
                  <a:cubicBezTo>
                    <a:pt x="1167039" y="177758"/>
                    <a:pt x="1173215" y="188654"/>
                    <a:pt x="1181361" y="196425"/>
                  </a:cubicBezTo>
                  <a:cubicBezTo>
                    <a:pt x="1188925" y="203577"/>
                    <a:pt x="1199240" y="207298"/>
                    <a:pt x="1210624" y="207631"/>
                  </a:cubicBezTo>
                  <a:cubicBezTo>
                    <a:pt x="1234850" y="208409"/>
                    <a:pt x="1250828" y="198318"/>
                    <a:pt x="1258564" y="186464"/>
                  </a:cubicBezTo>
                  <a:cubicBezTo>
                    <a:pt x="1259173" y="194605"/>
                    <a:pt x="1262071" y="199262"/>
                    <a:pt x="1268526" y="202651"/>
                  </a:cubicBezTo>
                  <a:cubicBezTo>
                    <a:pt x="1274559" y="205882"/>
                    <a:pt x="1284487" y="205239"/>
                    <a:pt x="1288756" y="204207"/>
                  </a:cubicBezTo>
                  <a:cubicBezTo>
                    <a:pt x="1288756" y="204207"/>
                    <a:pt x="1288756" y="188643"/>
                    <a:pt x="1288756" y="188643"/>
                  </a:cubicBezTo>
                  <a:cubicBezTo>
                    <a:pt x="1283633" y="188386"/>
                    <a:pt x="1280354" y="185945"/>
                    <a:pt x="1280354" y="179615"/>
                  </a:cubicBezTo>
                  <a:cubicBezTo>
                    <a:pt x="1280354" y="179615"/>
                    <a:pt x="1280354" y="108329"/>
                    <a:pt x="1280354" y="108329"/>
                  </a:cubicBezTo>
                  <a:cubicBezTo>
                    <a:pt x="1280354" y="108329"/>
                    <a:pt x="1280354" y="98991"/>
                    <a:pt x="1280354" y="98991"/>
                  </a:cubicBezTo>
                  <a:cubicBezTo>
                    <a:pt x="1280354" y="84279"/>
                    <a:pt x="1274281" y="72212"/>
                    <a:pt x="1263232" y="64437"/>
                  </a:cubicBezTo>
                  <a:cubicBezTo>
                    <a:pt x="1254124" y="57980"/>
                    <a:pt x="1241721" y="54476"/>
                    <a:pt x="1228054" y="54476"/>
                  </a:cubicBezTo>
                  <a:close/>
                  <a:moveTo>
                    <a:pt x="1386503" y="54476"/>
                  </a:moveTo>
                  <a:cubicBezTo>
                    <a:pt x="1371470" y="54476"/>
                    <a:pt x="1356169" y="62242"/>
                    <a:pt x="1343236" y="76889"/>
                  </a:cubicBezTo>
                  <a:lnTo>
                    <a:pt x="1343236" y="57278"/>
                  </a:lnTo>
                  <a:lnTo>
                    <a:pt x="1320200" y="57278"/>
                  </a:lnTo>
                  <a:lnTo>
                    <a:pt x="1320200" y="204830"/>
                  </a:lnTo>
                  <a:lnTo>
                    <a:pt x="1343236" y="204830"/>
                  </a:lnTo>
                  <a:cubicBezTo>
                    <a:pt x="1343236" y="204830"/>
                    <a:pt x="1343236" y="95255"/>
                    <a:pt x="1343236" y="95255"/>
                  </a:cubicBezTo>
                  <a:cubicBezTo>
                    <a:pt x="1351086" y="86874"/>
                    <a:pt x="1368624" y="72842"/>
                    <a:pt x="1384636" y="72842"/>
                  </a:cubicBezTo>
                  <a:cubicBezTo>
                    <a:pt x="1400642" y="72842"/>
                    <a:pt x="1407672" y="80707"/>
                    <a:pt x="1407672" y="98368"/>
                  </a:cubicBezTo>
                  <a:cubicBezTo>
                    <a:pt x="1407672" y="98368"/>
                    <a:pt x="1407672" y="204830"/>
                    <a:pt x="1407672" y="204830"/>
                  </a:cubicBezTo>
                  <a:lnTo>
                    <a:pt x="1430709" y="204830"/>
                  </a:lnTo>
                  <a:cubicBezTo>
                    <a:pt x="1430709" y="204830"/>
                    <a:pt x="1430709" y="97745"/>
                    <a:pt x="1430709" y="97745"/>
                  </a:cubicBezTo>
                  <a:cubicBezTo>
                    <a:pt x="1430709" y="65866"/>
                    <a:pt x="1408037" y="54476"/>
                    <a:pt x="1386503" y="54476"/>
                  </a:cubicBezTo>
                  <a:close/>
                  <a:moveTo>
                    <a:pt x="432387" y="55099"/>
                  </a:moveTo>
                  <a:cubicBezTo>
                    <a:pt x="409015" y="55099"/>
                    <a:pt x="395164" y="64160"/>
                    <a:pt x="383203" y="85605"/>
                  </a:cubicBezTo>
                  <a:lnTo>
                    <a:pt x="383203" y="84049"/>
                  </a:lnTo>
                  <a:lnTo>
                    <a:pt x="383203" y="57278"/>
                  </a:lnTo>
                  <a:lnTo>
                    <a:pt x="360167" y="57278"/>
                  </a:lnTo>
                  <a:lnTo>
                    <a:pt x="360167" y="204519"/>
                  </a:lnTo>
                  <a:lnTo>
                    <a:pt x="383203" y="204519"/>
                  </a:lnTo>
                  <a:cubicBezTo>
                    <a:pt x="383203" y="204519"/>
                    <a:pt x="383203" y="121092"/>
                    <a:pt x="383203" y="121092"/>
                  </a:cubicBezTo>
                  <a:cubicBezTo>
                    <a:pt x="388890" y="90786"/>
                    <a:pt x="404935" y="76578"/>
                    <a:pt x="432387" y="76578"/>
                  </a:cubicBezTo>
                  <a:cubicBezTo>
                    <a:pt x="432387" y="76578"/>
                    <a:pt x="432387" y="55099"/>
                    <a:pt x="432387" y="55099"/>
                  </a:cubicBezTo>
                  <a:close/>
                  <a:moveTo>
                    <a:pt x="1674137" y="56966"/>
                  </a:moveTo>
                  <a:lnTo>
                    <a:pt x="1725504" y="203273"/>
                  </a:lnTo>
                  <a:cubicBezTo>
                    <a:pt x="1725504" y="203273"/>
                    <a:pt x="1725504" y="204519"/>
                    <a:pt x="1725504" y="204519"/>
                  </a:cubicBezTo>
                  <a:cubicBezTo>
                    <a:pt x="1722436" y="218540"/>
                    <a:pt x="1713556" y="235850"/>
                    <a:pt x="1705581" y="241251"/>
                  </a:cubicBezTo>
                  <a:cubicBezTo>
                    <a:pt x="1698534" y="246032"/>
                    <a:pt x="1690906" y="246543"/>
                    <a:pt x="1685032" y="246543"/>
                  </a:cubicBezTo>
                  <a:cubicBezTo>
                    <a:pt x="1682203" y="246543"/>
                    <a:pt x="1676346" y="245586"/>
                    <a:pt x="1673830" y="244986"/>
                  </a:cubicBezTo>
                  <a:cubicBezTo>
                    <a:pt x="1673830" y="244986"/>
                    <a:pt x="1673830" y="262730"/>
                    <a:pt x="1673830" y="262730"/>
                  </a:cubicBezTo>
                  <a:cubicBezTo>
                    <a:pt x="1677017" y="263512"/>
                    <a:pt x="1684372" y="264909"/>
                    <a:pt x="1689079" y="264909"/>
                  </a:cubicBezTo>
                  <a:cubicBezTo>
                    <a:pt x="1700060" y="264909"/>
                    <a:pt x="1709315" y="262161"/>
                    <a:pt x="1717096" y="256505"/>
                  </a:cubicBezTo>
                  <a:cubicBezTo>
                    <a:pt x="1726415" y="249733"/>
                    <a:pt x="1736735" y="232083"/>
                    <a:pt x="1741693" y="216971"/>
                  </a:cubicBezTo>
                  <a:cubicBezTo>
                    <a:pt x="1741693" y="216971"/>
                    <a:pt x="1793054" y="56966"/>
                    <a:pt x="1793054" y="56966"/>
                  </a:cubicBezTo>
                  <a:lnTo>
                    <a:pt x="1770643" y="56966"/>
                  </a:lnTo>
                  <a:lnTo>
                    <a:pt x="1737019" y="170276"/>
                  </a:lnTo>
                  <a:lnTo>
                    <a:pt x="1736712" y="172767"/>
                  </a:lnTo>
                  <a:lnTo>
                    <a:pt x="1736086" y="170276"/>
                  </a:lnTo>
                  <a:lnTo>
                    <a:pt x="1696553" y="56966"/>
                  </a:lnTo>
                  <a:lnTo>
                    <a:pt x="1674137" y="56966"/>
                  </a:lnTo>
                  <a:close/>
                  <a:moveTo>
                    <a:pt x="268024" y="72220"/>
                  </a:moveTo>
                  <a:cubicBezTo>
                    <a:pt x="292823" y="72220"/>
                    <a:pt x="307559" y="93986"/>
                    <a:pt x="307559" y="130431"/>
                  </a:cubicBezTo>
                  <a:cubicBezTo>
                    <a:pt x="307558" y="166886"/>
                    <a:pt x="292823" y="188643"/>
                    <a:pt x="268024" y="188643"/>
                  </a:cubicBezTo>
                  <a:cubicBezTo>
                    <a:pt x="243265" y="188643"/>
                    <a:pt x="228490" y="166886"/>
                    <a:pt x="228490" y="130431"/>
                  </a:cubicBezTo>
                  <a:cubicBezTo>
                    <a:pt x="228490" y="93986"/>
                    <a:pt x="243265" y="72220"/>
                    <a:pt x="268024" y="72220"/>
                  </a:cubicBezTo>
                  <a:close/>
                  <a:moveTo>
                    <a:pt x="505544" y="72531"/>
                  </a:moveTo>
                  <a:cubicBezTo>
                    <a:pt x="518540" y="72531"/>
                    <a:pt x="529947" y="78146"/>
                    <a:pt x="540717" y="91520"/>
                  </a:cubicBezTo>
                  <a:cubicBezTo>
                    <a:pt x="540717" y="91520"/>
                    <a:pt x="540717" y="161872"/>
                    <a:pt x="540717" y="161872"/>
                  </a:cubicBezTo>
                  <a:cubicBezTo>
                    <a:pt x="534757" y="178841"/>
                    <a:pt x="517680" y="188643"/>
                    <a:pt x="505544" y="188643"/>
                  </a:cubicBezTo>
                  <a:cubicBezTo>
                    <a:pt x="481785" y="188643"/>
                    <a:pt x="465386" y="173851"/>
                    <a:pt x="465386" y="129497"/>
                  </a:cubicBezTo>
                  <a:cubicBezTo>
                    <a:pt x="465386" y="92202"/>
                    <a:pt x="480106" y="72531"/>
                    <a:pt x="505544" y="72531"/>
                  </a:cubicBezTo>
                  <a:close/>
                  <a:moveTo>
                    <a:pt x="1597560" y="72531"/>
                  </a:moveTo>
                  <a:cubicBezTo>
                    <a:pt x="1623954" y="72531"/>
                    <a:pt x="1635754" y="86487"/>
                    <a:pt x="1635851" y="116734"/>
                  </a:cubicBezTo>
                  <a:cubicBezTo>
                    <a:pt x="1635851" y="116734"/>
                    <a:pt x="1558340" y="116734"/>
                    <a:pt x="1558340" y="116734"/>
                  </a:cubicBezTo>
                  <a:cubicBezTo>
                    <a:pt x="1560344" y="86511"/>
                    <a:pt x="1573009" y="72531"/>
                    <a:pt x="1597560" y="72531"/>
                  </a:cubicBezTo>
                  <a:close/>
                  <a:moveTo>
                    <a:pt x="683290" y="124517"/>
                  </a:moveTo>
                  <a:cubicBezTo>
                    <a:pt x="683290" y="124517"/>
                    <a:pt x="683290" y="161872"/>
                    <a:pt x="683290" y="161872"/>
                  </a:cubicBezTo>
                  <a:cubicBezTo>
                    <a:pt x="682231" y="174768"/>
                    <a:pt x="658130" y="190377"/>
                    <a:pt x="638464" y="189265"/>
                  </a:cubicBezTo>
                  <a:cubicBezTo>
                    <a:pt x="627614" y="188670"/>
                    <a:pt x="617163" y="179934"/>
                    <a:pt x="616053" y="165607"/>
                  </a:cubicBezTo>
                  <a:cubicBezTo>
                    <a:pt x="614249" y="141665"/>
                    <a:pt x="632242" y="131725"/>
                    <a:pt x="672395" y="127318"/>
                  </a:cubicBezTo>
                  <a:cubicBezTo>
                    <a:pt x="675190" y="127062"/>
                    <a:pt x="680592" y="126071"/>
                    <a:pt x="683290" y="124517"/>
                  </a:cubicBezTo>
                  <a:close/>
                  <a:moveTo>
                    <a:pt x="1258564" y="124517"/>
                  </a:moveTo>
                  <a:cubicBezTo>
                    <a:pt x="1258564" y="124517"/>
                    <a:pt x="1258564" y="161872"/>
                    <a:pt x="1258564" y="161872"/>
                  </a:cubicBezTo>
                  <a:cubicBezTo>
                    <a:pt x="1257500" y="174762"/>
                    <a:pt x="1233399" y="190377"/>
                    <a:pt x="1213738" y="189265"/>
                  </a:cubicBezTo>
                  <a:cubicBezTo>
                    <a:pt x="1202906" y="188666"/>
                    <a:pt x="1192403" y="179929"/>
                    <a:pt x="1191322" y="165607"/>
                  </a:cubicBezTo>
                  <a:cubicBezTo>
                    <a:pt x="1189495" y="141665"/>
                    <a:pt x="1207505" y="131725"/>
                    <a:pt x="1247669" y="127318"/>
                  </a:cubicBezTo>
                  <a:cubicBezTo>
                    <a:pt x="1250441" y="127062"/>
                    <a:pt x="1255883" y="126071"/>
                    <a:pt x="1258564" y="124517"/>
                  </a:cubicBezTo>
                  <a:close/>
                </a:path>
              </a:pathLst>
            </a:custGeom>
            <a:solidFill>
              <a:srgbClr val="000000"/>
            </a:solidFill>
            <a:ln w="50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B56E1D8-BD8E-2A40-B041-C9BB5E48D69D}"/>
              </a:ext>
            </a:extLst>
          </p:cNvPr>
          <p:cNvSpPr txBox="1">
            <a:spLocks/>
          </p:cNvSpPr>
          <p:nvPr userDrawn="1"/>
        </p:nvSpPr>
        <p:spPr>
          <a:xfrm>
            <a:off x="492876" y="6475336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480669-B206-1B49-930C-059E81B99615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1FD33D-0332-AA46-A3D5-CFE6FC784A26}"/>
              </a:ext>
            </a:extLst>
          </p:cNvPr>
          <p:cNvSpPr/>
          <p:nvPr userDrawn="1"/>
        </p:nvSpPr>
        <p:spPr>
          <a:xfrm>
            <a:off x="285750" y="495301"/>
            <a:ext cx="45721" cy="28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924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4023" userDrawn="1">
          <p15:clr>
            <a:srgbClr val="FBAE40"/>
          </p15:clr>
        </p15:guide>
        <p15:guide id="7" orient="horz" pos="1071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71715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950" b="0" i="0">
                <a:solidFill>
                  <a:schemeClr val="tx2"/>
                </a:solidFill>
                <a:latin typeface="Microsoft GothicNeo Light" panose="02000300000000000000" pitchFamily="2" charset="-127"/>
                <a:ea typeface="Microsoft GothicNeo Light" panose="02000300000000000000" pitchFamily="2" charset="-127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976087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788" b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742A9862-D504-47B4-B95A-EDAD17931ABF}"/>
              </a:ext>
            </a:extLst>
          </p:cNvPr>
          <p:cNvSpPr txBox="1">
            <a:spLocks/>
          </p:cNvSpPr>
          <p:nvPr userDrawn="1"/>
        </p:nvSpPr>
        <p:spPr>
          <a:xfrm>
            <a:off x="495302" y="6546921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marL="0" marR="0" lvl="0" indent="0" algn="r" defTabSz="742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4B12981-7522-4304-A989-6C89E3C66D8E}"/>
              </a:ext>
            </a:extLst>
          </p:cNvPr>
          <p:cNvSpPr txBox="1">
            <a:spLocks/>
          </p:cNvSpPr>
          <p:nvPr userDrawn="1"/>
        </p:nvSpPr>
        <p:spPr>
          <a:xfrm>
            <a:off x="492876" y="6472888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8C5CAD-FDA9-7A49-A8BF-9F9158A22E85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967BDE-E705-4E17-BCB7-D31036291AC6}"/>
              </a:ext>
            </a:extLst>
          </p:cNvPr>
          <p:cNvCxnSpPr>
            <a:cxnSpLocks/>
          </p:cNvCxnSpPr>
          <p:nvPr userDrawn="1"/>
        </p:nvCxnSpPr>
        <p:spPr>
          <a:xfrm>
            <a:off x="2888834" y="6618774"/>
            <a:ext cx="64837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0B0DC600-AE72-4C88-AA42-4CED177101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3513" y="6493399"/>
            <a:ext cx="888432" cy="25883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A5457F-B3B3-467B-BDED-9E88FF42496C}"/>
              </a:ext>
            </a:extLst>
          </p:cNvPr>
          <p:cNvCxnSpPr/>
          <p:nvPr userDrawn="1"/>
        </p:nvCxnSpPr>
        <p:spPr>
          <a:xfrm>
            <a:off x="10784366" y="6493399"/>
            <a:ext cx="0" cy="2588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C7F442E-3805-40D3-9C87-F8FB9B9C865C}"/>
              </a:ext>
            </a:extLst>
          </p:cNvPr>
          <p:cNvSpPr/>
          <p:nvPr userDrawn="1"/>
        </p:nvSpPr>
        <p:spPr>
          <a:xfrm>
            <a:off x="9467851" y="6543762"/>
            <a:ext cx="1247371" cy="182154"/>
          </a:xfrm>
          <a:custGeom>
            <a:avLst/>
            <a:gdLst>
              <a:gd name="connsiteX0" fmla="*/ 1471175 w 1793053"/>
              <a:gd name="connsiteY0" fmla="*/ 0 h 261840"/>
              <a:gd name="connsiteX1" fmla="*/ 1471175 w 1793053"/>
              <a:gd name="connsiteY1" fmla="*/ 183973 h 261840"/>
              <a:gd name="connsiteX2" fmla="*/ 1480823 w 1793053"/>
              <a:gd name="connsiteY2" fmla="*/ 201717 h 261840"/>
              <a:gd name="connsiteX3" fmla="*/ 1504173 w 1793053"/>
              <a:gd name="connsiteY3" fmla="*/ 207009 h 261840"/>
              <a:gd name="connsiteX4" fmla="*/ 1519428 w 1793053"/>
              <a:gd name="connsiteY4" fmla="*/ 204830 h 261840"/>
              <a:gd name="connsiteX5" fmla="*/ 1519428 w 1793053"/>
              <a:gd name="connsiteY5" fmla="*/ 188331 h 261840"/>
              <a:gd name="connsiteX6" fmla="*/ 1511954 w 1793053"/>
              <a:gd name="connsiteY6" fmla="*/ 188643 h 261840"/>
              <a:gd name="connsiteX7" fmla="*/ 1494211 w 1793053"/>
              <a:gd name="connsiteY7" fmla="*/ 175880 h 261840"/>
              <a:gd name="connsiteX8" fmla="*/ 1494211 w 1793053"/>
              <a:gd name="connsiteY8" fmla="*/ 0 h 261840"/>
              <a:gd name="connsiteX9" fmla="*/ 1471175 w 1793053"/>
              <a:gd name="connsiteY9" fmla="*/ 0 h 261840"/>
              <a:gd name="connsiteX10" fmla="*/ 984626 w 1793053"/>
              <a:gd name="connsiteY10" fmla="*/ 1868 h 261840"/>
              <a:gd name="connsiteX11" fmla="*/ 940420 w 1793053"/>
              <a:gd name="connsiteY11" fmla="*/ 17121 h 261840"/>
              <a:gd name="connsiteX12" fmla="*/ 923610 w 1793053"/>
              <a:gd name="connsiteY12" fmla="*/ 54165 h 261840"/>
              <a:gd name="connsiteX13" fmla="*/ 943220 w 1793053"/>
              <a:gd name="connsiteY13" fmla="*/ 91831 h 261840"/>
              <a:gd name="connsiteX14" fmla="*/ 985246 w 1793053"/>
              <a:gd name="connsiteY14" fmla="*/ 111131 h 261840"/>
              <a:gd name="connsiteX15" fmla="*/ 1035366 w 1793053"/>
              <a:gd name="connsiteY15" fmla="*/ 152222 h 261840"/>
              <a:gd name="connsiteX16" fmla="*/ 1025092 w 1793053"/>
              <a:gd name="connsiteY16" fmla="*/ 177747 h 261840"/>
              <a:gd name="connsiteX17" fmla="*/ 993027 w 1793053"/>
              <a:gd name="connsiteY17" fmla="*/ 187709 h 261840"/>
              <a:gd name="connsiteX18" fmla="*/ 940420 w 1793053"/>
              <a:gd name="connsiteY18" fmla="*/ 147552 h 261840"/>
              <a:gd name="connsiteX19" fmla="*/ 918317 w 1793053"/>
              <a:gd name="connsiteY19" fmla="*/ 153467 h 261840"/>
              <a:gd name="connsiteX20" fmla="*/ 942907 w 1793053"/>
              <a:gd name="connsiteY20" fmla="*/ 190199 h 261840"/>
              <a:gd name="connsiteX21" fmla="*/ 991781 w 1793053"/>
              <a:gd name="connsiteY21" fmla="*/ 207320 h 261840"/>
              <a:gd name="connsiteX22" fmla="*/ 1045328 w 1793053"/>
              <a:gd name="connsiteY22" fmla="*/ 188954 h 261840"/>
              <a:gd name="connsiteX23" fmla="*/ 1060270 w 1793053"/>
              <a:gd name="connsiteY23" fmla="*/ 148486 h 261840"/>
              <a:gd name="connsiteX24" fmla="*/ 1039413 w 1793053"/>
              <a:gd name="connsiteY24" fmla="*/ 109575 h 261840"/>
              <a:gd name="connsiteX25" fmla="*/ 996141 w 1793053"/>
              <a:gd name="connsiteY25" fmla="*/ 89963 h 261840"/>
              <a:gd name="connsiteX26" fmla="*/ 947580 w 1793053"/>
              <a:gd name="connsiteY26" fmla="*/ 52297 h 261840"/>
              <a:gd name="connsiteX27" fmla="*/ 957229 w 1793053"/>
              <a:gd name="connsiteY27" fmla="*/ 29573 h 261840"/>
              <a:gd name="connsiteX28" fmla="*/ 983999 w 1793053"/>
              <a:gd name="connsiteY28" fmla="*/ 21479 h 261840"/>
              <a:gd name="connsiteX29" fmla="*/ 1015130 w 1793053"/>
              <a:gd name="connsiteY29" fmla="*/ 31440 h 261840"/>
              <a:gd name="connsiteX30" fmla="*/ 1030693 w 1793053"/>
              <a:gd name="connsiteY30" fmla="*/ 56344 h 261840"/>
              <a:gd name="connsiteX31" fmla="*/ 1052175 w 1793053"/>
              <a:gd name="connsiteY31" fmla="*/ 53542 h 261840"/>
              <a:gd name="connsiteX32" fmla="*/ 984626 w 1793053"/>
              <a:gd name="connsiteY32" fmla="*/ 1868 h 261840"/>
              <a:gd name="connsiteX33" fmla="*/ 0 w 1793053"/>
              <a:gd name="connsiteY33" fmla="*/ 4669 h 261840"/>
              <a:gd name="connsiteX34" fmla="*/ 0 w 1793053"/>
              <a:gd name="connsiteY34" fmla="*/ 204519 h 261840"/>
              <a:gd name="connsiteX35" fmla="*/ 23036 w 1793053"/>
              <a:gd name="connsiteY35" fmla="*/ 204519 h 261840"/>
              <a:gd name="connsiteX36" fmla="*/ 23036 w 1793053"/>
              <a:gd name="connsiteY36" fmla="*/ 21790 h 261840"/>
              <a:gd name="connsiteX37" fmla="*/ 23659 w 1793053"/>
              <a:gd name="connsiteY37" fmla="*/ 22413 h 261840"/>
              <a:gd name="connsiteX38" fmla="*/ 78446 w 1793053"/>
              <a:gd name="connsiteY38" fmla="*/ 204519 h 261840"/>
              <a:gd name="connsiteX39" fmla="*/ 96190 w 1793053"/>
              <a:gd name="connsiteY39" fmla="*/ 204519 h 261840"/>
              <a:gd name="connsiteX40" fmla="*/ 151289 w 1793053"/>
              <a:gd name="connsiteY40" fmla="*/ 22413 h 261840"/>
              <a:gd name="connsiteX41" fmla="*/ 151600 w 1793053"/>
              <a:gd name="connsiteY41" fmla="*/ 21790 h 261840"/>
              <a:gd name="connsiteX42" fmla="*/ 151600 w 1793053"/>
              <a:gd name="connsiteY42" fmla="*/ 204519 h 261840"/>
              <a:gd name="connsiteX43" fmla="*/ 174636 w 1793053"/>
              <a:gd name="connsiteY43" fmla="*/ 204519 h 261840"/>
              <a:gd name="connsiteX44" fmla="*/ 174636 w 1793053"/>
              <a:gd name="connsiteY44" fmla="*/ 4669 h 261840"/>
              <a:gd name="connsiteX45" fmla="*/ 136347 w 1793053"/>
              <a:gd name="connsiteY45" fmla="*/ 4669 h 261840"/>
              <a:gd name="connsiteX46" fmla="*/ 87474 w 1793053"/>
              <a:gd name="connsiteY46" fmla="*/ 165296 h 261840"/>
              <a:gd name="connsiteX47" fmla="*/ 87474 w 1793053"/>
              <a:gd name="connsiteY47" fmla="*/ 165918 h 261840"/>
              <a:gd name="connsiteX48" fmla="*/ 87162 w 1793053"/>
              <a:gd name="connsiteY48" fmla="*/ 165296 h 261840"/>
              <a:gd name="connsiteX49" fmla="*/ 38289 w 1793053"/>
              <a:gd name="connsiteY49" fmla="*/ 4669 h 261840"/>
              <a:gd name="connsiteX50" fmla="*/ 0 w 1793053"/>
              <a:gd name="connsiteY50" fmla="*/ 4669 h 261840"/>
              <a:gd name="connsiteX51" fmla="*/ 1096689 w 1793053"/>
              <a:gd name="connsiteY51" fmla="*/ 8716 h 261840"/>
              <a:gd name="connsiteX52" fmla="*/ 1096689 w 1793053"/>
              <a:gd name="connsiteY52" fmla="*/ 56655 h 261840"/>
              <a:gd name="connsiteX53" fmla="*/ 1074586 w 1793053"/>
              <a:gd name="connsiteY53" fmla="*/ 56655 h 261840"/>
              <a:gd name="connsiteX54" fmla="*/ 1074586 w 1793053"/>
              <a:gd name="connsiteY54" fmla="*/ 75021 h 261840"/>
              <a:gd name="connsiteX55" fmla="*/ 1096689 w 1793053"/>
              <a:gd name="connsiteY55" fmla="*/ 75021 h 261840"/>
              <a:gd name="connsiteX56" fmla="*/ 1096689 w 1793053"/>
              <a:gd name="connsiteY56" fmla="*/ 183973 h 261840"/>
              <a:gd name="connsiteX57" fmla="*/ 1105716 w 1793053"/>
              <a:gd name="connsiteY57" fmla="*/ 201717 h 261840"/>
              <a:gd name="connsiteX58" fmla="*/ 1129066 w 1793053"/>
              <a:gd name="connsiteY58" fmla="*/ 207009 h 261840"/>
              <a:gd name="connsiteX59" fmla="*/ 1144629 w 1793053"/>
              <a:gd name="connsiteY59" fmla="*/ 204830 h 261840"/>
              <a:gd name="connsiteX60" fmla="*/ 1144629 w 1793053"/>
              <a:gd name="connsiteY60" fmla="*/ 188331 h 261840"/>
              <a:gd name="connsiteX61" fmla="*/ 1136847 w 1793053"/>
              <a:gd name="connsiteY61" fmla="*/ 188643 h 261840"/>
              <a:gd name="connsiteX62" fmla="*/ 1119725 w 1793053"/>
              <a:gd name="connsiteY62" fmla="*/ 175880 h 261840"/>
              <a:gd name="connsiteX63" fmla="*/ 1119725 w 1793053"/>
              <a:gd name="connsiteY63" fmla="*/ 75021 h 261840"/>
              <a:gd name="connsiteX64" fmla="*/ 1144629 w 1793053"/>
              <a:gd name="connsiteY64" fmla="*/ 75021 h 261840"/>
              <a:gd name="connsiteX65" fmla="*/ 1144629 w 1793053"/>
              <a:gd name="connsiteY65" fmla="*/ 56655 h 261840"/>
              <a:gd name="connsiteX66" fmla="*/ 1119725 w 1793053"/>
              <a:gd name="connsiteY66" fmla="*/ 56655 h 261840"/>
              <a:gd name="connsiteX67" fmla="*/ 1119725 w 1793053"/>
              <a:gd name="connsiteY67" fmla="*/ 8716 h 261840"/>
              <a:gd name="connsiteX68" fmla="*/ 1096689 w 1793053"/>
              <a:gd name="connsiteY68" fmla="*/ 8716 h 261840"/>
              <a:gd name="connsiteX69" fmla="*/ 268024 w 1793053"/>
              <a:gd name="connsiteY69" fmla="*/ 53853 h 261840"/>
              <a:gd name="connsiteX70" fmla="*/ 220707 w 1793053"/>
              <a:gd name="connsiteY70" fmla="*/ 76266 h 261840"/>
              <a:gd name="connsiteX71" fmla="*/ 204209 w 1793053"/>
              <a:gd name="connsiteY71" fmla="*/ 130431 h 261840"/>
              <a:gd name="connsiteX72" fmla="*/ 220707 w 1793053"/>
              <a:gd name="connsiteY72" fmla="*/ 184596 h 261840"/>
              <a:gd name="connsiteX73" fmla="*/ 268024 w 1793053"/>
              <a:gd name="connsiteY73" fmla="*/ 207009 h 261840"/>
              <a:gd name="connsiteX74" fmla="*/ 315341 w 1793053"/>
              <a:gd name="connsiteY74" fmla="*/ 184596 h 261840"/>
              <a:gd name="connsiteX75" fmla="*/ 331840 w 1793053"/>
              <a:gd name="connsiteY75" fmla="*/ 130431 h 261840"/>
              <a:gd name="connsiteX76" fmla="*/ 315341 w 1793053"/>
              <a:gd name="connsiteY76" fmla="*/ 76266 h 261840"/>
              <a:gd name="connsiteX77" fmla="*/ 268024 w 1793053"/>
              <a:gd name="connsiteY77" fmla="*/ 53853 h 261840"/>
              <a:gd name="connsiteX78" fmla="*/ 1596939 w 1793053"/>
              <a:gd name="connsiteY78" fmla="*/ 54165 h 261840"/>
              <a:gd name="connsiteX79" fmla="*/ 1570168 w 1793053"/>
              <a:gd name="connsiteY79" fmla="*/ 59457 h 261840"/>
              <a:gd name="connsiteX80" fmla="*/ 1550553 w 1793053"/>
              <a:gd name="connsiteY80" fmla="*/ 74710 h 261840"/>
              <a:gd name="connsiteX81" fmla="*/ 1534057 w 1793053"/>
              <a:gd name="connsiteY81" fmla="*/ 130742 h 261840"/>
              <a:gd name="connsiteX82" fmla="*/ 1555226 w 1793053"/>
              <a:gd name="connsiteY82" fmla="*/ 190199 h 261840"/>
              <a:gd name="connsiteX83" fmla="*/ 1600673 w 1793053"/>
              <a:gd name="connsiteY83" fmla="*/ 207009 h 261840"/>
              <a:gd name="connsiteX84" fmla="*/ 1656708 w 1793053"/>
              <a:gd name="connsiteY84" fmla="*/ 172767 h 261840"/>
              <a:gd name="connsiteX85" fmla="*/ 1638339 w 1793053"/>
              <a:gd name="connsiteY85" fmla="*/ 163739 h 261840"/>
              <a:gd name="connsiteX86" fmla="*/ 1600673 w 1793053"/>
              <a:gd name="connsiteY86" fmla="*/ 188954 h 261840"/>
              <a:gd name="connsiteX87" fmla="*/ 1569235 w 1793053"/>
              <a:gd name="connsiteY87" fmla="*/ 173701 h 261840"/>
              <a:gd name="connsiteX88" fmla="*/ 1557714 w 1793053"/>
              <a:gd name="connsiteY88" fmla="*/ 135100 h 261840"/>
              <a:gd name="connsiteX89" fmla="*/ 1658575 w 1793053"/>
              <a:gd name="connsiteY89" fmla="*/ 135100 h 261840"/>
              <a:gd name="connsiteX90" fmla="*/ 1658575 w 1793053"/>
              <a:gd name="connsiteY90" fmla="*/ 121092 h 261840"/>
              <a:gd name="connsiteX91" fmla="*/ 1640206 w 1793053"/>
              <a:gd name="connsiteY91" fmla="*/ 67861 h 261840"/>
              <a:gd name="connsiteX92" fmla="*/ 1596939 w 1793053"/>
              <a:gd name="connsiteY92" fmla="*/ 54165 h 261840"/>
              <a:gd name="connsiteX93" fmla="*/ 503985 w 1793053"/>
              <a:gd name="connsiteY93" fmla="*/ 54476 h 261840"/>
              <a:gd name="connsiteX94" fmla="*/ 441104 w 1793053"/>
              <a:gd name="connsiteY94" fmla="*/ 130742 h 261840"/>
              <a:gd name="connsiteX95" fmla="*/ 502738 w 1793053"/>
              <a:gd name="connsiteY95" fmla="*/ 207009 h 261840"/>
              <a:gd name="connsiteX96" fmla="*/ 539470 w 1793053"/>
              <a:gd name="connsiteY96" fmla="*/ 187397 h 261840"/>
              <a:gd name="connsiteX97" fmla="*/ 540717 w 1793053"/>
              <a:gd name="connsiteY97" fmla="*/ 186775 h 261840"/>
              <a:gd name="connsiteX98" fmla="*/ 540717 w 1793053"/>
              <a:gd name="connsiteY98" fmla="*/ 214791 h 261840"/>
              <a:gd name="connsiteX99" fmla="*/ 505544 w 1793053"/>
              <a:gd name="connsiteY99" fmla="*/ 246543 h 261840"/>
              <a:gd name="connsiteX100" fmla="*/ 459471 w 1793053"/>
              <a:gd name="connsiteY100" fmla="*/ 237204 h 261840"/>
              <a:gd name="connsiteX101" fmla="*/ 459471 w 1793053"/>
              <a:gd name="connsiteY101" fmla="*/ 257127 h 261840"/>
              <a:gd name="connsiteX102" fmla="*/ 502738 w 1793053"/>
              <a:gd name="connsiteY102" fmla="*/ 264598 h 261840"/>
              <a:gd name="connsiteX103" fmla="*/ 563133 w 1793053"/>
              <a:gd name="connsiteY103" fmla="*/ 209500 h 261840"/>
              <a:gd name="connsiteX104" fmla="*/ 563133 w 1793053"/>
              <a:gd name="connsiteY104" fmla="*/ 57278 h 261840"/>
              <a:gd name="connsiteX105" fmla="*/ 546010 w 1793053"/>
              <a:gd name="connsiteY105" fmla="*/ 57278 h 261840"/>
              <a:gd name="connsiteX106" fmla="*/ 541030 w 1793053"/>
              <a:gd name="connsiteY106" fmla="*/ 72842 h 261840"/>
              <a:gd name="connsiteX107" fmla="*/ 503985 w 1793053"/>
              <a:gd name="connsiteY107" fmla="*/ 54476 h 261840"/>
              <a:gd name="connsiteX108" fmla="*/ 652785 w 1793053"/>
              <a:gd name="connsiteY108" fmla="*/ 54476 h 261840"/>
              <a:gd name="connsiteX109" fmla="*/ 597998 w 1793053"/>
              <a:gd name="connsiteY109" fmla="*/ 86228 h 261840"/>
              <a:gd name="connsiteX110" fmla="*/ 616361 w 1793053"/>
              <a:gd name="connsiteY110" fmla="*/ 95878 h 261840"/>
              <a:gd name="connsiteX111" fmla="*/ 653093 w 1793053"/>
              <a:gd name="connsiteY111" fmla="*/ 72842 h 261840"/>
              <a:gd name="connsiteX112" fmla="*/ 682670 w 1793053"/>
              <a:gd name="connsiteY112" fmla="*/ 98679 h 261840"/>
              <a:gd name="connsiteX113" fmla="*/ 682670 w 1793053"/>
              <a:gd name="connsiteY113" fmla="*/ 103971 h 261840"/>
              <a:gd name="connsiteX114" fmla="*/ 682357 w 1793053"/>
              <a:gd name="connsiteY114" fmla="*/ 106150 h 261840"/>
              <a:gd name="connsiteX115" fmla="*/ 674575 w 1793053"/>
              <a:gd name="connsiteY115" fmla="*/ 108329 h 261840"/>
              <a:gd name="connsiteX116" fmla="*/ 615427 w 1793053"/>
              <a:gd name="connsiteY116" fmla="*/ 124517 h 261840"/>
              <a:gd name="connsiteX117" fmla="*/ 591770 w 1793053"/>
              <a:gd name="connsiteY117" fmla="*/ 164984 h 261840"/>
              <a:gd name="connsiteX118" fmla="*/ 606092 w 1793053"/>
              <a:gd name="connsiteY118" fmla="*/ 196425 h 261840"/>
              <a:gd name="connsiteX119" fmla="*/ 635350 w 1793053"/>
              <a:gd name="connsiteY119" fmla="*/ 207631 h 261840"/>
              <a:gd name="connsiteX120" fmla="*/ 683290 w 1793053"/>
              <a:gd name="connsiteY120" fmla="*/ 186464 h 261840"/>
              <a:gd name="connsiteX121" fmla="*/ 693251 w 1793053"/>
              <a:gd name="connsiteY121" fmla="*/ 202651 h 261840"/>
              <a:gd name="connsiteX122" fmla="*/ 713487 w 1793053"/>
              <a:gd name="connsiteY122" fmla="*/ 204207 h 261840"/>
              <a:gd name="connsiteX123" fmla="*/ 713487 w 1793053"/>
              <a:gd name="connsiteY123" fmla="*/ 188643 h 261840"/>
              <a:gd name="connsiteX124" fmla="*/ 705080 w 1793053"/>
              <a:gd name="connsiteY124" fmla="*/ 179615 h 261840"/>
              <a:gd name="connsiteX125" fmla="*/ 705080 w 1793053"/>
              <a:gd name="connsiteY125" fmla="*/ 108329 h 261840"/>
              <a:gd name="connsiteX126" fmla="*/ 705080 w 1793053"/>
              <a:gd name="connsiteY126" fmla="*/ 98991 h 261840"/>
              <a:gd name="connsiteX127" fmla="*/ 688271 w 1793053"/>
              <a:gd name="connsiteY127" fmla="*/ 64437 h 261840"/>
              <a:gd name="connsiteX128" fmla="*/ 652785 w 1793053"/>
              <a:gd name="connsiteY128" fmla="*/ 54476 h 261840"/>
              <a:gd name="connsiteX129" fmla="*/ 811234 w 1793053"/>
              <a:gd name="connsiteY129" fmla="*/ 54476 h 261840"/>
              <a:gd name="connsiteX130" fmla="*/ 767962 w 1793053"/>
              <a:gd name="connsiteY130" fmla="*/ 76889 h 261840"/>
              <a:gd name="connsiteX131" fmla="*/ 767962 w 1793053"/>
              <a:gd name="connsiteY131" fmla="*/ 57278 h 261840"/>
              <a:gd name="connsiteX132" fmla="*/ 744926 w 1793053"/>
              <a:gd name="connsiteY132" fmla="*/ 57278 h 261840"/>
              <a:gd name="connsiteX133" fmla="*/ 744926 w 1793053"/>
              <a:gd name="connsiteY133" fmla="*/ 204830 h 261840"/>
              <a:gd name="connsiteX134" fmla="*/ 767962 w 1793053"/>
              <a:gd name="connsiteY134" fmla="*/ 204830 h 261840"/>
              <a:gd name="connsiteX135" fmla="*/ 767962 w 1793053"/>
              <a:gd name="connsiteY135" fmla="*/ 95255 h 261840"/>
              <a:gd name="connsiteX136" fmla="*/ 809367 w 1793053"/>
              <a:gd name="connsiteY136" fmla="*/ 72842 h 261840"/>
              <a:gd name="connsiteX137" fmla="*/ 832398 w 1793053"/>
              <a:gd name="connsiteY137" fmla="*/ 98368 h 261840"/>
              <a:gd name="connsiteX138" fmla="*/ 832398 w 1793053"/>
              <a:gd name="connsiteY138" fmla="*/ 204830 h 261840"/>
              <a:gd name="connsiteX139" fmla="*/ 855435 w 1793053"/>
              <a:gd name="connsiteY139" fmla="*/ 204830 h 261840"/>
              <a:gd name="connsiteX140" fmla="*/ 855435 w 1793053"/>
              <a:gd name="connsiteY140" fmla="*/ 97745 h 261840"/>
              <a:gd name="connsiteX141" fmla="*/ 811234 w 1793053"/>
              <a:gd name="connsiteY141" fmla="*/ 54476 h 261840"/>
              <a:gd name="connsiteX142" fmla="*/ 1228054 w 1793053"/>
              <a:gd name="connsiteY142" fmla="*/ 54476 h 261840"/>
              <a:gd name="connsiteX143" fmla="*/ 1173266 w 1793053"/>
              <a:gd name="connsiteY143" fmla="*/ 86228 h 261840"/>
              <a:gd name="connsiteX144" fmla="*/ 1191635 w 1793053"/>
              <a:gd name="connsiteY144" fmla="*/ 95878 h 261840"/>
              <a:gd name="connsiteX145" fmla="*/ 1228367 w 1793053"/>
              <a:gd name="connsiteY145" fmla="*/ 72842 h 261840"/>
              <a:gd name="connsiteX146" fmla="*/ 1257938 w 1793053"/>
              <a:gd name="connsiteY146" fmla="*/ 98679 h 261840"/>
              <a:gd name="connsiteX147" fmla="*/ 1257938 w 1793053"/>
              <a:gd name="connsiteY147" fmla="*/ 103971 h 261840"/>
              <a:gd name="connsiteX148" fmla="*/ 1257318 w 1793053"/>
              <a:gd name="connsiteY148" fmla="*/ 106150 h 261840"/>
              <a:gd name="connsiteX149" fmla="*/ 1249844 w 1793053"/>
              <a:gd name="connsiteY149" fmla="*/ 108329 h 261840"/>
              <a:gd name="connsiteX150" fmla="*/ 1190701 w 1793053"/>
              <a:gd name="connsiteY150" fmla="*/ 124517 h 261840"/>
              <a:gd name="connsiteX151" fmla="*/ 1167039 w 1793053"/>
              <a:gd name="connsiteY151" fmla="*/ 164984 h 261840"/>
              <a:gd name="connsiteX152" fmla="*/ 1181361 w 1793053"/>
              <a:gd name="connsiteY152" fmla="*/ 196425 h 261840"/>
              <a:gd name="connsiteX153" fmla="*/ 1210624 w 1793053"/>
              <a:gd name="connsiteY153" fmla="*/ 207631 h 261840"/>
              <a:gd name="connsiteX154" fmla="*/ 1258564 w 1793053"/>
              <a:gd name="connsiteY154" fmla="*/ 186464 h 261840"/>
              <a:gd name="connsiteX155" fmla="*/ 1268526 w 1793053"/>
              <a:gd name="connsiteY155" fmla="*/ 202651 h 261840"/>
              <a:gd name="connsiteX156" fmla="*/ 1288756 w 1793053"/>
              <a:gd name="connsiteY156" fmla="*/ 204207 h 261840"/>
              <a:gd name="connsiteX157" fmla="*/ 1288756 w 1793053"/>
              <a:gd name="connsiteY157" fmla="*/ 188643 h 261840"/>
              <a:gd name="connsiteX158" fmla="*/ 1280354 w 1793053"/>
              <a:gd name="connsiteY158" fmla="*/ 179615 h 261840"/>
              <a:gd name="connsiteX159" fmla="*/ 1280354 w 1793053"/>
              <a:gd name="connsiteY159" fmla="*/ 108329 h 261840"/>
              <a:gd name="connsiteX160" fmla="*/ 1280354 w 1793053"/>
              <a:gd name="connsiteY160" fmla="*/ 98991 h 261840"/>
              <a:gd name="connsiteX161" fmla="*/ 1263232 w 1793053"/>
              <a:gd name="connsiteY161" fmla="*/ 64437 h 261840"/>
              <a:gd name="connsiteX162" fmla="*/ 1228054 w 1793053"/>
              <a:gd name="connsiteY162" fmla="*/ 54476 h 261840"/>
              <a:gd name="connsiteX163" fmla="*/ 1386503 w 1793053"/>
              <a:gd name="connsiteY163" fmla="*/ 54476 h 261840"/>
              <a:gd name="connsiteX164" fmla="*/ 1343236 w 1793053"/>
              <a:gd name="connsiteY164" fmla="*/ 76889 h 261840"/>
              <a:gd name="connsiteX165" fmla="*/ 1343236 w 1793053"/>
              <a:gd name="connsiteY165" fmla="*/ 57278 h 261840"/>
              <a:gd name="connsiteX166" fmla="*/ 1320200 w 1793053"/>
              <a:gd name="connsiteY166" fmla="*/ 57278 h 261840"/>
              <a:gd name="connsiteX167" fmla="*/ 1320200 w 1793053"/>
              <a:gd name="connsiteY167" fmla="*/ 204830 h 261840"/>
              <a:gd name="connsiteX168" fmla="*/ 1343236 w 1793053"/>
              <a:gd name="connsiteY168" fmla="*/ 204830 h 261840"/>
              <a:gd name="connsiteX169" fmla="*/ 1343236 w 1793053"/>
              <a:gd name="connsiteY169" fmla="*/ 95255 h 261840"/>
              <a:gd name="connsiteX170" fmla="*/ 1384636 w 1793053"/>
              <a:gd name="connsiteY170" fmla="*/ 72842 h 261840"/>
              <a:gd name="connsiteX171" fmla="*/ 1407672 w 1793053"/>
              <a:gd name="connsiteY171" fmla="*/ 98368 h 261840"/>
              <a:gd name="connsiteX172" fmla="*/ 1407672 w 1793053"/>
              <a:gd name="connsiteY172" fmla="*/ 204830 h 261840"/>
              <a:gd name="connsiteX173" fmla="*/ 1430709 w 1793053"/>
              <a:gd name="connsiteY173" fmla="*/ 204830 h 261840"/>
              <a:gd name="connsiteX174" fmla="*/ 1430709 w 1793053"/>
              <a:gd name="connsiteY174" fmla="*/ 97745 h 261840"/>
              <a:gd name="connsiteX175" fmla="*/ 1386503 w 1793053"/>
              <a:gd name="connsiteY175" fmla="*/ 54476 h 261840"/>
              <a:gd name="connsiteX176" fmla="*/ 432387 w 1793053"/>
              <a:gd name="connsiteY176" fmla="*/ 55099 h 261840"/>
              <a:gd name="connsiteX177" fmla="*/ 383203 w 1793053"/>
              <a:gd name="connsiteY177" fmla="*/ 85605 h 261840"/>
              <a:gd name="connsiteX178" fmla="*/ 383203 w 1793053"/>
              <a:gd name="connsiteY178" fmla="*/ 84049 h 261840"/>
              <a:gd name="connsiteX179" fmla="*/ 383203 w 1793053"/>
              <a:gd name="connsiteY179" fmla="*/ 57278 h 261840"/>
              <a:gd name="connsiteX180" fmla="*/ 360167 w 1793053"/>
              <a:gd name="connsiteY180" fmla="*/ 57278 h 261840"/>
              <a:gd name="connsiteX181" fmla="*/ 360167 w 1793053"/>
              <a:gd name="connsiteY181" fmla="*/ 204519 h 261840"/>
              <a:gd name="connsiteX182" fmla="*/ 383203 w 1793053"/>
              <a:gd name="connsiteY182" fmla="*/ 204519 h 261840"/>
              <a:gd name="connsiteX183" fmla="*/ 383203 w 1793053"/>
              <a:gd name="connsiteY183" fmla="*/ 121092 h 261840"/>
              <a:gd name="connsiteX184" fmla="*/ 432387 w 1793053"/>
              <a:gd name="connsiteY184" fmla="*/ 76578 h 261840"/>
              <a:gd name="connsiteX185" fmla="*/ 432387 w 1793053"/>
              <a:gd name="connsiteY185" fmla="*/ 55099 h 261840"/>
              <a:gd name="connsiteX186" fmla="*/ 1674137 w 1793053"/>
              <a:gd name="connsiteY186" fmla="*/ 56966 h 261840"/>
              <a:gd name="connsiteX187" fmla="*/ 1725504 w 1793053"/>
              <a:gd name="connsiteY187" fmla="*/ 203273 h 261840"/>
              <a:gd name="connsiteX188" fmla="*/ 1725504 w 1793053"/>
              <a:gd name="connsiteY188" fmla="*/ 204519 h 261840"/>
              <a:gd name="connsiteX189" fmla="*/ 1705581 w 1793053"/>
              <a:gd name="connsiteY189" fmla="*/ 241251 h 261840"/>
              <a:gd name="connsiteX190" fmla="*/ 1685032 w 1793053"/>
              <a:gd name="connsiteY190" fmla="*/ 246543 h 261840"/>
              <a:gd name="connsiteX191" fmla="*/ 1673830 w 1793053"/>
              <a:gd name="connsiteY191" fmla="*/ 244986 h 261840"/>
              <a:gd name="connsiteX192" fmla="*/ 1673830 w 1793053"/>
              <a:gd name="connsiteY192" fmla="*/ 262730 h 261840"/>
              <a:gd name="connsiteX193" fmla="*/ 1689079 w 1793053"/>
              <a:gd name="connsiteY193" fmla="*/ 264909 h 261840"/>
              <a:gd name="connsiteX194" fmla="*/ 1717096 w 1793053"/>
              <a:gd name="connsiteY194" fmla="*/ 256505 h 261840"/>
              <a:gd name="connsiteX195" fmla="*/ 1741693 w 1793053"/>
              <a:gd name="connsiteY195" fmla="*/ 216971 h 261840"/>
              <a:gd name="connsiteX196" fmla="*/ 1793054 w 1793053"/>
              <a:gd name="connsiteY196" fmla="*/ 56966 h 261840"/>
              <a:gd name="connsiteX197" fmla="*/ 1770643 w 1793053"/>
              <a:gd name="connsiteY197" fmla="*/ 56966 h 261840"/>
              <a:gd name="connsiteX198" fmla="*/ 1737019 w 1793053"/>
              <a:gd name="connsiteY198" fmla="*/ 170276 h 261840"/>
              <a:gd name="connsiteX199" fmla="*/ 1736712 w 1793053"/>
              <a:gd name="connsiteY199" fmla="*/ 172767 h 261840"/>
              <a:gd name="connsiteX200" fmla="*/ 1736086 w 1793053"/>
              <a:gd name="connsiteY200" fmla="*/ 170276 h 261840"/>
              <a:gd name="connsiteX201" fmla="*/ 1696553 w 1793053"/>
              <a:gd name="connsiteY201" fmla="*/ 56966 h 261840"/>
              <a:gd name="connsiteX202" fmla="*/ 1674137 w 1793053"/>
              <a:gd name="connsiteY202" fmla="*/ 56966 h 261840"/>
              <a:gd name="connsiteX203" fmla="*/ 268024 w 1793053"/>
              <a:gd name="connsiteY203" fmla="*/ 72220 h 261840"/>
              <a:gd name="connsiteX204" fmla="*/ 307559 w 1793053"/>
              <a:gd name="connsiteY204" fmla="*/ 130431 h 261840"/>
              <a:gd name="connsiteX205" fmla="*/ 268024 w 1793053"/>
              <a:gd name="connsiteY205" fmla="*/ 188643 h 261840"/>
              <a:gd name="connsiteX206" fmla="*/ 228490 w 1793053"/>
              <a:gd name="connsiteY206" fmla="*/ 130431 h 261840"/>
              <a:gd name="connsiteX207" fmla="*/ 268024 w 1793053"/>
              <a:gd name="connsiteY207" fmla="*/ 72220 h 261840"/>
              <a:gd name="connsiteX208" fmla="*/ 505544 w 1793053"/>
              <a:gd name="connsiteY208" fmla="*/ 72531 h 261840"/>
              <a:gd name="connsiteX209" fmla="*/ 540717 w 1793053"/>
              <a:gd name="connsiteY209" fmla="*/ 91520 h 261840"/>
              <a:gd name="connsiteX210" fmla="*/ 540717 w 1793053"/>
              <a:gd name="connsiteY210" fmla="*/ 161872 h 261840"/>
              <a:gd name="connsiteX211" fmla="*/ 505544 w 1793053"/>
              <a:gd name="connsiteY211" fmla="*/ 188643 h 261840"/>
              <a:gd name="connsiteX212" fmla="*/ 465386 w 1793053"/>
              <a:gd name="connsiteY212" fmla="*/ 129497 h 261840"/>
              <a:gd name="connsiteX213" fmla="*/ 505544 w 1793053"/>
              <a:gd name="connsiteY213" fmla="*/ 72531 h 261840"/>
              <a:gd name="connsiteX214" fmla="*/ 1597560 w 1793053"/>
              <a:gd name="connsiteY214" fmla="*/ 72531 h 261840"/>
              <a:gd name="connsiteX215" fmla="*/ 1635851 w 1793053"/>
              <a:gd name="connsiteY215" fmla="*/ 116734 h 261840"/>
              <a:gd name="connsiteX216" fmla="*/ 1558340 w 1793053"/>
              <a:gd name="connsiteY216" fmla="*/ 116734 h 261840"/>
              <a:gd name="connsiteX217" fmla="*/ 1597560 w 1793053"/>
              <a:gd name="connsiteY217" fmla="*/ 72531 h 261840"/>
              <a:gd name="connsiteX218" fmla="*/ 683290 w 1793053"/>
              <a:gd name="connsiteY218" fmla="*/ 124517 h 261840"/>
              <a:gd name="connsiteX219" fmla="*/ 683290 w 1793053"/>
              <a:gd name="connsiteY219" fmla="*/ 161872 h 261840"/>
              <a:gd name="connsiteX220" fmla="*/ 638464 w 1793053"/>
              <a:gd name="connsiteY220" fmla="*/ 189265 h 261840"/>
              <a:gd name="connsiteX221" fmla="*/ 616053 w 1793053"/>
              <a:gd name="connsiteY221" fmla="*/ 165607 h 261840"/>
              <a:gd name="connsiteX222" fmla="*/ 672395 w 1793053"/>
              <a:gd name="connsiteY222" fmla="*/ 127318 h 261840"/>
              <a:gd name="connsiteX223" fmla="*/ 683290 w 1793053"/>
              <a:gd name="connsiteY223" fmla="*/ 124517 h 261840"/>
              <a:gd name="connsiteX224" fmla="*/ 1258564 w 1793053"/>
              <a:gd name="connsiteY224" fmla="*/ 124517 h 261840"/>
              <a:gd name="connsiteX225" fmla="*/ 1258564 w 1793053"/>
              <a:gd name="connsiteY225" fmla="*/ 161872 h 261840"/>
              <a:gd name="connsiteX226" fmla="*/ 1213738 w 1793053"/>
              <a:gd name="connsiteY226" fmla="*/ 189265 h 261840"/>
              <a:gd name="connsiteX227" fmla="*/ 1191322 w 1793053"/>
              <a:gd name="connsiteY227" fmla="*/ 165607 h 261840"/>
              <a:gd name="connsiteX228" fmla="*/ 1247669 w 1793053"/>
              <a:gd name="connsiteY228" fmla="*/ 127318 h 261840"/>
              <a:gd name="connsiteX229" fmla="*/ 1258564 w 1793053"/>
              <a:gd name="connsiteY229" fmla="*/ 124517 h 26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793053" h="261840">
                <a:moveTo>
                  <a:pt x="1471175" y="0"/>
                </a:moveTo>
                <a:cubicBezTo>
                  <a:pt x="1471175" y="0"/>
                  <a:pt x="1471175" y="183973"/>
                  <a:pt x="1471175" y="183973"/>
                </a:cubicBezTo>
                <a:cubicBezTo>
                  <a:pt x="1471175" y="193063"/>
                  <a:pt x="1475928" y="198373"/>
                  <a:pt x="1480823" y="201717"/>
                </a:cubicBezTo>
                <a:cubicBezTo>
                  <a:pt x="1486077" y="205243"/>
                  <a:pt x="1493784" y="207009"/>
                  <a:pt x="1504173" y="207009"/>
                </a:cubicBezTo>
                <a:cubicBezTo>
                  <a:pt x="1510742" y="207009"/>
                  <a:pt x="1519428" y="204830"/>
                  <a:pt x="1519428" y="204830"/>
                </a:cubicBezTo>
                <a:cubicBezTo>
                  <a:pt x="1519428" y="204830"/>
                  <a:pt x="1519428" y="188331"/>
                  <a:pt x="1519428" y="188331"/>
                </a:cubicBezTo>
                <a:cubicBezTo>
                  <a:pt x="1516821" y="188493"/>
                  <a:pt x="1514515" y="188643"/>
                  <a:pt x="1511954" y="188643"/>
                </a:cubicBezTo>
                <a:cubicBezTo>
                  <a:pt x="1496494" y="188643"/>
                  <a:pt x="1494211" y="182602"/>
                  <a:pt x="1494211" y="175880"/>
                </a:cubicBezTo>
                <a:cubicBezTo>
                  <a:pt x="1494211" y="175880"/>
                  <a:pt x="1494211" y="0"/>
                  <a:pt x="1494211" y="0"/>
                </a:cubicBezTo>
                <a:lnTo>
                  <a:pt x="1471175" y="0"/>
                </a:lnTo>
                <a:close/>
                <a:moveTo>
                  <a:pt x="984626" y="1868"/>
                </a:moveTo>
                <a:cubicBezTo>
                  <a:pt x="967258" y="1868"/>
                  <a:pt x="951565" y="7314"/>
                  <a:pt x="940420" y="17121"/>
                </a:cubicBezTo>
                <a:cubicBezTo>
                  <a:pt x="929599" y="26687"/>
                  <a:pt x="923610" y="39891"/>
                  <a:pt x="923610" y="54165"/>
                </a:cubicBezTo>
                <a:cubicBezTo>
                  <a:pt x="923610" y="69884"/>
                  <a:pt x="929969" y="82167"/>
                  <a:pt x="943220" y="91831"/>
                </a:cubicBezTo>
                <a:cubicBezTo>
                  <a:pt x="954906" y="100364"/>
                  <a:pt x="970361" y="105874"/>
                  <a:pt x="985246" y="111131"/>
                </a:cubicBezTo>
                <a:cubicBezTo>
                  <a:pt x="1011117" y="120333"/>
                  <a:pt x="1035366" y="128732"/>
                  <a:pt x="1035366" y="152222"/>
                </a:cubicBezTo>
                <a:cubicBezTo>
                  <a:pt x="1035366" y="162668"/>
                  <a:pt x="1031808" y="171624"/>
                  <a:pt x="1025092" y="177747"/>
                </a:cubicBezTo>
                <a:cubicBezTo>
                  <a:pt x="1017703" y="184481"/>
                  <a:pt x="1007076" y="187709"/>
                  <a:pt x="993027" y="187709"/>
                </a:cubicBezTo>
                <a:cubicBezTo>
                  <a:pt x="968408" y="187709"/>
                  <a:pt x="950483" y="174077"/>
                  <a:pt x="940420" y="147552"/>
                </a:cubicBezTo>
                <a:cubicBezTo>
                  <a:pt x="940420" y="147552"/>
                  <a:pt x="918317" y="153467"/>
                  <a:pt x="918317" y="153467"/>
                </a:cubicBezTo>
                <a:cubicBezTo>
                  <a:pt x="923075" y="164224"/>
                  <a:pt x="931175" y="179748"/>
                  <a:pt x="942907" y="190199"/>
                </a:cubicBezTo>
                <a:cubicBezTo>
                  <a:pt x="955777" y="201742"/>
                  <a:pt x="971744" y="207320"/>
                  <a:pt x="991781" y="207320"/>
                </a:cubicBezTo>
                <a:cubicBezTo>
                  <a:pt x="1015512" y="207320"/>
                  <a:pt x="1033522" y="201200"/>
                  <a:pt x="1045328" y="188954"/>
                </a:cubicBezTo>
                <a:cubicBezTo>
                  <a:pt x="1057560" y="176206"/>
                  <a:pt x="1060270" y="159891"/>
                  <a:pt x="1060270" y="148486"/>
                </a:cubicBezTo>
                <a:cubicBezTo>
                  <a:pt x="1060270" y="132143"/>
                  <a:pt x="1053359" y="119523"/>
                  <a:pt x="1039413" y="109575"/>
                </a:cubicBezTo>
                <a:cubicBezTo>
                  <a:pt x="1027232" y="100840"/>
                  <a:pt x="1011476" y="95210"/>
                  <a:pt x="996141" y="89963"/>
                </a:cubicBezTo>
                <a:cubicBezTo>
                  <a:pt x="971158" y="81419"/>
                  <a:pt x="947313" y="73288"/>
                  <a:pt x="947580" y="52297"/>
                </a:cubicBezTo>
                <a:cubicBezTo>
                  <a:pt x="947666" y="42509"/>
                  <a:pt x="951064" y="34889"/>
                  <a:pt x="957229" y="29573"/>
                </a:cubicBezTo>
                <a:cubicBezTo>
                  <a:pt x="963513" y="24171"/>
                  <a:pt x="972473" y="21479"/>
                  <a:pt x="983999" y="21479"/>
                </a:cubicBezTo>
                <a:cubicBezTo>
                  <a:pt x="996107" y="21479"/>
                  <a:pt x="1006905" y="24864"/>
                  <a:pt x="1015130" y="31440"/>
                </a:cubicBezTo>
                <a:cubicBezTo>
                  <a:pt x="1022695" y="37430"/>
                  <a:pt x="1028200" y="46320"/>
                  <a:pt x="1030693" y="56344"/>
                </a:cubicBezTo>
                <a:cubicBezTo>
                  <a:pt x="1030693" y="56344"/>
                  <a:pt x="1052175" y="53542"/>
                  <a:pt x="1052175" y="53542"/>
                </a:cubicBezTo>
                <a:cubicBezTo>
                  <a:pt x="1042749" y="21416"/>
                  <a:pt x="1019718" y="1868"/>
                  <a:pt x="984626" y="1868"/>
                </a:cubicBezTo>
                <a:close/>
                <a:moveTo>
                  <a:pt x="0" y="4669"/>
                </a:moveTo>
                <a:lnTo>
                  <a:pt x="0" y="204519"/>
                </a:lnTo>
                <a:lnTo>
                  <a:pt x="23036" y="204519"/>
                </a:lnTo>
                <a:lnTo>
                  <a:pt x="23036" y="21790"/>
                </a:lnTo>
                <a:lnTo>
                  <a:pt x="23659" y="22413"/>
                </a:lnTo>
                <a:lnTo>
                  <a:pt x="78446" y="204519"/>
                </a:lnTo>
                <a:lnTo>
                  <a:pt x="96190" y="204519"/>
                </a:lnTo>
                <a:lnTo>
                  <a:pt x="151289" y="22413"/>
                </a:lnTo>
                <a:lnTo>
                  <a:pt x="151600" y="21790"/>
                </a:lnTo>
                <a:lnTo>
                  <a:pt x="151600" y="204519"/>
                </a:lnTo>
                <a:lnTo>
                  <a:pt x="174636" y="204519"/>
                </a:lnTo>
                <a:lnTo>
                  <a:pt x="174636" y="4669"/>
                </a:lnTo>
                <a:lnTo>
                  <a:pt x="136347" y="4669"/>
                </a:lnTo>
                <a:lnTo>
                  <a:pt x="87474" y="165296"/>
                </a:lnTo>
                <a:lnTo>
                  <a:pt x="87474" y="165918"/>
                </a:lnTo>
                <a:lnTo>
                  <a:pt x="87162" y="165296"/>
                </a:lnTo>
                <a:lnTo>
                  <a:pt x="38289" y="4669"/>
                </a:lnTo>
                <a:lnTo>
                  <a:pt x="0" y="4669"/>
                </a:lnTo>
                <a:close/>
                <a:moveTo>
                  <a:pt x="1096689" y="8716"/>
                </a:moveTo>
                <a:lnTo>
                  <a:pt x="1096689" y="56655"/>
                </a:lnTo>
                <a:lnTo>
                  <a:pt x="1074586" y="56655"/>
                </a:lnTo>
                <a:lnTo>
                  <a:pt x="1074586" y="75021"/>
                </a:lnTo>
                <a:cubicBezTo>
                  <a:pt x="1074586" y="75021"/>
                  <a:pt x="1096689" y="75021"/>
                  <a:pt x="1096689" y="75021"/>
                </a:cubicBezTo>
                <a:cubicBezTo>
                  <a:pt x="1096689" y="75021"/>
                  <a:pt x="1096689" y="177743"/>
                  <a:pt x="1096689" y="183973"/>
                </a:cubicBezTo>
                <a:cubicBezTo>
                  <a:pt x="1096689" y="193063"/>
                  <a:pt x="1100827" y="198373"/>
                  <a:pt x="1105716" y="201717"/>
                </a:cubicBezTo>
                <a:cubicBezTo>
                  <a:pt x="1110976" y="205243"/>
                  <a:pt x="1118666" y="207009"/>
                  <a:pt x="1129066" y="207009"/>
                </a:cubicBezTo>
                <a:cubicBezTo>
                  <a:pt x="1135640" y="207009"/>
                  <a:pt x="1144629" y="204830"/>
                  <a:pt x="1144629" y="204830"/>
                </a:cubicBezTo>
                <a:cubicBezTo>
                  <a:pt x="1144629" y="204830"/>
                  <a:pt x="1144629" y="188331"/>
                  <a:pt x="1144629" y="188331"/>
                </a:cubicBezTo>
                <a:cubicBezTo>
                  <a:pt x="1142073" y="188493"/>
                  <a:pt x="1139392" y="188643"/>
                  <a:pt x="1136847" y="188643"/>
                </a:cubicBezTo>
                <a:cubicBezTo>
                  <a:pt x="1121364" y="188643"/>
                  <a:pt x="1119725" y="182602"/>
                  <a:pt x="1119725" y="175880"/>
                </a:cubicBezTo>
                <a:cubicBezTo>
                  <a:pt x="1119725" y="175880"/>
                  <a:pt x="1119725" y="75021"/>
                  <a:pt x="1119725" y="75021"/>
                </a:cubicBezTo>
                <a:lnTo>
                  <a:pt x="1144629" y="75021"/>
                </a:lnTo>
                <a:lnTo>
                  <a:pt x="1144629" y="56655"/>
                </a:lnTo>
                <a:lnTo>
                  <a:pt x="1119725" y="56655"/>
                </a:lnTo>
                <a:lnTo>
                  <a:pt x="1119725" y="8716"/>
                </a:lnTo>
                <a:lnTo>
                  <a:pt x="1096689" y="8716"/>
                </a:lnTo>
                <a:close/>
                <a:moveTo>
                  <a:pt x="268024" y="53853"/>
                </a:moveTo>
                <a:cubicBezTo>
                  <a:pt x="248627" y="53853"/>
                  <a:pt x="232187" y="61669"/>
                  <a:pt x="220707" y="76266"/>
                </a:cubicBezTo>
                <a:cubicBezTo>
                  <a:pt x="210054" y="89889"/>
                  <a:pt x="204209" y="109135"/>
                  <a:pt x="204209" y="130431"/>
                </a:cubicBezTo>
                <a:cubicBezTo>
                  <a:pt x="204209" y="151747"/>
                  <a:pt x="210054" y="170957"/>
                  <a:pt x="220707" y="184596"/>
                </a:cubicBezTo>
                <a:cubicBezTo>
                  <a:pt x="232187" y="199232"/>
                  <a:pt x="248627" y="207009"/>
                  <a:pt x="268024" y="207009"/>
                </a:cubicBezTo>
                <a:cubicBezTo>
                  <a:pt x="287501" y="207009"/>
                  <a:pt x="303891" y="199232"/>
                  <a:pt x="315341" y="184596"/>
                </a:cubicBezTo>
                <a:cubicBezTo>
                  <a:pt x="325996" y="170957"/>
                  <a:pt x="331840" y="151747"/>
                  <a:pt x="331840" y="130431"/>
                </a:cubicBezTo>
                <a:cubicBezTo>
                  <a:pt x="331840" y="109135"/>
                  <a:pt x="325996" y="89889"/>
                  <a:pt x="315341" y="76266"/>
                </a:cubicBezTo>
                <a:cubicBezTo>
                  <a:pt x="303891" y="61669"/>
                  <a:pt x="287501" y="53853"/>
                  <a:pt x="268024" y="53853"/>
                </a:cubicBezTo>
                <a:close/>
                <a:moveTo>
                  <a:pt x="1596939" y="54165"/>
                </a:moveTo>
                <a:cubicBezTo>
                  <a:pt x="1587091" y="54165"/>
                  <a:pt x="1577938" y="55974"/>
                  <a:pt x="1570168" y="59457"/>
                </a:cubicBezTo>
                <a:cubicBezTo>
                  <a:pt x="1562564" y="62884"/>
                  <a:pt x="1555807" y="68045"/>
                  <a:pt x="1550553" y="74710"/>
                </a:cubicBezTo>
                <a:cubicBezTo>
                  <a:pt x="1540108" y="87792"/>
                  <a:pt x="1534057" y="107214"/>
                  <a:pt x="1534057" y="130742"/>
                </a:cubicBezTo>
                <a:cubicBezTo>
                  <a:pt x="1534057" y="156929"/>
                  <a:pt x="1541582" y="176910"/>
                  <a:pt x="1555226" y="190199"/>
                </a:cubicBezTo>
                <a:cubicBezTo>
                  <a:pt x="1569616" y="204247"/>
                  <a:pt x="1587957" y="207009"/>
                  <a:pt x="1600673" y="207009"/>
                </a:cubicBezTo>
                <a:cubicBezTo>
                  <a:pt x="1633728" y="207009"/>
                  <a:pt x="1649939" y="189126"/>
                  <a:pt x="1656708" y="172767"/>
                </a:cubicBezTo>
                <a:cubicBezTo>
                  <a:pt x="1656708" y="172767"/>
                  <a:pt x="1638339" y="163739"/>
                  <a:pt x="1638339" y="163739"/>
                </a:cubicBezTo>
                <a:cubicBezTo>
                  <a:pt x="1633876" y="173700"/>
                  <a:pt x="1623613" y="188954"/>
                  <a:pt x="1600673" y="188954"/>
                </a:cubicBezTo>
                <a:cubicBezTo>
                  <a:pt x="1587564" y="188954"/>
                  <a:pt x="1576840" y="183586"/>
                  <a:pt x="1569235" y="173701"/>
                </a:cubicBezTo>
                <a:cubicBezTo>
                  <a:pt x="1561886" y="164134"/>
                  <a:pt x="1557754" y="150894"/>
                  <a:pt x="1557714" y="135100"/>
                </a:cubicBezTo>
                <a:cubicBezTo>
                  <a:pt x="1557714" y="135101"/>
                  <a:pt x="1658575" y="135100"/>
                  <a:pt x="1658575" y="135100"/>
                </a:cubicBezTo>
                <a:cubicBezTo>
                  <a:pt x="1658575" y="135101"/>
                  <a:pt x="1658575" y="121092"/>
                  <a:pt x="1658575" y="121092"/>
                </a:cubicBezTo>
                <a:cubicBezTo>
                  <a:pt x="1658575" y="96895"/>
                  <a:pt x="1652131" y="78850"/>
                  <a:pt x="1640206" y="67861"/>
                </a:cubicBezTo>
                <a:cubicBezTo>
                  <a:pt x="1630056" y="58527"/>
                  <a:pt x="1615815" y="54165"/>
                  <a:pt x="1596939" y="54165"/>
                </a:cubicBezTo>
                <a:close/>
                <a:moveTo>
                  <a:pt x="503985" y="54476"/>
                </a:moveTo>
                <a:cubicBezTo>
                  <a:pt x="477994" y="54476"/>
                  <a:pt x="441104" y="71963"/>
                  <a:pt x="441104" y="130742"/>
                </a:cubicBezTo>
                <a:cubicBezTo>
                  <a:pt x="441104" y="187815"/>
                  <a:pt x="477880" y="207009"/>
                  <a:pt x="502738" y="207009"/>
                </a:cubicBezTo>
                <a:cubicBezTo>
                  <a:pt x="517248" y="207009"/>
                  <a:pt x="530431" y="198971"/>
                  <a:pt x="539470" y="187397"/>
                </a:cubicBezTo>
                <a:cubicBezTo>
                  <a:pt x="539470" y="187398"/>
                  <a:pt x="540717" y="186775"/>
                  <a:pt x="540717" y="186775"/>
                </a:cubicBezTo>
                <a:cubicBezTo>
                  <a:pt x="540717" y="186775"/>
                  <a:pt x="540717" y="214791"/>
                  <a:pt x="540717" y="214791"/>
                </a:cubicBezTo>
                <a:cubicBezTo>
                  <a:pt x="540717" y="234440"/>
                  <a:pt x="523714" y="246543"/>
                  <a:pt x="505544" y="246543"/>
                </a:cubicBezTo>
                <a:cubicBezTo>
                  <a:pt x="487876" y="246543"/>
                  <a:pt x="472239" y="243171"/>
                  <a:pt x="459471" y="237204"/>
                </a:cubicBezTo>
                <a:cubicBezTo>
                  <a:pt x="459471" y="237204"/>
                  <a:pt x="459471" y="257127"/>
                  <a:pt x="459471" y="257127"/>
                </a:cubicBezTo>
                <a:cubicBezTo>
                  <a:pt x="470224" y="261736"/>
                  <a:pt x="487722" y="264598"/>
                  <a:pt x="502738" y="264598"/>
                </a:cubicBezTo>
                <a:cubicBezTo>
                  <a:pt x="543631" y="264598"/>
                  <a:pt x="563133" y="242092"/>
                  <a:pt x="563133" y="209500"/>
                </a:cubicBezTo>
                <a:cubicBezTo>
                  <a:pt x="563133" y="209500"/>
                  <a:pt x="563133" y="57278"/>
                  <a:pt x="563133" y="57278"/>
                </a:cubicBezTo>
                <a:lnTo>
                  <a:pt x="546010" y="57278"/>
                </a:lnTo>
                <a:cubicBezTo>
                  <a:pt x="546010" y="57278"/>
                  <a:pt x="541030" y="72842"/>
                  <a:pt x="541030" y="72842"/>
                </a:cubicBezTo>
                <a:cubicBezTo>
                  <a:pt x="532577" y="61830"/>
                  <a:pt x="521511" y="54476"/>
                  <a:pt x="503985" y="54476"/>
                </a:cubicBezTo>
                <a:close/>
                <a:moveTo>
                  <a:pt x="652785" y="54476"/>
                </a:moveTo>
                <a:cubicBezTo>
                  <a:pt x="620066" y="54476"/>
                  <a:pt x="604578" y="74074"/>
                  <a:pt x="597998" y="86228"/>
                </a:cubicBezTo>
                <a:cubicBezTo>
                  <a:pt x="597998" y="86228"/>
                  <a:pt x="616361" y="95878"/>
                  <a:pt x="616361" y="95878"/>
                </a:cubicBezTo>
                <a:cubicBezTo>
                  <a:pt x="618939" y="88933"/>
                  <a:pt x="628218" y="72842"/>
                  <a:pt x="653093" y="72842"/>
                </a:cubicBezTo>
                <a:cubicBezTo>
                  <a:pt x="672708" y="72842"/>
                  <a:pt x="682670" y="81499"/>
                  <a:pt x="682670" y="98679"/>
                </a:cubicBezTo>
                <a:cubicBezTo>
                  <a:pt x="682670" y="98679"/>
                  <a:pt x="682670" y="103971"/>
                  <a:pt x="682670" y="103971"/>
                </a:cubicBezTo>
                <a:cubicBezTo>
                  <a:pt x="682670" y="103971"/>
                  <a:pt x="682829" y="105580"/>
                  <a:pt x="682357" y="106150"/>
                </a:cubicBezTo>
                <a:cubicBezTo>
                  <a:pt x="681628" y="107070"/>
                  <a:pt x="679562" y="107822"/>
                  <a:pt x="674575" y="108329"/>
                </a:cubicBezTo>
                <a:cubicBezTo>
                  <a:pt x="647110" y="111393"/>
                  <a:pt x="628855" y="115904"/>
                  <a:pt x="615427" y="124517"/>
                </a:cubicBezTo>
                <a:cubicBezTo>
                  <a:pt x="600849" y="133886"/>
                  <a:pt x="591770" y="147004"/>
                  <a:pt x="591770" y="164984"/>
                </a:cubicBezTo>
                <a:cubicBezTo>
                  <a:pt x="591770" y="177758"/>
                  <a:pt x="597952" y="188659"/>
                  <a:pt x="606092" y="196425"/>
                </a:cubicBezTo>
                <a:cubicBezTo>
                  <a:pt x="613651" y="203577"/>
                  <a:pt x="623960" y="207298"/>
                  <a:pt x="635350" y="207631"/>
                </a:cubicBezTo>
                <a:cubicBezTo>
                  <a:pt x="659599" y="208409"/>
                  <a:pt x="675560" y="198318"/>
                  <a:pt x="683290" y="186464"/>
                </a:cubicBezTo>
                <a:cubicBezTo>
                  <a:pt x="683888" y="194609"/>
                  <a:pt x="686808" y="199262"/>
                  <a:pt x="693251" y="202651"/>
                </a:cubicBezTo>
                <a:cubicBezTo>
                  <a:pt x="699302" y="205882"/>
                  <a:pt x="709224" y="205239"/>
                  <a:pt x="713487" y="204207"/>
                </a:cubicBezTo>
                <a:cubicBezTo>
                  <a:pt x="713487" y="204207"/>
                  <a:pt x="713487" y="188643"/>
                  <a:pt x="713487" y="188643"/>
                </a:cubicBezTo>
                <a:cubicBezTo>
                  <a:pt x="708353" y="188386"/>
                  <a:pt x="705080" y="185945"/>
                  <a:pt x="705080" y="179615"/>
                </a:cubicBezTo>
                <a:cubicBezTo>
                  <a:pt x="705080" y="179615"/>
                  <a:pt x="705080" y="108329"/>
                  <a:pt x="705080" y="108329"/>
                </a:cubicBezTo>
                <a:cubicBezTo>
                  <a:pt x="705080" y="108329"/>
                  <a:pt x="705080" y="98991"/>
                  <a:pt x="705080" y="98991"/>
                </a:cubicBezTo>
                <a:cubicBezTo>
                  <a:pt x="705080" y="84279"/>
                  <a:pt x="699308" y="72212"/>
                  <a:pt x="688271" y="64437"/>
                </a:cubicBezTo>
                <a:cubicBezTo>
                  <a:pt x="679169" y="57980"/>
                  <a:pt x="666458" y="54476"/>
                  <a:pt x="652785" y="54476"/>
                </a:cubicBezTo>
                <a:close/>
                <a:moveTo>
                  <a:pt x="811234" y="54476"/>
                </a:moveTo>
                <a:cubicBezTo>
                  <a:pt x="796241" y="54476"/>
                  <a:pt x="780895" y="62242"/>
                  <a:pt x="767962" y="76889"/>
                </a:cubicBezTo>
                <a:lnTo>
                  <a:pt x="767962" y="57278"/>
                </a:lnTo>
                <a:lnTo>
                  <a:pt x="744926" y="57278"/>
                </a:lnTo>
                <a:lnTo>
                  <a:pt x="744926" y="204830"/>
                </a:lnTo>
                <a:lnTo>
                  <a:pt x="767962" y="204830"/>
                </a:lnTo>
                <a:cubicBezTo>
                  <a:pt x="767962" y="204830"/>
                  <a:pt x="767962" y="95255"/>
                  <a:pt x="767962" y="95255"/>
                </a:cubicBezTo>
                <a:cubicBezTo>
                  <a:pt x="775800" y="86879"/>
                  <a:pt x="793372" y="72842"/>
                  <a:pt x="809367" y="72842"/>
                </a:cubicBezTo>
                <a:cubicBezTo>
                  <a:pt x="825397" y="72842"/>
                  <a:pt x="832398" y="80707"/>
                  <a:pt x="832398" y="98368"/>
                </a:cubicBezTo>
                <a:cubicBezTo>
                  <a:pt x="832398" y="98368"/>
                  <a:pt x="832398" y="204830"/>
                  <a:pt x="832398" y="204830"/>
                </a:cubicBezTo>
                <a:lnTo>
                  <a:pt x="855435" y="204830"/>
                </a:lnTo>
                <a:cubicBezTo>
                  <a:pt x="855435" y="204830"/>
                  <a:pt x="855435" y="97745"/>
                  <a:pt x="855435" y="97745"/>
                </a:cubicBezTo>
                <a:cubicBezTo>
                  <a:pt x="855435" y="65866"/>
                  <a:pt x="832762" y="54476"/>
                  <a:pt x="811234" y="54476"/>
                </a:cubicBezTo>
                <a:close/>
                <a:moveTo>
                  <a:pt x="1228054" y="54476"/>
                </a:moveTo>
                <a:cubicBezTo>
                  <a:pt x="1195358" y="54476"/>
                  <a:pt x="1179869" y="74074"/>
                  <a:pt x="1173266" y="86228"/>
                </a:cubicBezTo>
                <a:cubicBezTo>
                  <a:pt x="1173266" y="86228"/>
                  <a:pt x="1191635" y="95878"/>
                  <a:pt x="1191635" y="95878"/>
                </a:cubicBezTo>
                <a:cubicBezTo>
                  <a:pt x="1194219" y="88933"/>
                  <a:pt x="1203486" y="72842"/>
                  <a:pt x="1228367" y="72842"/>
                </a:cubicBezTo>
                <a:cubicBezTo>
                  <a:pt x="1247977" y="72842"/>
                  <a:pt x="1257938" y="81499"/>
                  <a:pt x="1257938" y="98679"/>
                </a:cubicBezTo>
                <a:cubicBezTo>
                  <a:pt x="1257938" y="98679"/>
                  <a:pt x="1257938" y="103971"/>
                  <a:pt x="1257938" y="103971"/>
                </a:cubicBezTo>
                <a:cubicBezTo>
                  <a:pt x="1257938" y="103971"/>
                  <a:pt x="1257779" y="105580"/>
                  <a:pt x="1257318" y="106150"/>
                </a:cubicBezTo>
                <a:cubicBezTo>
                  <a:pt x="1256600" y="107070"/>
                  <a:pt x="1254853" y="107822"/>
                  <a:pt x="1249844" y="108329"/>
                </a:cubicBezTo>
                <a:cubicBezTo>
                  <a:pt x="1222384" y="111388"/>
                  <a:pt x="1204124" y="115904"/>
                  <a:pt x="1190701" y="124517"/>
                </a:cubicBezTo>
                <a:cubicBezTo>
                  <a:pt x="1176129" y="133886"/>
                  <a:pt x="1167039" y="147004"/>
                  <a:pt x="1167039" y="164984"/>
                </a:cubicBezTo>
                <a:cubicBezTo>
                  <a:pt x="1167039" y="177758"/>
                  <a:pt x="1173215" y="188654"/>
                  <a:pt x="1181361" y="196425"/>
                </a:cubicBezTo>
                <a:cubicBezTo>
                  <a:pt x="1188925" y="203577"/>
                  <a:pt x="1199240" y="207298"/>
                  <a:pt x="1210624" y="207631"/>
                </a:cubicBezTo>
                <a:cubicBezTo>
                  <a:pt x="1234850" y="208409"/>
                  <a:pt x="1250828" y="198318"/>
                  <a:pt x="1258564" y="186464"/>
                </a:cubicBezTo>
                <a:cubicBezTo>
                  <a:pt x="1259173" y="194605"/>
                  <a:pt x="1262071" y="199262"/>
                  <a:pt x="1268526" y="202651"/>
                </a:cubicBezTo>
                <a:cubicBezTo>
                  <a:pt x="1274559" y="205882"/>
                  <a:pt x="1284487" y="205239"/>
                  <a:pt x="1288756" y="204207"/>
                </a:cubicBezTo>
                <a:cubicBezTo>
                  <a:pt x="1288756" y="204207"/>
                  <a:pt x="1288756" y="188643"/>
                  <a:pt x="1288756" y="188643"/>
                </a:cubicBezTo>
                <a:cubicBezTo>
                  <a:pt x="1283633" y="188386"/>
                  <a:pt x="1280354" y="185945"/>
                  <a:pt x="1280354" y="179615"/>
                </a:cubicBezTo>
                <a:cubicBezTo>
                  <a:pt x="1280354" y="179615"/>
                  <a:pt x="1280354" y="108329"/>
                  <a:pt x="1280354" y="108329"/>
                </a:cubicBezTo>
                <a:cubicBezTo>
                  <a:pt x="1280354" y="108329"/>
                  <a:pt x="1280354" y="98991"/>
                  <a:pt x="1280354" y="98991"/>
                </a:cubicBezTo>
                <a:cubicBezTo>
                  <a:pt x="1280354" y="84279"/>
                  <a:pt x="1274281" y="72212"/>
                  <a:pt x="1263232" y="64437"/>
                </a:cubicBezTo>
                <a:cubicBezTo>
                  <a:pt x="1254124" y="57980"/>
                  <a:pt x="1241721" y="54476"/>
                  <a:pt x="1228054" y="54476"/>
                </a:cubicBezTo>
                <a:close/>
                <a:moveTo>
                  <a:pt x="1386503" y="54476"/>
                </a:moveTo>
                <a:cubicBezTo>
                  <a:pt x="1371470" y="54476"/>
                  <a:pt x="1356169" y="62242"/>
                  <a:pt x="1343236" y="76889"/>
                </a:cubicBezTo>
                <a:lnTo>
                  <a:pt x="1343236" y="57278"/>
                </a:lnTo>
                <a:lnTo>
                  <a:pt x="1320200" y="57278"/>
                </a:lnTo>
                <a:lnTo>
                  <a:pt x="1320200" y="204830"/>
                </a:lnTo>
                <a:lnTo>
                  <a:pt x="1343236" y="204830"/>
                </a:lnTo>
                <a:cubicBezTo>
                  <a:pt x="1343236" y="204830"/>
                  <a:pt x="1343236" y="95255"/>
                  <a:pt x="1343236" y="95255"/>
                </a:cubicBezTo>
                <a:cubicBezTo>
                  <a:pt x="1351086" y="86874"/>
                  <a:pt x="1368624" y="72842"/>
                  <a:pt x="1384636" y="72842"/>
                </a:cubicBezTo>
                <a:cubicBezTo>
                  <a:pt x="1400642" y="72842"/>
                  <a:pt x="1407672" y="80707"/>
                  <a:pt x="1407672" y="98368"/>
                </a:cubicBezTo>
                <a:cubicBezTo>
                  <a:pt x="1407672" y="98368"/>
                  <a:pt x="1407672" y="204830"/>
                  <a:pt x="1407672" y="204830"/>
                </a:cubicBezTo>
                <a:lnTo>
                  <a:pt x="1430709" y="204830"/>
                </a:lnTo>
                <a:cubicBezTo>
                  <a:pt x="1430709" y="204830"/>
                  <a:pt x="1430709" y="97745"/>
                  <a:pt x="1430709" y="97745"/>
                </a:cubicBezTo>
                <a:cubicBezTo>
                  <a:pt x="1430709" y="65866"/>
                  <a:pt x="1408037" y="54476"/>
                  <a:pt x="1386503" y="54476"/>
                </a:cubicBezTo>
                <a:close/>
                <a:moveTo>
                  <a:pt x="432387" y="55099"/>
                </a:moveTo>
                <a:cubicBezTo>
                  <a:pt x="409015" y="55099"/>
                  <a:pt x="395164" y="64160"/>
                  <a:pt x="383203" y="85605"/>
                </a:cubicBezTo>
                <a:lnTo>
                  <a:pt x="383203" y="84049"/>
                </a:lnTo>
                <a:lnTo>
                  <a:pt x="383203" y="57278"/>
                </a:lnTo>
                <a:lnTo>
                  <a:pt x="360167" y="57278"/>
                </a:lnTo>
                <a:lnTo>
                  <a:pt x="360167" y="204519"/>
                </a:lnTo>
                <a:lnTo>
                  <a:pt x="383203" y="204519"/>
                </a:lnTo>
                <a:cubicBezTo>
                  <a:pt x="383203" y="204519"/>
                  <a:pt x="383203" y="121092"/>
                  <a:pt x="383203" y="121092"/>
                </a:cubicBezTo>
                <a:cubicBezTo>
                  <a:pt x="388890" y="90786"/>
                  <a:pt x="404935" y="76578"/>
                  <a:pt x="432387" y="76578"/>
                </a:cubicBezTo>
                <a:cubicBezTo>
                  <a:pt x="432387" y="76578"/>
                  <a:pt x="432387" y="55099"/>
                  <a:pt x="432387" y="55099"/>
                </a:cubicBezTo>
                <a:close/>
                <a:moveTo>
                  <a:pt x="1674137" y="56966"/>
                </a:moveTo>
                <a:lnTo>
                  <a:pt x="1725504" y="203273"/>
                </a:lnTo>
                <a:cubicBezTo>
                  <a:pt x="1725504" y="203273"/>
                  <a:pt x="1725504" y="204519"/>
                  <a:pt x="1725504" y="204519"/>
                </a:cubicBezTo>
                <a:cubicBezTo>
                  <a:pt x="1722436" y="218540"/>
                  <a:pt x="1713556" y="235850"/>
                  <a:pt x="1705581" y="241251"/>
                </a:cubicBezTo>
                <a:cubicBezTo>
                  <a:pt x="1698534" y="246032"/>
                  <a:pt x="1690906" y="246543"/>
                  <a:pt x="1685032" y="246543"/>
                </a:cubicBezTo>
                <a:cubicBezTo>
                  <a:pt x="1682203" y="246543"/>
                  <a:pt x="1676346" y="245586"/>
                  <a:pt x="1673830" y="244986"/>
                </a:cubicBezTo>
                <a:cubicBezTo>
                  <a:pt x="1673830" y="244986"/>
                  <a:pt x="1673830" y="262730"/>
                  <a:pt x="1673830" y="262730"/>
                </a:cubicBezTo>
                <a:cubicBezTo>
                  <a:pt x="1677017" y="263512"/>
                  <a:pt x="1684372" y="264909"/>
                  <a:pt x="1689079" y="264909"/>
                </a:cubicBezTo>
                <a:cubicBezTo>
                  <a:pt x="1700060" y="264909"/>
                  <a:pt x="1709315" y="262161"/>
                  <a:pt x="1717096" y="256505"/>
                </a:cubicBezTo>
                <a:cubicBezTo>
                  <a:pt x="1726415" y="249733"/>
                  <a:pt x="1736735" y="232083"/>
                  <a:pt x="1741693" y="216971"/>
                </a:cubicBezTo>
                <a:cubicBezTo>
                  <a:pt x="1741693" y="216971"/>
                  <a:pt x="1793054" y="56966"/>
                  <a:pt x="1793054" y="56966"/>
                </a:cubicBezTo>
                <a:lnTo>
                  <a:pt x="1770643" y="56966"/>
                </a:lnTo>
                <a:lnTo>
                  <a:pt x="1737019" y="170276"/>
                </a:lnTo>
                <a:lnTo>
                  <a:pt x="1736712" y="172767"/>
                </a:lnTo>
                <a:lnTo>
                  <a:pt x="1736086" y="170276"/>
                </a:lnTo>
                <a:lnTo>
                  <a:pt x="1696553" y="56966"/>
                </a:lnTo>
                <a:lnTo>
                  <a:pt x="1674137" y="56966"/>
                </a:lnTo>
                <a:close/>
                <a:moveTo>
                  <a:pt x="268024" y="72220"/>
                </a:moveTo>
                <a:cubicBezTo>
                  <a:pt x="292823" y="72220"/>
                  <a:pt x="307559" y="93986"/>
                  <a:pt x="307559" y="130431"/>
                </a:cubicBezTo>
                <a:cubicBezTo>
                  <a:pt x="307558" y="166886"/>
                  <a:pt x="292823" y="188643"/>
                  <a:pt x="268024" y="188643"/>
                </a:cubicBezTo>
                <a:cubicBezTo>
                  <a:pt x="243265" y="188643"/>
                  <a:pt x="228490" y="166886"/>
                  <a:pt x="228490" y="130431"/>
                </a:cubicBezTo>
                <a:cubicBezTo>
                  <a:pt x="228490" y="93986"/>
                  <a:pt x="243265" y="72220"/>
                  <a:pt x="268024" y="72220"/>
                </a:cubicBezTo>
                <a:close/>
                <a:moveTo>
                  <a:pt x="505544" y="72531"/>
                </a:moveTo>
                <a:cubicBezTo>
                  <a:pt x="518540" y="72531"/>
                  <a:pt x="529947" y="78146"/>
                  <a:pt x="540717" y="91520"/>
                </a:cubicBezTo>
                <a:cubicBezTo>
                  <a:pt x="540717" y="91520"/>
                  <a:pt x="540717" y="161872"/>
                  <a:pt x="540717" y="161872"/>
                </a:cubicBezTo>
                <a:cubicBezTo>
                  <a:pt x="534757" y="178841"/>
                  <a:pt x="517680" y="188643"/>
                  <a:pt x="505544" y="188643"/>
                </a:cubicBezTo>
                <a:cubicBezTo>
                  <a:pt x="481785" y="188643"/>
                  <a:pt x="465386" y="173851"/>
                  <a:pt x="465386" y="129497"/>
                </a:cubicBezTo>
                <a:cubicBezTo>
                  <a:pt x="465386" y="92202"/>
                  <a:pt x="480106" y="72531"/>
                  <a:pt x="505544" y="72531"/>
                </a:cubicBezTo>
                <a:close/>
                <a:moveTo>
                  <a:pt x="1597560" y="72531"/>
                </a:moveTo>
                <a:cubicBezTo>
                  <a:pt x="1623954" y="72531"/>
                  <a:pt x="1635754" y="86487"/>
                  <a:pt x="1635851" y="116734"/>
                </a:cubicBezTo>
                <a:cubicBezTo>
                  <a:pt x="1635851" y="116734"/>
                  <a:pt x="1558340" y="116734"/>
                  <a:pt x="1558340" y="116734"/>
                </a:cubicBezTo>
                <a:cubicBezTo>
                  <a:pt x="1560344" y="86511"/>
                  <a:pt x="1573009" y="72531"/>
                  <a:pt x="1597560" y="72531"/>
                </a:cubicBezTo>
                <a:close/>
                <a:moveTo>
                  <a:pt x="683290" y="124517"/>
                </a:moveTo>
                <a:cubicBezTo>
                  <a:pt x="683290" y="124517"/>
                  <a:pt x="683290" y="161872"/>
                  <a:pt x="683290" y="161872"/>
                </a:cubicBezTo>
                <a:cubicBezTo>
                  <a:pt x="682231" y="174768"/>
                  <a:pt x="658130" y="190377"/>
                  <a:pt x="638464" y="189265"/>
                </a:cubicBezTo>
                <a:cubicBezTo>
                  <a:pt x="627614" y="188670"/>
                  <a:pt x="617163" y="179934"/>
                  <a:pt x="616053" y="165607"/>
                </a:cubicBezTo>
                <a:cubicBezTo>
                  <a:pt x="614249" y="141665"/>
                  <a:pt x="632242" y="131725"/>
                  <a:pt x="672395" y="127318"/>
                </a:cubicBezTo>
                <a:cubicBezTo>
                  <a:pt x="675190" y="127062"/>
                  <a:pt x="680592" y="126071"/>
                  <a:pt x="683290" y="124517"/>
                </a:cubicBezTo>
                <a:close/>
                <a:moveTo>
                  <a:pt x="1258564" y="124517"/>
                </a:moveTo>
                <a:cubicBezTo>
                  <a:pt x="1258564" y="124517"/>
                  <a:pt x="1258564" y="161872"/>
                  <a:pt x="1258564" y="161872"/>
                </a:cubicBezTo>
                <a:cubicBezTo>
                  <a:pt x="1257500" y="174762"/>
                  <a:pt x="1233399" y="190377"/>
                  <a:pt x="1213738" y="189265"/>
                </a:cubicBezTo>
                <a:cubicBezTo>
                  <a:pt x="1202906" y="188666"/>
                  <a:pt x="1192403" y="179929"/>
                  <a:pt x="1191322" y="165607"/>
                </a:cubicBezTo>
                <a:cubicBezTo>
                  <a:pt x="1189495" y="141665"/>
                  <a:pt x="1207505" y="131725"/>
                  <a:pt x="1247669" y="127318"/>
                </a:cubicBezTo>
                <a:cubicBezTo>
                  <a:pt x="1250441" y="127062"/>
                  <a:pt x="1255883" y="126071"/>
                  <a:pt x="1258564" y="124517"/>
                </a:cubicBezTo>
                <a:close/>
              </a:path>
            </a:pathLst>
          </a:custGeom>
          <a:solidFill>
            <a:srgbClr val="000000"/>
          </a:solidFill>
          <a:ln w="505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491A9F-1AAE-43BE-9CA6-7BEFD5F2EBBA}"/>
              </a:ext>
            </a:extLst>
          </p:cNvPr>
          <p:cNvSpPr/>
          <p:nvPr userDrawn="1"/>
        </p:nvSpPr>
        <p:spPr>
          <a:xfrm>
            <a:off x="285750" y="547553"/>
            <a:ext cx="45721" cy="6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067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3984" userDrawn="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71715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2438" b="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700"/>
            <a:ext cx="11274553" cy="366712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sz="1138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697CEA55-22C2-4E80-A3B2-02AAD005E005}"/>
              </a:ext>
            </a:extLst>
          </p:cNvPr>
          <p:cNvSpPr txBox="1">
            <a:spLocks/>
          </p:cNvSpPr>
          <p:nvPr userDrawn="1"/>
        </p:nvSpPr>
        <p:spPr>
          <a:xfrm>
            <a:off x="495302" y="6546921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marL="0" marR="0" lvl="0" indent="0" algn="r" defTabSz="742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466EBF8-1C11-424D-9A1F-CD954323A880}"/>
              </a:ext>
            </a:extLst>
          </p:cNvPr>
          <p:cNvSpPr txBox="1">
            <a:spLocks/>
          </p:cNvSpPr>
          <p:nvPr userDrawn="1"/>
        </p:nvSpPr>
        <p:spPr>
          <a:xfrm>
            <a:off x="492876" y="6515092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5110E-A93C-E24B-BA01-8EFF0EF70079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2C3A85-21B6-4D6B-BEF8-EF98BC40AE9D}"/>
              </a:ext>
            </a:extLst>
          </p:cNvPr>
          <p:cNvCxnSpPr>
            <a:cxnSpLocks/>
          </p:cNvCxnSpPr>
          <p:nvPr userDrawn="1"/>
        </p:nvCxnSpPr>
        <p:spPr>
          <a:xfrm>
            <a:off x="2888834" y="6618774"/>
            <a:ext cx="64837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17EEE2FE-6C44-4097-8687-AE36B28B3F74}"/>
              </a:ext>
            </a:extLst>
          </p:cNvPr>
          <p:cNvGrpSpPr/>
          <p:nvPr userDrawn="1"/>
        </p:nvGrpSpPr>
        <p:grpSpPr>
          <a:xfrm>
            <a:off x="9467850" y="6493399"/>
            <a:ext cx="2274095" cy="258835"/>
            <a:chOff x="9467849" y="6493397"/>
            <a:chExt cx="2274095" cy="258835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8D6E3A69-A9BB-4EE2-A32E-AA13F4B2D4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53512" y="6493397"/>
              <a:ext cx="888432" cy="258835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ECFAF82-3C37-43C3-AE8C-AE2F92650B7E}"/>
                </a:ext>
              </a:extLst>
            </p:cNvPr>
            <p:cNvCxnSpPr/>
            <p:nvPr userDrawn="1"/>
          </p:nvCxnSpPr>
          <p:spPr>
            <a:xfrm>
              <a:off x="10784366" y="6493397"/>
              <a:ext cx="0" cy="2588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EA7BF4-D8DD-4B20-A7F8-1F36625E55B2}"/>
                </a:ext>
              </a:extLst>
            </p:cNvPr>
            <p:cNvSpPr/>
            <p:nvPr userDrawn="1"/>
          </p:nvSpPr>
          <p:spPr>
            <a:xfrm>
              <a:off x="9467849" y="6543762"/>
              <a:ext cx="1247371" cy="182154"/>
            </a:xfrm>
            <a:custGeom>
              <a:avLst/>
              <a:gdLst>
                <a:gd name="connsiteX0" fmla="*/ 1471175 w 1793053"/>
                <a:gd name="connsiteY0" fmla="*/ 0 h 261840"/>
                <a:gd name="connsiteX1" fmla="*/ 1471175 w 1793053"/>
                <a:gd name="connsiteY1" fmla="*/ 183973 h 261840"/>
                <a:gd name="connsiteX2" fmla="*/ 1480823 w 1793053"/>
                <a:gd name="connsiteY2" fmla="*/ 201717 h 261840"/>
                <a:gd name="connsiteX3" fmla="*/ 1504173 w 1793053"/>
                <a:gd name="connsiteY3" fmla="*/ 207009 h 261840"/>
                <a:gd name="connsiteX4" fmla="*/ 1519428 w 1793053"/>
                <a:gd name="connsiteY4" fmla="*/ 204830 h 261840"/>
                <a:gd name="connsiteX5" fmla="*/ 1519428 w 1793053"/>
                <a:gd name="connsiteY5" fmla="*/ 188331 h 261840"/>
                <a:gd name="connsiteX6" fmla="*/ 1511954 w 1793053"/>
                <a:gd name="connsiteY6" fmla="*/ 188643 h 261840"/>
                <a:gd name="connsiteX7" fmla="*/ 1494211 w 1793053"/>
                <a:gd name="connsiteY7" fmla="*/ 175880 h 261840"/>
                <a:gd name="connsiteX8" fmla="*/ 1494211 w 1793053"/>
                <a:gd name="connsiteY8" fmla="*/ 0 h 261840"/>
                <a:gd name="connsiteX9" fmla="*/ 1471175 w 1793053"/>
                <a:gd name="connsiteY9" fmla="*/ 0 h 261840"/>
                <a:gd name="connsiteX10" fmla="*/ 984626 w 1793053"/>
                <a:gd name="connsiteY10" fmla="*/ 1868 h 261840"/>
                <a:gd name="connsiteX11" fmla="*/ 940420 w 1793053"/>
                <a:gd name="connsiteY11" fmla="*/ 17121 h 261840"/>
                <a:gd name="connsiteX12" fmla="*/ 923610 w 1793053"/>
                <a:gd name="connsiteY12" fmla="*/ 54165 h 261840"/>
                <a:gd name="connsiteX13" fmla="*/ 943220 w 1793053"/>
                <a:gd name="connsiteY13" fmla="*/ 91831 h 261840"/>
                <a:gd name="connsiteX14" fmla="*/ 985246 w 1793053"/>
                <a:gd name="connsiteY14" fmla="*/ 111131 h 261840"/>
                <a:gd name="connsiteX15" fmla="*/ 1035366 w 1793053"/>
                <a:gd name="connsiteY15" fmla="*/ 152222 h 261840"/>
                <a:gd name="connsiteX16" fmla="*/ 1025092 w 1793053"/>
                <a:gd name="connsiteY16" fmla="*/ 177747 h 261840"/>
                <a:gd name="connsiteX17" fmla="*/ 993027 w 1793053"/>
                <a:gd name="connsiteY17" fmla="*/ 187709 h 261840"/>
                <a:gd name="connsiteX18" fmla="*/ 940420 w 1793053"/>
                <a:gd name="connsiteY18" fmla="*/ 147552 h 261840"/>
                <a:gd name="connsiteX19" fmla="*/ 918317 w 1793053"/>
                <a:gd name="connsiteY19" fmla="*/ 153467 h 261840"/>
                <a:gd name="connsiteX20" fmla="*/ 942907 w 1793053"/>
                <a:gd name="connsiteY20" fmla="*/ 190199 h 261840"/>
                <a:gd name="connsiteX21" fmla="*/ 991781 w 1793053"/>
                <a:gd name="connsiteY21" fmla="*/ 207320 h 261840"/>
                <a:gd name="connsiteX22" fmla="*/ 1045328 w 1793053"/>
                <a:gd name="connsiteY22" fmla="*/ 188954 h 261840"/>
                <a:gd name="connsiteX23" fmla="*/ 1060270 w 1793053"/>
                <a:gd name="connsiteY23" fmla="*/ 148486 h 261840"/>
                <a:gd name="connsiteX24" fmla="*/ 1039413 w 1793053"/>
                <a:gd name="connsiteY24" fmla="*/ 109575 h 261840"/>
                <a:gd name="connsiteX25" fmla="*/ 996141 w 1793053"/>
                <a:gd name="connsiteY25" fmla="*/ 89963 h 261840"/>
                <a:gd name="connsiteX26" fmla="*/ 947580 w 1793053"/>
                <a:gd name="connsiteY26" fmla="*/ 52297 h 261840"/>
                <a:gd name="connsiteX27" fmla="*/ 957229 w 1793053"/>
                <a:gd name="connsiteY27" fmla="*/ 29573 h 261840"/>
                <a:gd name="connsiteX28" fmla="*/ 983999 w 1793053"/>
                <a:gd name="connsiteY28" fmla="*/ 21479 h 261840"/>
                <a:gd name="connsiteX29" fmla="*/ 1015130 w 1793053"/>
                <a:gd name="connsiteY29" fmla="*/ 31440 h 261840"/>
                <a:gd name="connsiteX30" fmla="*/ 1030693 w 1793053"/>
                <a:gd name="connsiteY30" fmla="*/ 56344 h 261840"/>
                <a:gd name="connsiteX31" fmla="*/ 1052175 w 1793053"/>
                <a:gd name="connsiteY31" fmla="*/ 53542 h 261840"/>
                <a:gd name="connsiteX32" fmla="*/ 984626 w 1793053"/>
                <a:gd name="connsiteY32" fmla="*/ 1868 h 261840"/>
                <a:gd name="connsiteX33" fmla="*/ 0 w 1793053"/>
                <a:gd name="connsiteY33" fmla="*/ 4669 h 261840"/>
                <a:gd name="connsiteX34" fmla="*/ 0 w 1793053"/>
                <a:gd name="connsiteY34" fmla="*/ 204519 h 261840"/>
                <a:gd name="connsiteX35" fmla="*/ 23036 w 1793053"/>
                <a:gd name="connsiteY35" fmla="*/ 204519 h 261840"/>
                <a:gd name="connsiteX36" fmla="*/ 23036 w 1793053"/>
                <a:gd name="connsiteY36" fmla="*/ 21790 h 261840"/>
                <a:gd name="connsiteX37" fmla="*/ 23659 w 1793053"/>
                <a:gd name="connsiteY37" fmla="*/ 22413 h 261840"/>
                <a:gd name="connsiteX38" fmla="*/ 78446 w 1793053"/>
                <a:gd name="connsiteY38" fmla="*/ 204519 h 261840"/>
                <a:gd name="connsiteX39" fmla="*/ 96190 w 1793053"/>
                <a:gd name="connsiteY39" fmla="*/ 204519 h 261840"/>
                <a:gd name="connsiteX40" fmla="*/ 151289 w 1793053"/>
                <a:gd name="connsiteY40" fmla="*/ 22413 h 261840"/>
                <a:gd name="connsiteX41" fmla="*/ 151600 w 1793053"/>
                <a:gd name="connsiteY41" fmla="*/ 21790 h 261840"/>
                <a:gd name="connsiteX42" fmla="*/ 151600 w 1793053"/>
                <a:gd name="connsiteY42" fmla="*/ 204519 h 261840"/>
                <a:gd name="connsiteX43" fmla="*/ 174636 w 1793053"/>
                <a:gd name="connsiteY43" fmla="*/ 204519 h 261840"/>
                <a:gd name="connsiteX44" fmla="*/ 174636 w 1793053"/>
                <a:gd name="connsiteY44" fmla="*/ 4669 h 261840"/>
                <a:gd name="connsiteX45" fmla="*/ 136347 w 1793053"/>
                <a:gd name="connsiteY45" fmla="*/ 4669 h 261840"/>
                <a:gd name="connsiteX46" fmla="*/ 87474 w 1793053"/>
                <a:gd name="connsiteY46" fmla="*/ 165296 h 261840"/>
                <a:gd name="connsiteX47" fmla="*/ 87474 w 1793053"/>
                <a:gd name="connsiteY47" fmla="*/ 165918 h 261840"/>
                <a:gd name="connsiteX48" fmla="*/ 87162 w 1793053"/>
                <a:gd name="connsiteY48" fmla="*/ 165296 h 261840"/>
                <a:gd name="connsiteX49" fmla="*/ 38289 w 1793053"/>
                <a:gd name="connsiteY49" fmla="*/ 4669 h 261840"/>
                <a:gd name="connsiteX50" fmla="*/ 0 w 1793053"/>
                <a:gd name="connsiteY50" fmla="*/ 4669 h 261840"/>
                <a:gd name="connsiteX51" fmla="*/ 1096689 w 1793053"/>
                <a:gd name="connsiteY51" fmla="*/ 8716 h 261840"/>
                <a:gd name="connsiteX52" fmla="*/ 1096689 w 1793053"/>
                <a:gd name="connsiteY52" fmla="*/ 56655 h 261840"/>
                <a:gd name="connsiteX53" fmla="*/ 1074586 w 1793053"/>
                <a:gd name="connsiteY53" fmla="*/ 56655 h 261840"/>
                <a:gd name="connsiteX54" fmla="*/ 1074586 w 1793053"/>
                <a:gd name="connsiteY54" fmla="*/ 75021 h 261840"/>
                <a:gd name="connsiteX55" fmla="*/ 1096689 w 1793053"/>
                <a:gd name="connsiteY55" fmla="*/ 75021 h 261840"/>
                <a:gd name="connsiteX56" fmla="*/ 1096689 w 1793053"/>
                <a:gd name="connsiteY56" fmla="*/ 183973 h 261840"/>
                <a:gd name="connsiteX57" fmla="*/ 1105716 w 1793053"/>
                <a:gd name="connsiteY57" fmla="*/ 201717 h 261840"/>
                <a:gd name="connsiteX58" fmla="*/ 1129066 w 1793053"/>
                <a:gd name="connsiteY58" fmla="*/ 207009 h 261840"/>
                <a:gd name="connsiteX59" fmla="*/ 1144629 w 1793053"/>
                <a:gd name="connsiteY59" fmla="*/ 204830 h 261840"/>
                <a:gd name="connsiteX60" fmla="*/ 1144629 w 1793053"/>
                <a:gd name="connsiteY60" fmla="*/ 188331 h 261840"/>
                <a:gd name="connsiteX61" fmla="*/ 1136847 w 1793053"/>
                <a:gd name="connsiteY61" fmla="*/ 188643 h 261840"/>
                <a:gd name="connsiteX62" fmla="*/ 1119725 w 1793053"/>
                <a:gd name="connsiteY62" fmla="*/ 175880 h 261840"/>
                <a:gd name="connsiteX63" fmla="*/ 1119725 w 1793053"/>
                <a:gd name="connsiteY63" fmla="*/ 75021 h 261840"/>
                <a:gd name="connsiteX64" fmla="*/ 1144629 w 1793053"/>
                <a:gd name="connsiteY64" fmla="*/ 75021 h 261840"/>
                <a:gd name="connsiteX65" fmla="*/ 1144629 w 1793053"/>
                <a:gd name="connsiteY65" fmla="*/ 56655 h 261840"/>
                <a:gd name="connsiteX66" fmla="*/ 1119725 w 1793053"/>
                <a:gd name="connsiteY66" fmla="*/ 56655 h 261840"/>
                <a:gd name="connsiteX67" fmla="*/ 1119725 w 1793053"/>
                <a:gd name="connsiteY67" fmla="*/ 8716 h 261840"/>
                <a:gd name="connsiteX68" fmla="*/ 1096689 w 1793053"/>
                <a:gd name="connsiteY68" fmla="*/ 8716 h 261840"/>
                <a:gd name="connsiteX69" fmla="*/ 268024 w 1793053"/>
                <a:gd name="connsiteY69" fmla="*/ 53853 h 261840"/>
                <a:gd name="connsiteX70" fmla="*/ 220707 w 1793053"/>
                <a:gd name="connsiteY70" fmla="*/ 76266 h 261840"/>
                <a:gd name="connsiteX71" fmla="*/ 204209 w 1793053"/>
                <a:gd name="connsiteY71" fmla="*/ 130431 h 261840"/>
                <a:gd name="connsiteX72" fmla="*/ 220707 w 1793053"/>
                <a:gd name="connsiteY72" fmla="*/ 184596 h 261840"/>
                <a:gd name="connsiteX73" fmla="*/ 268024 w 1793053"/>
                <a:gd name="connsiteY73" fmla="*/ 207009 h 261840"/>
                <a:gd name="connsiteX74" fmla="*/ 315341 w 1793053"/>
                <a:gd name="connsiteY74" fmla="*/ 184596 h 261840"/>
                <a:gd name="connsiteX75" fmla="*/ 331840 w 1793053"/>
                <a:gd name="connsiteY75" fmla="*/ 130431 h 261840"/>
                <a:gd name="connsiteX76" fmla="*/ 315341 w 1793053"/>
                <a:gd name="connsiteY76" fmla="*/ 76266 h 261840"/>
                <a:gd name="connsiteX77" fmla="*/ 268024 w 1793053"/>
                <a:gd name="connsiteY77" fmla="*/ 53853 h 261840"/>
                <a:gd name="connsiteX78" fmla="*/ 1596939 w 1793053"/>
                <a:gd name="connsiteY78" fmla="*/ 54165 h 261840"/>
                <a:gd name="connsiteX79" fmla="*/ 1570168 w 1793053"/>
                <a:gd name="connsiteY79" fmla="*/ 59457 h 261840"/>
                <a:gd name="connsiteX80" fmla="*/ 1550553 w 1793053"/>
                <a:gd name="connsiteY80" fmla="*/ 74710 h 261840"/>
                <a:gd name="connsiteX81" fmla="*/ 1534057 w 1793053"/>
                <a:gd name="connsiteY81" fmla="*/ 130742 h 261840"/>
                <a:gd name="connsiteX82" fmla="*/ 1555226 w 1793053"/>
                <a:gd name="connsiteY82" fmla="*/ 190199 h 261840"/>
                <a:gd name="connsiteX83" fmla="*/ 1600673 w 1793053"/>
                <a:gd name="connsiteY83" fmla="*/ 207009 h 261840"/>
                <a:gd name="connsiteX84" fmla="*/ 1656708 w 1793053"/>
                <a:gd name="connsiteY84" fmla="*/ 172767 h 261840"/>
                <a:gd name="connsiteX85" fmla="*/ 1638339 w 1793053"/>
                <a:gd name="connsiteY85" fmla="*/ 163739 h 261840"/>
                <a:gd name="connsiteX86" fmla="*/ 1600673 w 1793053"/>
                <a:gd name="connsiteY86" fmla="*/ 188954 h 261840"/>
                <a:gd name="connsiteX87" fmla="*/ 1569235 w 1793053"/>
                <a:gd name="connsiteY87" fmla="*/ 173701 h 261840"/>
                <a:gd name="connsiteX88" fmla="*/ 1557714 w 1793053"/>
                <a:gd name="connsiteY88" fmla="*/ 135100 h 261840"/>
                <a:gd name="connsiteX89" fmla="*/ 1658575 w 1793053"/>
                <a:gd name="connsiteY89" fmla="*/ 135100 h 261840"/>
                <a:gd name="connsiteX90" fmla="*/ 1658575 w 1793053"/>
                <a:gd name="connsiteY90" fmla="*/ 121092 h 261840"/>
                <a:gd name="connsiteX91" fmla="*/ 1640206 w 1793053"/>
                <a:gd name="connsiteY91" fmla="*/ 67861 h 261840"/>
                <a:gd name="connsiteX92" fmla="*/ 1596939 w 1793053"/>
                <a:gd name="connsiteY92" fmla="*/ 54165 h 261840"/>
                <a:gd name="connsiteX93" fmla="*/ 503985 w 1793053"/>
                <a:gd name="connsiteY93" fmla="*/ 54476 h 261840"/>
                <a:gd name="connsiteX94" fmla="*/ 441104 w 1793053"/>
                <a:gd name="connsiteY94" fmla="*/ 130742 h 261840"/>
                <a:gd name="connsiteX95" fmla="*/ 502738 w 1793053"/>
                <a:gd name="connsiteY95" fmla="*/ 207009 h 261840"/>
                <a:gd name="connsiteX96" fmla="*/ 539470 w 1793053"/>
                <a:gd name="connsiteY96" fmla="*/ 187397 h 261840"/>
                <a:gd name="connsiteX97" fmla="*/ 540717 w 1793053"/>
                <a:gd name="connsiteY97" fmla="*/ 186775 h 261840"/>
                <a:gd name="connsiteX98" fmla="*/ 540717 w 1793053"/>
                <a:gd name="connsiteY98" fmla="*/ 214791 h 261840"/>
                <a:gd name="connsiteX99" fmla="*/ 505544 w 1793053"/>
                <a:gd name="connsiteY99" fmla="*/ 246543 h 261840"/>
                <a:gd name="connsiteX100" fmla="*/ 459471 w 1793053"/>
                <a:gd name="connsiteY100" fmla="*/ 237204 h 261840"/>
                <a:gd name="connsiteX101" fmla="*/ 459471 w 1793053"/>
                <a:gd name="connsiteY101" fmla="*/ 257127 h 261840"/>
                <a:gd name="connsiteX102" fmla="*/ 502738 w 1793053"/>
                <a:gd name="connsiteY102" fmla="*/ 264598 h 261840"/>
                <a:gd name="connsiteX103" fmla="*/ 563133 w 1793053"/>
                <a:gd name="connsiteY103" fmla="*/ 209500 h 261840"/>
                <a:gd name="connsiteX104" fmla="*/ 563133 w 1793053"/>
                <a:gd name="connsiteY104" fmla="*/ 57278 h 261840"/>
                <a:gd name="connsiteX105" fmla="*/ 546010 w 1793053"/>
                <a:gd name="connsiteY105" fmla="*/ 57278 h 261840"/>
                <a:gd name="connsiteX106" fmla="*/ 541030 w 1793053"/>
                <a:gd name="connsiteY106" fmla="*/ 72842 h 261840"/>
                <a:gd name="connsiteX107" fmla="*/ 503985 w 1793053"/>
                <a:gd name="connsiteY107" fmla="*/ 54476 h 261840"/>
                <a:gd name="connsiteX108" fmla="*/ 652785 w 1793053"/>
                <a:gd name="connsiteY108" fmla="*/ 54476 h 261840"/>
                <a:gd name="connsiteX109" fmla="*/ 597998 w 1793053"/>
                <a:gd name="connsiteY109" fmla="*/ 86228 h 261840"/>
                <a:gd name="connsiteX110" fmla="*/ 616361 w 1793053"/>
                <a:gd name="connsiteY110" fmla="*/ 95878 h 261840"/>
                <a:gd name="connsiteX111" fmla="*/ 653093 w 1793053"/>
                <a:gd name="connsiteY111" fmla="*/ 72842 h 261840"/>
                <a:gd name="connsiteX112" fmla="*/ 682670 w 1793053"/>
                <a:gd name="connsiteY112" fmla="*/ 98679 h 261840"/>
                <a:gd name="connsiteX113" fmla="*/ 682670 w 1793053"/>
                <a:gd name="connsiteY113" fmla="*/ 103971 h 261840"/>
                <a:gd name="connsiteX114" fmla="*/ 682357 w 1793053"/>
                <a:gd name="connsiteY114" fmla="*/ 106150 h 261840"/>
                <a:gd name="connsiteX115" fmla="*/ 674575 w 1793053"/>
                <a:gd name="connsiteY115" fmla="*/ 108329 h 261840"/>
                <a:gd name="connsiteX116" fmla="*/ 615427 w 1793053"/>
                <a:gd name="connsiteY116" fmla="*/ 124517 h 261840"/>
                <a:gd name="connsiteX117" fmla="*/ 591770 w 1793053"/>
                <a:gd name="connsiteY117" fmla="*/ 164984 h 261840"/>
                <a:gd name="connsiteX118" fmla="*/ 606092 w 1793053"/>
                <a:gd name="connsiteY118" fmla="*/ 196425 h 261840"/>
                <a:gd name="connsiteX119" fmla="*/ 635350 w 1793053"/>
                <a:gd name="connsiteY119" fmla="*/ 207631 h 261840"/>
                <a:gd name="connsiteX120" fmla="*/ 683290 w 1793053"/>
                <a:gd name="connsiteY120" fmla="*/ 186464 h 261840"/>
                <a:gd name="connsiteX121" fmla="*/ 693251 w 1793053"/>
                <a:gd name="connsiteY121" fmla="*/ 202651 h 261840"/>
                <a:gd name="connsiteX122" fmla="*/ 713487 w 1793053"/>
                <a:gd name="connsiteY122" fmla="*/ 204207 h 261840"/>
                <a:gd name="connsiteX123" fmla="*/ 713487 w 1793053"/>
                <a:gd name="connsiteY123" fmla="*/ 188643 h 261840"/>
                <a:gd name="connsiteX124" fmla="*/ 705080 w 1793053"/>
                <a:gd name="connsiteY124" fmla="*/ 179615 h 261840"/>
                <a:gd name="connsiteX125" fmla="*/ 705080 w 1793053"/>
                <a:gd name="connsiteY125" fmla="*/ 108329 h 261840"/>
                <a:gd name="connsiteX126" fmla="*/ 705080 w 1793053"/>
                <a:gd name="connsiteY126" fmla="*/ 98991 h 261840"/>
                <a:gd name="connsiteX127" fmla="*/ 688271 w 1793053"/>
                <a:gd name="connsiteY127" fmla="*/ 64437 h 261840"/>
                <a:gd name="connsiteX128" fmla="*/ 652785 w 1793053"/>
                <a:gd name="connsiteY128" fmla="*/ 54476 h 261840"/>
                <a:gd name="connsiteX129" fmla="*/ 811234 w 1793053"/>
                <a:gd name="connsiteY129" fmla="*/ 54476 h 261840"/>
                <a:gd name="connsiteX130" fmla="*/ 767962 w 1793053"/>
                <a:gd name="connsiteY130" fmla="*/ 76889 h 261840"/>
                <a:gd name="connsiteX131" fmla="*/ 767962 w 1793053"/>
                <a:gd name="connsiteY131" fmla="*/ 57278 h 261840"/>
                <a:gd name="connsiteX132" fmla="*/ 744926 w 1793053"/>
                <a:gd name="connsiteY132" fmla="*/ 57278 h 261840"/>
                <a:gd name="connsiteX133" fmla="*/ 744926 w 1793053"/>
                <a:gd name="connsiteY133" fmla="*/ 204830 h 261840"/>
                <a:gd name="connsiteX134" fmla="*/ 767962 w 1793053"/>
                <a:gd name="connsiteY134" fmla="*/ 204830 h 261840"/>
                <a:gd name="connsiteX135" fmla="*/ 767962 w 1793053"/>
                <a:gd name="connsiteY135" fmla="*/ 95255 h 261840"/>
                <a:gd name="connsiteX136" fmla="*/ 809367 w 1793053"/>
                <a:gd name="connsiteY136" fmla="*/ 72842 h 261840"/>
                <a:gd name="connsiteX137" fmla="*/ 832398 w 1793053"/>
                <a:gd name="connsiteY137" fmla="*/ 98368 h 261840"/>
                <a:gd name="connsiteX138" fmla="*/ 832398 w 1793053"/>
                <a:gd name="connsiteY138" fmla="*/ 204830 h 261840"/>
                <a:gd name="connsiteX139" fmla="*/ 855435 w 1793053"/>
                <a:gd name="connsiteY139" fmla="*/ 204830 h 261840"/>
                <a:gd name="connsiteX140" fmla="*/ 855435 w 1793053"/>
                <a:gd name="connsiteY140" fmla="*/ 97745 h 261840"/>
                <a:gd name="connsiteX141" fmla="*/ 811234 w 1793053"/>
                <a:gd name="connsiteY141" fmla="*/ 54476 h 261840"/>
                <a:gd name="connsiteX142" fmla="*/ 1228054 w 1793053"/>
                <a:gd name="connsiteY142" fmla="*/ 54476 h 261840"/>
                <a:gd name="connsiteX143" fmla="*/ 1173266 w 1793053"/>
                <a:gd name="connsiteY143" fmla="*/ 86228 h 261840"/>
                <a:gd name="connsiteX144" fmla="*/ 1191635 w 1793053"/>
                <a:gd name="connsiteY144" fmla="*/ 95878 h 261840"/>
                <a:gd name="connsiteX145" fmla="*/ 1228367 w 1793053"/>
                <a:gd name="connsiteY145" fmla="*/ 72842 h 261840"/>
                <a:gd name="connsiteX146" fmla="*/ 1257938 w 1793053"/>
                <a:gd name="connsiteY146" fmla="*/ 98679 h 261840"/>
                <a:gd name="connsiteX147" fmla="*/ 1257938 w 1793053"/>
                <a:gd name="connsiteY147" fmla="*/ 103971 h 261840"/>
                <a:gd name="connsiteX148" fmla="*/ 1257318 w 1793053"/>
                <a:gd name="connsiteY148" fmla="*/ 106150 h 261840"/>
                <a:gd name="connsiteX149" fmla="*/ 1249844 w 1793053"/>
                <a:gd name="connsiteY149" fmla="*/ 108329 h 261840"/>
                <a:gd name="connsiteX150" fmla="*/ 1190701 w 1793053"/>
                <a:gd name="connsiteY150" fmla="*/ 124517 h 261840"/>
                <a:gd name="connsiteX151" fmla="*/ 1167039 w 1793053"/>
                <a:gd name="connsiteY151" fmla="*/ 164984 h 261840"/>
                <a:gd name="connsiteX152" fmla="*/ 1181361 w 1793053"/>
                <a:gd name="connsiteY152" fmla="*/ 196425 h 261840"/>
                <a:gd name="connsiteX153" fmla="*/ 1210624 w 1793053"/>
                <a:gd name="connsiteY153" fmla="*/ 207631 h 261840"/>
                <a:gd name="connsiteX154" fmla="*/ 1258564 w 1793053"/>
                <a:gd name="connsiteY154" fmla="*/ 186464 h 261840"/>
                <a:gd name="connsiteX155" fmla="*/ 1268526 w 1793053"/>
                <a:gd name="connsiteY155" fmla="*/ 202651 h 261840"/>
                <a:gd name="connsiteX156" fmla="*/ 1288756 w 1793053"/>
                <a:gd name="connsiteY156" fmla="*/ 204207 h 261840"/>
                <a:gd name="connsiteX157" fmla="*/ 1288756 w 1793053"/>
                <a:gd name="connsiteY157" fmla="*/ 188643 h 261840"/>
                <a:gd name="connsiteX158" fmla="*/ 1280354 w 1793053"/>
                <a:gd name="connsiteY158" fmla="*/ 179615 h 261840"/>
                <a:gd name="connsiteX159" fmla="*/ 1280354 w 1793053"/>
                <a:gd name="connsiteY159" fmla="*/ 108329 h 261840"/>
                <a:gd name="connsiteX160" fmla="*/ 1280354 w 1793053"/>
                <a:gd name="connsiteY160" fmla="*/ 98991 h 261840"/>
                <a:gd name="connsiteX161" fmla="*/ 1263232 w 1793053"/>
                <a:gd name="connsiteY161" fmla="*/ 64437 h 261840"/>
                <a:gd name="connsiteX162" fmla="*/ 1228054 w 1793053"/>
                <a:gd name="connsiteY162" fmla="*/ 54476 h 261840"/>
                <a:gd name="connsiteX163" fmla="*/ 1386503 w 1793053"/>
                <a:gd name="connsiteY163" fmla="*/ 54476 h 261840"/>
                <a:gd name="connsiteX164" fmla="*/ 1343236 w 1793053"/>
                <a:gd name="connsiteY164" fmla="*/ 76889 h 261840"/>
                <a:gd name="connsiteX165" fmla="*/ 1343236 w 1793053"/>
                <a:gd name="connsiteY165" fmla="*/ 57278 h 261840"/>
                <a:gd name="connsiteX166" fmla="*/ 1320200 w 1793053"/>
                <a:gd name="connsiteY166" fmla="*/ 57278 h 261840"/>
                <a:gd name="connsiteX167" fmla="*/ 1320200 w 1793053"/>
                <a:gd name="connsiteY167" fmla="*/ 204830 h 261840"/>
                <a:gd name="connsiteX168" fmla="*/ 1343236 w 1793053"/>
                <a:gd name="connsiteY168" fmla="*/ 204830 h 261840"/>
                <a:gd name="connsiteX169" fmla="*/ 1343236 w 1793053"/>
                <a:gd name="connsiteY169" fmla="*/ 95255 h 261840"/>
                <a:gd name="connsiteX170" fmla="*/ 1384636 w 1793053"/>
                <a:gd name="connsiteY170" fmla="*/ 72842 h 261840"/>
                <a:gd name="connsiteX171" fmla="*/ 1407672 w 1793053"/>
                <a:gd name="connsiteY171" fmla="*/ 98368 h 261840"/>
                <a:gd name="connsiteX172" fmla="*/ 1407672 w 1793053"/>
                <a:gd name="connsiteY172" fmla="*/ 204830 h 261840"/>
                <a:gd name="connsiteX173" fmla="*/ 1430709 w 1793053"/>
                <a:gd name="connsiteY173" fmla="*/ 204830 h 261840"/>
                <a:gd name="connsiteX174" fmla="*/ 1430709 w 1793053"/>
                <a:gd name="connsiteY174" fmla="*/ 97745 h 261840"/>
                <a:gd name="connsiteX175" fmla="*/ 1386503 w 1793053"/>
                <a:gd name="connsiteY175" fmla="*/ 54476 h 261840"/>
                <a:gd name="connsiteX176" fmla="*/ 432387 w 1793053"/>
                <a:gd name="connsiteY176" fmla="*/ 55099 h 261840"/>
                <a:gd name="connsiteX177" fmla="*/ 383203 w 1793053"/>
                <a:gd name="connsiteY177" fmla="*/ 85605 h 261840"/>
                <a:gd name="connsiteX178" fmla="*/ 383203 w 1793053"/>
                <a:gd name="connsiteY178" fmla="*/ 84049 h 261840"/>
                <a:gd name="connsiteX179" fmla="*/ 383203 w 1793053"/>
                <a:gd name="connsiteY179" fmla="*/ 57278 h 261840"/>
                <a:gd name="connsiteX180" fmla="*/ 360167 w 1793053"/>
                <a:gd name="connsiteY180" fmla="*/ 57278 h 261840"/>
                <a:gd name="connsiteX181" fmla="*/ 360167 w 1793053"/>
                <a:gd name="connsiteY181" fmla="*/ 204519 h 261840"/>
                <a:gd name="connsiteX182" fmla="*/ 383203 w 1793053"/>
                <a:gd name="connsiteY182" fmla="*/ 204519 h 261840"/>
                <a:gd name="connsiteX183" fmla="*/ 383203 w 1793053"/>
                <a:gd name="connsiteY183" fmla="*/ 121092 h 261840"/>
                <a:gd name="connsiteX184" fmla="*/ 432387 w 1793053"/>
                <a:gd name="connsiteY184" fmla="*/ 76578 h 261840"/>
                <a:gd name="connsiteX185" fmla="*/ 432387 w 1793053"/>
                <a:gd name="connsiteY185" fmla="*/ 55099 h 261840"/>
                <a:gd name="connsiteX186" fmla="*/ 1674137 w 1793053"/>
                <a:gd name="connsiteY186" fmla="*/ 56966 h 261840"/>
                <a:gd name="connsiteX187" fmla="*/ 1725504 w 1793053"/>
                <a:gd name="connsiteY187" fmla="*/ 203273 h 261840"/>
                <a:gd name="connsiteX188" fmla="*/ 1725504 w 1793053"/>
                <a:gd name="connsiteY188" fmla="*/ 204519 h 261840"/>
                <a:gd name="connsiteX189" fmla="*/ 1705581 w 1793053"/>
                <a:gd name="connsiteY189" fmla="*/ 241251 h 261840"/>
                <a:gd name="connsiteX190" fmla="*/ 1685032 w 1793053"/>
                <a:gd name="connsiteY190" fmla="*/ 246543 h 261840"/>
                <a:gd name="connsiteX191" fmla="*/ 1673830 w 1793053"/>
                <a:gd name="connsiteY191" fmla="*/ 244986 h 261840"/>
                <a:gd name="connsiteX192" fmla="*/ 1673830 w 1793053"/>
                <a:gd name="connsiteY192" fmla="*/ 262730 h 261840"/>
                <a:gd name="connsiteX193" fmla="*/ 1689079 w 1793053"/>
                <a:gd name="connsiteY193" fmla="*/ 264909 h 261840"/>
                <a:gd name="connsiteX194" fmla="*/ 1717096 w 1793053"/>
                <a:gd name="connsiteY194" fmla="*/ 256505 h 261840"/>
                <a:gd name="connsiteX195" fmla="*/ 1741693 w 1793053"/>
                <a:gd name="connsiteY195" fmla="*/ 216971 h 261840"/>
                <a:gd name="connsiteX196" fmla="*/ 1793054 w 1793053"/>
                <a:gd name="connsiteY196" fmla="*/ 56966 h 261840"/>
                <a:gd name="connsiteX197" fmla="*/ 1770643 w 1793053"/>
                <a:gd name="connsiteY197" fmla="*/ 56966 h 261840"/>
                <a:gd name="connsiteX198" fmla="*/ 1737019 w 1793053"/>
                <a:gd name="connsiteY198" fmla="*/ 170276 h 261840"/>
                <a:gd name="connsiteX199" fmla="*/ 1736712 w 1793053"/>
                <a:gd name="connsiteY199" fmla="*/ 172767 h 261840"/>
                <a:gd name="connsiteX200" fmla="*/ 1736086 w 1793053"/>
                <a:gd name="connsiteY200" fmla="*/ 170276 h 261840"/>
                <a:gd name="connsiteX201" fmla="*/ 1696553 w 1793053"/>
                <a:gd name="connsiteY201" fmla="*/ 56966 h 261840"/>
                <a:gd name="connsiteX202" fmla="*/ 1674137 w 1793053"/>
                <a:gd name="connsiteY202" fmla="*/ 56966 h 261840"/>
                <a:gd name="connsiteX203" fmla="*/ 268024 w 1793053"/>
                <a:gd name="connsiteY203" fmla="*/ 72220 h 261840"/>
                <a:gd name="connsiteX204" fmla="*/ 307559 w 1793053"/>
                <a:gd name="connsiteY204" fmla="*/ 130431 h 261840"/>
                <a:gd name="connsiteX205" fmla="*/ 268024 w 1793053"/>
                <a:gd name="connsiteY205" fmla="*/ 188643 h 261840"/>
                <a:gd name="connsiteX206" fmla="*/ 228490 w 1793053"/>
                <a:gd name="connsiteY206" fmla="*/ 130431 h 261840"/>
                <a:gd name="connsiteX207" fmla="*/ 268024 w 1793053"/>
                <a:gd name="connsiteY207" fmla="*/ 72220 h 261840"/>
                <a:gd name="connsiteX208" fmla="*/ 505544 w 1793053"/>
                <a:gd name="connsiteY208" fmla="*/ 72531 h 261840"/>
                <a:gd name="connsiteX209" fmla="*/ 540717 w 1793053"/>
                <a:gd name="connsiteY209" fmla="*/ 91520 h 261840"/>
                <a:gd name="connsiteX210" fmla="*/ 540717 w 1793053"/>
                <a:gd name="connsiteY210" fmla="*/ 161872 h 261840"/>
                <a:gd name="connsiteX211" fmla="*/ 505544 w 1793053"/>
                <a:gd name="connsiteY211" fmla="*/ 188643 h 261840"/>
                <a:gd name="connsiteX212" fmla="*/ 465386 w 1793053"/>
                <a:gd name="connsiteY212" fmla="*/ 129497 h 261840"/>
                <a:gd name="connsiteX213" fmla="*/ 505544 w 1793053"/>
                <a:gd name="connsiteY213" fmla="*/ 72531 h 261840"/>
                <a:gd name="connsiteX214" fmla="*/ 1597560 w 1793053"/>
                <a:gd name="connsiteY214" fmla="*/ 72531 h 261840"/>
                <a:gd name="connsiteX215" fmla="*/ 1635851 w 1793053"/>
                <a:gd name="connsiteY215" fmla="*/ 116734 h 261840"/>
                <a:gd name="connsiteX216" fmla="*/ 1558340 w 1793053"/>
                <a:gd name="connsiteY216" fmla="*/ 116734 h 261840"/>
                <a:gd name="connsiteX217" fmla="*/ 1597560 w 1793053"/>
                <a:gd name="connsiteY217" fmla="*/ 72531 h 261840"/>
                <a:gd name="connsiteX218" fmla="*/ 683290 w 1793053"/>
                <a:gd name="connsiteY218" fmla="*/ 124517 h 261840"/>
                <a:gd name="connsiteX219" fmla="*/ 683290 w 1793053"/>
                <a:gd name="connsiteY219" fmla="*/ 161872 h 261840"/>
                <a:gd name="connsiteX220" fmla="*/ 638464 w 1793053"/>
                <a:gd name="connsiteY220" fmla="*/ 189265 h 261840"/>
                <a:gd name="connsiteX221" fmla="*/ 616053 w 1793053"/>
                <a:gd name="connsiteY221" fmla="*/ 165607 h 261840"/>
                <a:gd name="connsiteX222" fmla="*/ 672395 w 1793053"/>
                <a:gd name="connsiteY222" fmla="*/ 127318 h 261840"/>
                <a:gd name="connsiteX223" fmla="*/ 683290 w 1793053"/>
                <a:gd name="connsiteY223" fmla="*/ 124517 h 261840"/>
                <a:gd name="connsiteX224" fmla="*/ 1258564 w 1793053"/>
                <a:gd name="connsiteY224" fmla="*/ 124517 h 261840"/>
                <a:gd name="connsiteX225" fmla="*/ 1258564 w 1793053"/>
                <a:gd name="connsiteY225" fmla="*/ 161872 h 261840"/>
                <a:gd name="connsiteX226" fmla="*/ 1213738 w 1793053"/>
                <a:gd name="connsiteY226" fmla="*/ 189265 h 261840"/>
                <a:gd name="connsiteX227" fmla="*/ 1191322 w 1793053"/>
                <a:gd name="connsiteY227" fmla="*/ 165607 h 261840"/>
                <a:gd name="connsiteX228" fmla="*/ 1247669 w 1793053"/>
                <a:gd name="connsiteY228" fmla="*/ 127318 h 261840"/>
                <a:gd name="connsiteX229" fmla="*/ 1258564 w 1793053"/>
                <a:gd name="connsiteY229" fmla="*/ 124517 h 2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93053" h="261840">
                  <a:moveTo>
                    <a:pt x="1471175" y="0"/>
                  </a:moveTo>
                  <a:cubicBezTo>
                    <a:pt x="1471175" y="0"/>
                    <a:pt x="1471175" y="183973"/>
                    <a:pt x="1471175" y="183973"/>
                  </a:cubicBezTo>
                  <a:cubicBezTo>
                    <a:pt x="1471175" y="193063"/>
                    <a:pt x="1475928" y="198373"/>
                    <a:pt x="1480823" y="201717"/>
                  </a:cubicBezTo>
                  <a:cubicBezTo>
                    <a:pt x="1486077" y="205243"/>
                    <a:pt x="1493784" y="207009"/>
                    <a:pt x="1504173" y="207009"/>
                  </a:cubicBezTo>
                  <a:cubicBezTo>
                    <a:pt x="1510742" y="207009"/>
                    <a:pt x="1519428" y="204830"/>
                    <a:pt x="1519428" y="204830"/>
                  </a:cubicBezTo>
                  <a:cubicBezTo>
                    <a:pt x="1519428" y="204830"/>
                    <a:pt x="1519428" y="188331"/>
                    <a:pt x="1519428" y="188331"/>
                  </a:cubicBezTo>
                  <a:cubicBezTo>
                    <a:pt x="1516821" y="188493"/>
                    <a:pt x="1514515" y="188643"/>
                    <a:pt x="1511954" y="188643"/>
                  </a:cubicBezTo>
                  <a:cubicBezTo>
                    <a:pt x="1496494" y="188643"/>
                    <a:pt x="1494211" y="182602"/>
                    <a:pt x="1494211" y="175880"/>
                  </a:cubicBezTo>
                  <a:cubicBezTo>
                    <a:pt x="1494211" y="175880"/>
                    <a:pt x="1494211" y="0"/>
                    <a:pt x="1494211" y="0"/>
                  </a:cubicBezTo>
                  <a:lnTo>
                    <a:pt x="1471175" y="0"/>
                  </a:lnTo>
                  <a:close/>
                  <a:moveTo>
                    <a:pt x="984626" y="1868"/>
                  </a:moveTo>
                  <a:cubicBezTo>
                    <a:pt x="967258" y="1868"/>
                    <a:pt x="951565" y="7314"/>
                    <a:pt x="940420" y="17121"/>
                  </a:cubicBezTo>
                  <a:cubicBezTo>
                    <a:pt x="929599" y="26687"/>
                    <a:pt x="923610" y="39891"/>
                    <a:pt x="923610" y="54165"/>
                  </a:cubicBezTo>
                  <a:cubicBezTo>
                    <a:pt x="923610" y="69884"/>
                    <a:pt x="929969" y="82167"/>
                    <a:pt x="943220" y="91831"/>
                  </a:cubicBezTo>
                  <a:cubicBezTo>
                    <a:pt x="954906" y="100364"/>
                    <a:pt x="970361" y="105874"/>
                    <a:pt x="985246" y="111131"/>
                  </a:cubicBezTo>
                  <a:cubicBezTo>
                    <a:pt x="1011117" y="120333"/>
                    <a:pt x="1035366" y="128732"/>
                    <a:pt x="1035366" y="152222"/>
                  </a:cubicBezTo>
                  <a:cubicBezTo>
                    <a:pt x="1035366" y="162668"/>
                    <a:pt x="1031808" y="171624"/>
                    <a:pt x="1025092" y="177747"/>
                  </a:cubicBezTo>
                  <a:cubicBezTo>
                    <a:pt x="1017703" y="184481"/>
                    <a:pt x="1007076" y="187709"/>
                    <a:pt x="993027" y="187709"/>
                  </a:cubicBezTo>
                  <a:cubicBezTo>
                    <a:pt x="968408" y="187709"/>
                    <a:pt x="950483" y="174077"/>
                    <a:pt x="940420" y="147552"/>
                  </a:cubicBezTo>
                  <a:cubicBezTo>
                    <a:pt x="940420" y="147552"/>
                    <a:pt x="918317" y="153467"/>
                    <a:pt x="918317" y="153467"/>
                  </a:cubicBezTo>
                  <a:cubicBezTo>
                    <a:pt x="923075" y="164224"/>
                    <a:pt x="931175" y="179748"/>
                    <a:pt x="942907" y="190199"/>
                  </a:cubicBezTo>
                  <a:cubicBezTo>
                    <a:pt x="955777" y="201742"/>
                    <a:pt x="971744" y="207320"/>
                    <a:pt x="991781" y="207320"/>
                  </a:cubicBezTo>
                  <a:cubicBezTo>
                    <a:pt x="1015512" y="207320"/>
                    <a:pt x="1033522" y="201200"/>
                    <a:pt x="1045328" y="188954"/>
                  </a:cubicBezTo>
                  <a:cubicBezTo>
                    <a:pt x="1057560" y="176206"/>
                    <a:pt x="1060270" y="159891"/>
                    <a:pt x="1060270" y="148486"/>
                  </a:cubicBezTo>
                  <a:cubicBezTo>
                    <a:pt x="1060270" y="132143"/>
                    <a:pt x="1053359" y="119523"/>
                    <a:pt x="1039413" y="109575"/>
                  </a:cubicBezTo>
                  <a:cubicBezTo>
                    <a:pt x="1027232" y="100840"/>
                    <a:pt x="1011476" y="95210"/>
                    <a:pt x="996141" y="89963"/>
                  </a:cubicBezTo>
                  <a:cubicBezTo>
                    <a:pt x="971158" y="81419"/>
                    <a:pt x="947313" y="73288"/>
                    <a:pt x="947580" y="52297"/>
                  </a:cubicBezTo>
                  <a:cubicBezTo>
                    <a:pt x="947666" y="42509"/>
                    <a:pt x="951064" y="34889"/>
                    <a:pt x="957229" y="29573"/>
                  </a:cubicBezTo>
                  <a:cubicBezTo>
                    <a:pt x="963513" y="24171"/>
                    <a:pt x="972473" y="21479"/>
                    <a:pt x="983999" y="21479"/>
                  </a:cubicBezTo>
                  <a:cubicBezTo>
                    <a:pt x="996107" y="21479"/>
                    <a:pt x="1006905" y="24864"/>
                    <a:pt x="1015130" y="31440"/>
                  </a:cubicBezTo>
                  <a:cubicBezTo>
                    <a:pt x="1022695" y="37430"/>
                    <a:pt x="1028200" y="46320"/>
                    <a:pt x="1030693" y="56344"/>
                  </a:cubicBezTo>
                  <a:cubicBezTo>
                    <a:pt x="1030693" y="56344"/>
                    <a:pt x="1052175" y="53542"/>
                    <a:pt x="1052175" y="53542"/>
                  </a:cubicBezTo>
                  <a:cubicBezTo>
                    <a:pt x="1042749" y="21416"/>
                    <a:pt x="1019718" y="1868"/>
                    <a:pt x="984626" y="1868"/>
                  </a:cubicBezTo>
                  <a:close/>
                  <a:moveTo>
                    <a:pt x="0" y="4669"/>
                  </a:moveTo>
                  <a:lnTo>
                    <a:pt x="0" y="204519"/>
                  </a:lnTo>
                  <a:lnTo>
                    <a:pt x="23036" y="204519"/>
                  </a:lnTo>
                  <a:lnTo>
                    <a:pt x="23036" y="21790"/>
                  </a:lnTo>
                  <a:lnTo>
                    <a:pt x="23659" y="22413"/>
                  </a:lnTo>
                  <a:lnTo>
                    <a:pt x="78446" y="204519"/>
                  </a:lnTo>
                  <a:lnTo>
                    <a:pt x="96190" y="204519"/>
                  </a:lnTo>
                  <a:lnTo>
                    <a:pt x="151289" y="22413"/>
                  </a:lnTo>
                  <a:lnTo>
                    <a:pt x="151600" y="21790"/>
                  </a:lnTo>
                  <a:lnTo>
                    <a:pt x="151600" y="204519"/>
                  </a:lnTo>
                  <a:lnTo>
                    <a:pt x="174636" y="204519"/>
                  </a:lnTo>
                  <a:lnTo>
                    <a:pt x="174636" y="4669"/>
                  </a:lnTo>
                  <a:lnTo>
                    <a:pt x="136347" y="4669"/>
                  </a:lnTo>
                  <a:lnTo>
                    <a:pt x="87474" y="165296"/>
                  </a:lnTo>
                  <a:lnTo>
                    <a:pt x="87474" y="165918"/>
                  </a:lnTo>
                  <a:lnTo>
                    <a:pt x="87162" y="165296"/>
                  </a:lnTo>
                  <a:lnTo>
                    <a:pt x="38289" y="4669"/>
                  </a:lnTo>
                  <a:lnTo>
                    <a:pt x="0" y="4669"/>
                  </a:lnTo>
                  <a:close/>
                  <a:moveTo>
                    <a:pt x="1096689" y="8716"/>
                  </a:moveTo>
                  <a:lnTo>
                    <a:pt x="1096689" y="56655"/>
                  </a:lnTo>
                  <a:lnTo>
                    <a:pt x="1074586" y="56655"/>
                  </a:lnTo>
                  <a:lnTo>
                    <a:pt x="1074586" y="75021"/>
                  </a:lnTo>
                  <a:cubicBezTo>
                    <a:pt x="1074586" y="75021"/>
                    <a:pt x="1096689" y="75021"/>
                    <a:pt x="1096689" y="75021"/>
                  </a:cubicBezTo>
                  <a:cubicBezTo>
                    <a:pt x="1096689" y="75021"/>
                    <a:pt x="1096689" y="177743"/>
                    <a:pt x="1096689" y="183973"/>
                  </a:cubicBezTo>
                  <a:cubicBezTo>
                    <a:pt x="1096689" y="193063"/>
                    <a:pt x="1100827" y="198373"/>
                    <a:pt x="1105716" y="201717"/>
                  </a:cubicBezTo>
                  <a:cubicBezTo>
                    <a:pt x="1110976" y="205243"/>
                    <a:pt x="1118666" y="207009"/>
                    <a:pt x="1129066" y="207009"/>
                  </a:cubicBezTo>
                  <a:cubicBezTo>
                    <a:pt x="1135640" y="207009"/>
                    <a:pt x="1144629" y="204830"/>
                    <a:pt x="1144629" y="204830"/>
                  </a:cubicBezTo>
                  <a:cubicBezTo>
                    <a:pt x="1144629" y="204830"/>
                    <a:pt x="1144629" y="188331"/>
                    <a:pt x="1144629" y="188331"/>
                  </a:cubicBezTo>
                  <a:cubicBezTo>
                    <a:pt x="1142073" y="188493"/>
                    <a:pt x="1139392" y="188643"/>
                    <a:pt x="1136847" y="188643"/>
                  </a:cubicBezTo>
                  <a:cubicBezTo>
                    <a:pt x="1121364" y="188643"/>
                    <a:pt x="1119725" y="182602"/>
                    <a:pt x="1119725" y="175880"/>
                  </a:cubicBezTo>
                  <a:cubicBezTo>
                    <a:pt x="1119725" y="175880"/>
                    <a:pt x="1119725" y="75021"/>
                    <a:pt x="1119725" y="75021"/>
                  </a:cubicBezTo>
                  <a:lnTo>
                    <a:pt x="1144629" y="75021"/>
                  </a:lnTo>
                  <a:lnTo>
                    <a:pt x="1144629" y="56655"/>
                  </a:lnTo>
                  <a:lnTo>
                    <a:pt x="1119725" y="56655"/>
                  </a:lnTo>
                  <a:lnTo>
                    <a:pt x="1119725" y="8716"/>
                  </a:lnTo>
                  <a:lnTo>
                    <a:pt x="1096689" y="8716"/>
                  </a:lnTo>
                  <a:close/>
                  <a:moveTo>
                    <a:pt x="268024" y="53853"/>
                  </a:moveTo>
                  <a:cubicBezTo>
                    <a:pt x="248627" y="53853"/>
                    <a:pt x="232187" y="61669"/>
                    <a:pt x="220707" y="76266"/>
                  </a:cubicBezTo>
                  <a:cubicBezTo>
                    <a:pt x="210054" y="89889"/>
                    <a:pt x="204209" y="109135"/>
                    <a:pt x="204209" y="130431"/>
                  </a:cubicBezTo>
                  <a:cubicBezTo>
                    <a:pt x="204209" y="151747"/>
                    <a:pt x="210054" y="170957"/>
                    <a:pt x="220707" y="184596"/>
                  </a:cubicBezTo>
                  <a:cubicBezTo>
                    <a:pt x="232187" y="199232"/>
                    <a:pt x="248627" y="207009"/>
                    <a:pt x="268024" y="207009"/>
                  </a:cubicBezTo>
                  <a:cubicBezTo>
                    <a:pt x="287501" y="207009"/>
                    <a:pt x="303891" y="199232"/>
                    <a:pt x="315341" y="184596"/>
                  </a:cubicBezTo>
                  <a:cubicBezTo>
                    <a:pt x="325996" y="170957"/>
                    <a:pt x="331840" y="151747"/>
                    <a:pt x="331840" y="130431"/>
                  </a:cubicBezTo>
                  <a:cubicBezTo>
                    <a:pt x="331840" y="109135"/>
                    <a:pt x="325996" y="89889"/>
                    <a:pt x="315341" y="76266"/>
                  </a:cubicBezTo>
                  <a:cubicBezTo>
                    <a:pt x="303891" y="61669"/>
                    <a:pt x="287501" y="53853"/>
                    <a:pt x="268024" y="53853"/>
                  </a:cubicBezTo>
                  <a:close/>
                  <a:moveTo>
                    <a:pt x="1596939" y="54165"/>
                  </a:moveTo>
                  <a:cubicBezTo>
                    <a:pt x="1587091" y="54165"/>
                    <a:pt x="1577938" y="55974"/>
                    <a:pt x="1570168" y="59457"/>
                  </a:cubicBezTo>
                  <a:cubicBezTo>
                    <a:pt x="1562564" y="62884"/>
                    <a:pt x="1555807" y="68045"/>
                    <a:pt x="1550553" y="74710"/>
                  </a:cubicBezTo>
                  <a:cubicBezTo>
                    <a:pt x="1540108" y="87792"/>
                    <a:pt x="1534057" y="107214"/>
                    <a:pt x="1534057" y="130742"/>
                  </a:cubicBezTo>
                  <a:cubicBezTo>
                    <a:pt x="1534057" y="156929"/>
                    <a:pt x="1541582" y="176910"/>
                    <a:pt x="1555226" y="190199"/>
                  </a:cubicBezTo>
                  <a:cubicBezTo>
                    <a:pt x="1569616" y="204247"/>
                    <a:pt x="1587957" y="207009"/>
                    <a:pt x="1600673" y="207009"/>
                  </a:cubicBezTo>
                  <a:cubicBezTo>
                    <a:pt x="1633728" y="207009"/>
                    <a:pt x="1649939" y="189126"/>
                    <a:pt x="1656708" y="172767"/>
                  </a:cubicBezTo>
                  <a:cubicBezTo>
                    <a:pt x="1656708" y="172767"/>
                    <a:pt x="1638339" y="163739"/>
                    <a:pt x="1638339" y="163739"/>
                  </a:cubicBezTo>
                  <a:cubicBezTo>
                    <a:pt x="1633876" y="173700"/>
                    <a:pt x="1623613" y="188954"/>
                    <a:pt x="1600673" y="188954"/>
                  </a:cubicBezTo>
                  <a:cubicBezTo>
                    <a:pt x="1587564" y="188954"/>
                    <a:pt x="1576840" y="183586"/>
                    <a:pt x="1569235" y="173701"/>
                  </a:cubicBezTo>
                  <a:cubicBezTo>
                    <a:pt x="1561886" y="164134"/>
                    <a:pt x="1557754" y="150894"/>
                    <a:pt x="1557714" y="135100"/>
                  </a:cubicBezTo>
                  <a:cubicBezTo>
                    <a:pt x="1557714" y="135101"/>
                    <a:pt x="1658575" y="135100"/>
                    <a:pt x="1658575" y="135100"/>
                  </a:cubicBezTo>
                  <a:cubicBezTo>
                    <a:pt x="1658575" y="135101"/>
                    <a:pt x="1658575" y="121092"/>
                    <a:pt x="1658575" y="121092"/>
                  </a:cubicBezTo>
                  <a:cubicBezTo>
                    <a:pt x="1658575" y="96895"/>
                    <a:pt x="1652131" y="78850"/>
                    <a:pt x="1640206" y="67861"/>
                  </a:cubicBezTo>
                  <a:cubicBezTo>
                    <a:pt x="1630056" y="58527"/>
                    <a:pt x="1615815" y="54165"/>
                    <a:pt x="1596939" y="54165"/>
                  </a:cubicBezTo>
                  <a:close/>
                  <a:moveTo>
                    <a:pt x="503985" y="54476"/>
                  </a:moveTo>
                  <a:cubicBezTo>
                    <a:pt x="477994" y="54476"/>
                    <a:pt x="441104" y="71963"/>
                    <a:pt x="441104" y="130742"/>
                  </a:cubicBezTo>
                  <a:cubicBezTo>
                    <a:pt x="441104" y="187815"/>
                    <a:pt x="477880" y="207009"/>
                    <a:pt x="502738" y="207009"/>
                  </a:cubicBezTo>
                  <a:cubicBezTo>
                    <a:pt x="517248" y="207009"/>
                    <a:pt x="530431" y="198971"/>
                    <a:pt x="539470" y="187397"/>
                  </a:cubicBezTo>
                  <a:cubicBezTo>
                    <a:pt x="539470" y="187398"/>
                    <a:pt x="540717" y="186775"/>
                    <a:pt x="540717" y="186775"/>
                  </a:cubicBezTo>
                  <a:cubicBezTo>
                    <a:pt x="540717" y="186775"/>
                    <a:pt x="540717" y="214791"/>
                    <a:pt x="540717" y="214791"/>
                  </a:cubicBezTo>
                  <a:cubicBezTo>
                    <a:pt x="540717" y="234440"/>
                    <a:pt x="523714" y="246543"/>
                    <a:pt x="505544" y="246543"/>
                  </a:cubicBezTo>
                  <a:cubicBezTo>
                    <a:pt x="487876" y="246543"/>
                    <a:pt x="472239" y="243171"/>
                    <a:pt x="459471" y="237204"/>
                  </a:cubicBezTo>
                  <a:cubicBezTo>
                    <a:pt x="459471" y="237204"/>
                    <a:pt x="459471" y="257127"/>
                    <a:pt x="459471" y="257127"/>
                  </a:cubicBezTo>
                  <a:cubicBezTo>
                    <a:pt x="470224" y="261736"/>
                    <a:pt x="487722" y="264598"/>
                    <a:pt x="502738" y="264598"/>
                  </a:cubicBezTo>
                  <a:cubicBezTo>
                    <a:pt x="543631" y="264598"/>
                    <a:pt x="563133" y="242092"/>
                    <a:pt x="563133" y="209500"/>
                  </a:cubicBezTo>
                  <a:cubicBezTo>
                    <a:pt x="563133" y="209500"/>
                    <a:pt x="563133" y="57278"/>
                    <a:pt x="563133" y="57278"/>
                  </a:cubicBezTo>
                  <a:lnTo>
                    <a:pt x="546010" y="57278"/>
                  </a:lnTo>
                  <a:cubicBezTo>
                    <a:pt x="546010" y="57278"/>
                    <a:pt x="541030" y="72842"/>
                    <a:pt x="541030" y="72842"/>
                  </a:cubicBezTo>
                  <a:cubicBezTo>
                    <a:pt x="532577" y="61830"/>
                    <a:pt x="521511" y="54476"/>
                    <a:pt x="503985" y="54476"/>
                  </a:cubicBezTo>
                  <a:close/>
                  <a:moveTo>
                    <a:pt x="652785" y="54476"/>
                  </a:moveTo>
                  <a:cubicBezTo>
                    <a:pt x="620066" y="54476"/>
                    <a:pt x="604578" y="74074"/>
                    <a:pt x="597998" y="86228"/>
                  </a:cubicBezTo>
                  <a:cubicBezTo>
                    <a:pt x="597998" y="86228"/>
                    <a:pt x="616361" y="95878"/>
                    <a:pt x="616361" y="95878"/>
                  </a:cubicBezTo>
                  <a:cubicBezTo>
                    <a:pt x="618939" y="88933"/>
                    <a:pt x="628218" y="72842"/>
                    <a:pt x="653093" y="72842"/>
                  </a:cubicBezTo>
                  <a:cubicBezTo>
                    <a:pt x="672708" y="72842"/>
                    <a:pt x="682670" y="81499"/>
                    <a:pt x="682670" y="98679"/>
                  </a:cubicBezTo>
                  <a:cubicBezTo>
                    <a:pt x="682670" y="98679"/>
                    <a:pt x="682670" y="103971"/>
                    <a:pt x="682670" y="103971"/>
                  </a:cubicBezTo>
                  <a:cubicBezTo>
                    <a:pt x="682670" y="103971"/>
                    <a:pt x="682829" y="105580"/>
                    <a:pt x="682357" y="106150"/>
                  </a:cubicBezTo>
                  <a:cubicBezTo>
                    <a:pt x="681628" y="107070"/>
                    <a:pt x="679562" y="107822"/>
                    <a:pt x="674575" y="108329"/>
                  </a:cubicBezTo>
                  <a:cubicBezTo>
                    <a:pt x="647110" y="111393"/>
                    <a:pt x="628855" y="115904"/>
                    <a:pt x="615427" y="124517"/>
                  </a:cubicBezTo>
                  <a:cubicBezTo>
                    <a:pt x="600849" y="133886"/>
                    <a:pt x="591770" y="147004"/>
                    <a:pt x="591770" y="164984"/>
                  </a:cubicBezTo>
                  <a:cubicBezTo>
                    <a:pt x="591770" y="177758"/>
                    <a:pt x="597952" y="188659"/>
                    <a:pt x="606092" y="196425"/>
                  </a:cubicBezTo>
                  <a:cubicBezTo>
                    <a:pt x="613651" y="203577"/>
                    <a:pt x="623960" y="207298"/>
                    <a:pt x="635350" y="207631"/>
                  </a:cubicBezTo>
                  <a:cubicBezTo>
                    <a:pt x="659599" y="208409"/>
                    <a:pt x="675560" y="198318"/>
                    <a:pt x="683290" y="186464"/>
                  </a:cubicBezTo>
                  <a:cubicBezTo>
                    <a:pt x="683888" y="194609"/>
                    <a:pt x="686808" y="199262"/>
                    <a:pt x="693251" y="202651"/>
                  </a:cubicBezTo>
                  <a:cubicBezTo>
                    <a:pt x="699302" y="205882"/>
                    <a:pt x="709224" y="205239"/>
                    <a:pt x="713487" y="204207"/>
                  </a:cubicBezTo>
                  <a:cubicBezTo>
                    <a:pt x="713487" y="204207"/>
                    <a:pt x="713487" y="188643"/>
                    <a:pt x="713487" y="188643"/>
                  </a:cubicBezTo>
                  <a:cubicBezTo>
                    <a:pt x="708353" y="188386"/>
                    <a:pt x="705080" y="185945"/>
                    <a:pt x="705080" y="179615"/>
                  </a:cubicBezTo>
                  <a:cubicBezTo>
                    <a:pt x="705080" y="179615"/>
                    <a:pt x="705080" y="108329"/>
                    <a:pt x="705080" y="108329"/>
                  </a:cubicBezTo>
                  <a:cubicBezTo>
                    <a:pt x="705080" y="108329"/>
                    <a:pt x="705080" y="98991"/>
                    <a:pt x="705080" y="98991"/>
                  </a:cubicBezTo>
                  <a:cubicBezTo>
                    <a:pt x="705080" y="84279"/>
                    <a:pt x="699308" y="72212"/>
                    <a:pt x="688271" y="64437"/>
                  </a:cubicBezTo>
                  <a:cubicBezTo>
                    <a:pt x="679169" y="57980"/>
                    <a:pt x="666458" y="54476"/>
                    <a:pt x="652785" y="54476"/>
                  </a:cubicBezTo>
                  <a:close/>
                  <a:moveTo>
                    <a:pt x="811234" y="54476"/>
                  </a:moveTo>
                  <a:cubicBezTo>
                    <a:pt x="796241" y="54476"/>
                    <a:pt x="780895" y="62242"/>
                    <a:pt x="767962" y="76889"/>
                  </a:cubicBezTo>
                  <a:lnTo>
                    <a:pt x="767962" y="57278"/>
                  </a:lnTo>
                  <a:lnTo>
                    <a:pt x="744926" y="57278"/>
                  </a:lnTo>
                  <a:lnTo>
                    <a:pt x="744926" y="204830"/>
                  </a:lnTo>
                  <a:lnTo>
                    <a:pt x="767962" y="204830"/>
                  </a:lnTo>
                  <a:cubicBezTo>
                    <a:pt x="767962" y="204830"/>
                    <a:pt x="767962" y="95255"/>
                    <a:pt x="767962" y="95255"/>
                  </a:cubicBezTo>
                  <a:cubicBezTo>
                    <a:pt x="775800" y="86879"/>
                    <a:pt x="793372" y="72842"/>
                    <a:pt x="809367" y="72842"/>
                  </a:cubicBezTo>
                  <a:cubicBezTo>
                    <a:pt x="825397" y="72842"/>
                    <a:pt x="832398" y="80707"/>
                    <a:pt x="832398" y="98368"/>
                  </a:cubicBezTo>
                  <a:cubicBezTo>
                    <a:pt x="832398" y="98368"/>
                    <a:pt x="832398" y="204830"/>
                    <a:pt x="832398" y="204830"/>
                  </a:cubicBezTo>
                  <a:lnTo>
                    <a:pt x="855435" y="204830"/>
                  </a:lnTo>
                  <a:cubicBezTo>
                    <a:pt x="855435" y="204830"/>
                    <a:pt x="855435" y="97745"/>
                    <a:pt x="855435" y="97745"/>
                  </a:cubicBezTo>
                  <a:cubicBezTo>
                    <a:pt x="855435" y="65866"/>
                    <a:pt x="832762" y="54476"/>
                    <a:pt x="811234" y="54476"/>
                  </a:cubicBezTo>
                  <a:close/>
                  <a:moveTo>
                    <a:pt x="1228054" y="54476"/>
                  </a:moveTo>
                  <a:cubicBezTo>
                    <a:pt x="1195358" y="54476"/>
                    <a:pt x="1179869" y="74074"/>
                    <a:pt x="1173266" y="86228"/>
                  </a:cubicBezTo>
                  <a:cubicBezTo>
                    <a:pt x="1173266" y="86228"/>
                    <a:pt x="1191635" y="95878"/>
                    <a:pt x="1191635" y="95878"/>
                  </a:cubicBezTo>
                  <a:cubicBezTo>
                    <a:pt x="1194219" y="88933"/>
                    <a:pt x="1203486" y="72842"/>
                    <a:pt x="1228367" y="72842"/>
                  </a:cubicBezTo>
                  <a:cubicBezTo>
                    <a:pt x="1247977" y="72842"/>
                    <a:pt x="1257938" y="81499"/>
                    <a:pt x="1257938" y="98679"/>
                  </a:cubicBezTo>
                  <a:cubicBezTo>
                    <a:pt x="1257938" y="98679"/>
                    <a:pt x="1257938" y="103971"/>
                    <a:pt x="1257938" y="103971"/>
                  </a:cubicBezTo>
                  <a:cubicBezTo>
                    <a:pt x="1257938" y="103971"/>
                    <a:pt x="1257779" y="105580"/>
                    <a:pt x="1257318" y="106150"/>
                  </a:cubicBezTo>
                  <a:cubicBezTo>
                    <a:pt x="1256600" y="107070"/>
                    <a:pt x="1254853" y="107822"/>
                    <a:pt x="1249844" y="108329"/>
                  </a:cubicBezTo>
                  <a:cubicBezTo>
                    <a:pt x="1222384" y="111388"/>
                    <a:pt x="1204124" y="115904"/>
                    <a:pt x="1190701" y="124517"/>
                  </a:cubicBezTo>
                  <a:cubicBezTo>
                    <a:pt x="1176129" y="133886"/>
                    <a:pt x="1167039" y="147004"/>
                    <a:pt x="1167039" y="164984"/>
                  </a:cubicBezTo>
                  <a:cubicBezTo>
                    <a:pt x="1167039" y="177758"/>
                    <a:pt x="1173215" y="188654"/>
                    <a:pt x="1181361" y="196425"/>
                  </a:cubicBezTo>
                  <a:cubicBezTo>
                    <a:pt x="1188925" y="203577"/>
                    <a:pt x="1199240" y="207298"/>
                    <a:pt x="1210624" y="207631"/>
                  </a:cubicBezTo>
                  <a:cubicBezTo>
                    <a:pt x="1234850" y="208409"/>
                    <a:pt x="1250828" y="198318"/>
                    <a:pt x="1258564" y="186464"/>
                  </a:cubicBezTo>
                  <a:cubicBezTo>
                    <a:pt x="1259173" y="194605"/>
                    <a:pt x="1262071" y="199262"/>
                    <a:pt x="1268526" y="202651"/>
                  </a:cubicBezTo>
                  <a:cubicBezTo>
                    <a:pt x="1274559" y="205882"/>
                    <a:pt x="1284487" y="205239"/>
                    <a:pt x="1288756" y="204207"/>
                  </a:cubicBezTo>
                  <a:cubicBezTo>
                    <a:pt x="1288756" y="204207"/>
                    <a:pt x="1288756" y="188643"/>
                    <a:pt x="1288756" y="188643"/>
                  </a:cubicBezTo>
                  <a:cubicBezTo>
                    <a:pt x="1283633" y="188386"/>
                    <a:pt x="1280354" y="185945"/>
                    <a:pt x="1280354" y="179615"/>
                  </a:cubicBezTo>
                  <a:cubicBezTo>
                    <a:pt x="1280354" y="179615"/>
                    <a:pt x="1280354" y="108329"/>
                    <a:pt x="1280354" y="108329"/>
                  </a:cubicBezTo>
                  <a:cubicBezTo>
                    <a:pt x="1280354" y="108329"/>
                    <a:pt x="1280354" y="98991"/>
                    <a:pt x="1280354" y="98991"/>
                  </a:cubicBezTo>
                  <a:cubicBezTo>
                    <a:pt x="1280354" y="84279"/>
                    <a:pt x="1274281" y="72212"/>
                    <a:pt x="1263232" y="64437"/>
                  </a:cubicBezTo>
                  <a:cubicBezTo>
                    <a:pt x="1254124" y="57980"/>
                    <a:pt x="1241721" y="54476"/>
                    <a:pt x="1228054" y="54476"/>
                  </a:cubicBezTo>
                  <a:close/>
                  <a:moveTo>
                    <a:pt x="1386503" y="54476"/>
                  </a:moveTo>
                  <a:cubicBezTo>
                    <a:pt x="1371470" y="54476"/>
                    <a:pt x="1356169" y="62242"/>
                    <a:pt x="1343236" y="76889"/>
                  </a:cubicBezTo>
                  <a:lnTo>
                    <a:pt x="1343236" y="57278"/>
                  </a:lnTo>
                  <a:lnTo>
                    <a:pt x="1320200" y="57278"/>
                  </a:lnTo>
                  <a:lnTo>
                    <a:pt x="1320200" y="204830"/>
                  </a:lnTo>
                  <a:lnTo>
                    <a:pt x="1343236" y="204830"/>
                  </a:lnTo>
                  <a:cubicBezTo>
                    <a:pt x="1343236" y="204830"/>
                    <a:pt x="1343236" y="95255"/>
                    <a:pt x="1343236" y="95255"/>
                  </a:cubicBezTo>
                  <a:cubicBezTo>
                    <a:pt x="1351086" y="86874"/>
                    <a:pt x="1368624" y="72842"/>
                    <a:pt x="1384636" y="72842"/>
                  </a:cubicBezTo>
                  <a:cubicBezTo>
                    <a:pt x="1400642" y="72842"/>
                    <a:pt x="1407672" y="80707"/>
                    <a:pt x="1407672" y="98368"/>
                  </a:cubicBezTo>
                  <a:cubicBezTo>
                    <a:pt x="1407672" y="98368"/>
                    <a:pt x="1407672" y="204830"/>
                    <a:pt x="1407672" y="204830"/>
                  </a:cubicBezTo>
                  <a:lnTo>
                    <a:pt x="1430709" y="204830"/>
                  </a:lnTo>
                  <a:cubicBezTo>
                    <a:pt x="1430709" y="204830"/>
                    <a:pt x="1430709" y="97745"/>
                    <a:pt x="1430709" y="97745"/>
                  </a:cubicBezTo>
                  <a:cubicBezTo>
                    <a:pt x="1430709" y="65866"/>
                    <a:pt x="1408037" y="54476"/>
                    <a:pt x="1386503" y="54476"/>
                  </a:cubicBezTo>
                  <a:close/>
                  <a:moveTo>
                    <a:pt x="432387" y="55099"/>
                  </a:moveTo>
                  <a:cubicBezTo>
                    <a:pt x="409015" y="55099"/>
                    <a:pt x="395164" y="64160"/>
                    <a:pt x="383203" y="85605"/>
                  </a:cubicBezTo>
                  <a:lnTo>
                    <a:pt x="383203" y="84049"/>
                  </a:lnTo>
                  <a:lnTo>
                    <a:pt x="383203" y="57278"/>
                  </a:lnTo>
                  <a:lnTo>
                    <a:pt x="360167" y="57278"/>
                  </a:lnTo>
                  <a:lnTo>
                    <a:pt x="360167" y="204519"/>
                  </a:lnTo>
                  <a:lnTo>
                    <a:pt x="383203" y="204519"/>
                  </a:lnTo>
                  <a:cubicBezTo>
                    <a:pt x="383203" y="204519"/>
                    <a:pt x="383203" y="121092"/>
                    <a:pt x="383203" y="121092"/>
                  </a:cubicBezTo>
                  <a:cubicBezTo>
                    <a:pt x="388890" y="90786"/>
                    <a:pt x="404935" y="76578"/>
                    <a:pt x="432387" y="76578"/>
                  </a:cubicBezTo>
                  <a:cubicBezTo>
                    <a:pt x="432387" y="76578"/>
                    <a:pt x="432387" y="55099"/>
                    <a:pt x="432387" y="55099"/>
                  </a:cubicBezTo>
                  <a:close/>
                  <a:moveTo>
                    <a:pt x="1674137" y="56966"/>
                  </a:moveTo>
                  <a:lnTo>
                    <a:pt x="1725504" y="203273"/>
                  </a:lnTo>
                  <a:cubicBezTo>
                    <a:pt x="1725504" y="203273"/>
                    <a:pt x="1725504" y="204519"/>
                    <a:pt x="1725504" y="204519"/>
                  </a:cubicBezTo>
                  <a:cubicBezTo>
                    <a:pt x="1722436" y="218540"/>
                    <a:pt x="1713556" y="235850"/>
                    <a:pt x="1705581" y="241251"/>
                  </a:cubicBezTo>
                  <a:cubicBezTo>
                    <a:pt x="1698534" y="246032"/>
                    <a:pt x="1690906" y="246543"/>
                    <a:pt x="1685032" y="246543"/>
                  </a:cubicBezTo>
                  <a:cubicBezTo>
                    <a:pt x="1682203" y="246543"/>
                    <a:pt x="1676346" y="245586"/>
                    <a:pt x="1673830" y="244986"/>
                  </a:cubicBezTo>
                  <a:cubicBezTo>
                    <a:pt x="1673830" y="244986"/>
                    <a:pt x="1673830" y="262730"/>
                    <a:pt x="1673830" y="262730"/>
                  </a:cubicBezTo>
                  <a:cubicBezTo>
                    <a:pt x="1677017" y="263512"/>
                    <a:pt x="1684372" y="264909"/>
                    <a:pt x="1689079" y="264909"/>
                  </a:cubicBezTo>
                  <a:cubicBezTo>
                    <a:pt x="1700060" y="264909"/>
                    <a:pt x="1709315" y="262161"/>
                    <a:pt x="1717096" y="256505"/>
                  </a:cubicBezTo>
                  <a:cubicBezTo>
                    <a:pt x="1726415" y="249733"/>
                    <a:pt x="1736735" y="232083"/>
                    <a:pt x="1741693" y="216971"/>
                  </a:cubicBezTo>
                  <a:cubicBezTo>
                    <a:pt x="1741693" y="216971"/>
                    <a:pt x="1793054" y="56966"/>
                    <a:pt x="1793054" y="56966"/>
                  </a:cubicBezTo>
                  <a:lnTo>
                    <a:pt x="1770643" y="56966"/>
                  </a:lnTo>
                  <a:lnTo>
                    <a:pt x="1737019" y="170276"/>
                  </a:lnTo>
                  <a:lnTo>
                    <a:pt x="1736712" y="172767"/>
                  </a:lnTo>
                  <a:lnTo>
                    <a:pt x="1736086" y="170276"/>
                  </a:lnTo>
                  <a:lnTo>
                    <a:pt x="1696553" y="56966"/>
                  </a:lnTo>
                  <a:lnTo>
                    <a:pt x="1674137" y="56966"/>
                  </a:lnTo>
                  <a:close/>
                  <a:moveTo>
                    <a:pt x="268024" y="72220"/>
                  </a:moveTo>
                  <a:cubicBezTo>
                    <a:pt x="292823" y="72220"/>
                    <a:pt x="307559" y="93986"/>
                    <a:pt x="307559" y="130431"/>
                  </a:cubicBezTo>
                  <a:cubicBezTo>
                    <a:pt x="307558" y="166886"/>
                    <a:pt x="292823" y="188643"/>
                    <a:pt x="268024" y="188643"/>
                  </a:cubicBezTo>
                  <a:cubicBezTo>
                    <a:pt x="243265" y="188643"/>
                    <a:pt x="228490" y="166886"/>
                    <a:pt x="228490" y="130431"/>
                  </a:cubicBezTo>
                  <a:cubicBezTo>
                    <a:pt x="228490" y="93986"/>
                    <a:pt x="243265" y="72220"/>
                    <a:pt x="268024" y="72220"/>
                  </a:cubicBezTo>
                  <a:close/>
                  <a:moveTo>
                    <a:pt x="505544" y="72531"/>
                  </a:moveTo>
                  <a:cubicBezTo>
                    <a:pt x="518540" y="72531"/>
                    <a:pt x="529947" y="78146"/>
                    <a:pt x="540717" y="91520"/>
                  </a:cubicBezTo>
                  <a:cubicBezTo>
                    <a:pt x="540717" y="91520"/>
                    <a:pt x="540717" y="161872"/>
                    <a:pt x="540717" y="161872"/>
                  </a:cubicBezTo>
                  <a:cubicBezTo>
                    <a:pt x="534757" y="178841"/>
                    <a:pt x="517680" y="188643"/>
                    <a:pt x="505544" y="188643"/>
                  </a:cubicBezTo>
                  <a:cubicBezTo>
                    <a:pt x="481785" y="188643"/>
                    <a:pt x="465386" y="173851"/>
                    <a:pt x="465386" y="129497"/>
                  </a:cubicBezTo>
                  <a:cubicBezTo>
                    <a:pt x="465386" y="92202"/>
                    <a:pt x="480106" y="72531"/>
                    <a:pt x="505544" y="72531"/>
                  </a:cubicBezTo>
                  <a:close/>
                  <a:moveTo>
                    <a:pt x="1597560" y="72531"/>
                  </a:moveTo>
                  <a:cubicBezTo>
                    <a:pt x="1623954" y="72531"/>
                    <a:pt x="1635754" y="86487"/>
                    <a:pt x="1635851" y="116734"/>
                  </a:cubicBezTo>
                  <a:cubicBezTo>
                    <a:pt x="1635851" y="116734"/>
                    <a:pt x="1558340" y="116734"/>
                    <a:pt x="1558340" y="116734"/>
                  </a:cubicBezTo>
                  <a:cubicBezTo>
                    <a:pt x="1560344" y="86511"/>
                    <a:pt x="1573009" y="72531"/>
                    <a:pt x="1597560" y="72531"/>
                  </a:cubicBezTo>
                  <a:close/>
                  <a:moveTo>
                    <a:pt x="683290" y="124517"/>
                  </a:moveTo>
                  <a:cubicBezTo>
                    <a:pt x="683290" y="124517"/>
                    <a:pt x="683290" y="161872"/>
                    <a:pt x="683290" y="161872"/>
                  </a:cubicBezTo>
                  <a:cubicBezTo>
                    <a:pt x="682231" y="174768"/>
                    <a:pt x="658130" y="190377"/>
                    <a:pt x="638464" y="189265"/>
                  </a:cubicBezTo>
                  <a:cubicBezTo>
                    <a:pt x="627614" y="188670"/>
                    <a:pt x="617163" y="179934"/>
                    <a:pt x="616053" y="165607"/>
                  </a:cubicBezTo>
                  <a:cubicBezTo>
                    <a:pt x="614249" y="141665"/>
                    <a:pt x="632242" y="131725"/>
                    <a:pt x="672395" y="127318"/>
                  </a:cubicBezTo>
                  <a:cubicBezTo>
                    <a:pt x="675190" y="127062"/>
                    <a:pt x="680592" y="126071"/>
                    <a:pt x="683290" y="124517"/>
                  </a:cubicBezTo>
                  <a:close/>
                  <a:moveTo>
                    <a:pt x="1258564" y="124517"/>
                  </a:moveTo>
                  <a:cubicBezTo>
                    <a:pt x="1258564" y="124517"/>
                    <a:pt x="1258564" y="161872"/>
                    <a:pt x="1258564" y="161872"/>
                  </a:cubicBezTo>
                  <a:cubicBezTo>
                    <a:pt x="1257500" y="174762"/>
                    <a:pt x="1233399" y="190377"/>
                    <a:pt x="1213738" y="189265"/>
                  </a:cubicBezTo>
                  <a:cubicBezTo>
                    <a:pt x="1202906" y="188666"/>
                    <a:pt x="1192403" y="179929"/>
                    <a:pt x="1191322" y="165607"/>
                  </a:cubicBezTo>
                  <a:cubicBezTo>
                    <a:pt x="1189495" y="141665"/>
                    <a:pt x="1207505" y="131725"/>
                    <a:pt x="1247669" y="127318"/>
                  </a:cubicBezTo>
                  <a:cubicBezTo>
                    <a:pt x="1250441" y="127062"/>
                    <a:pt x="1255883" y="126071"/>
                    <a:pt x="1258564" y="124517"/>
                  </a:cubicBezTo>
                  <a:close/>
                </a:path>
              </a:pathLst>
            </a:custGeom>
            <a:solidFill>
              <a:srgbClr val="000000"/>
            </a:solidFill>
            <a:ln w="50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CE8F674-E7D4-4BA5-8C2B-9DA7EBFCA5F8}"/>
              </a:ext>
            </a:extLst>
          </p:cNvPr>
          <p:cNvSpPr/>
          <p:nvPr userDrawn="1"/>
        </p:nvSpPr>
        <p:spPr>
          <a:xfrm>
            <a:off x="285750" y="495301"/>
            <a:ext cx="45721" cy="5303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791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3984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71715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2438" b="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976087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788" b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700"/>
            <a:ext cx="11274553" cy="366712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sz="1138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9906F4E6-EB3D-4933-A0B3-4E6A9E66988E}"/>
              </a:ext>
            </a:extLst>
          </p:cNvPr>
          <p:cNvSpPr txBox="1">
            <a:spLocks/>
          </p:cNvSpPr>
          <p:nvPr userDrawn="1"/>
        </p:nvSpPr>
        <p:spPr>
          <a:xfrm>
            <a:off x="495302" y="6546921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marL="0" marR="0" lvl="0" indent="0" algn="r" defTabSz="742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B01F19A-45EC-463E-92F9-F13625D8DDD9}"/>
              </a:ext>
            </a:extLst>
          </p:cNvPr>
          <p:cNvSpPr txBox="1">
            <a:spLocks/>
          </p:cNvSpPr>
          <p:nvPr userDrawn="1"/>
        </p:nvSpPr>
        <p:spPr>
          <a:xfrm>
            <a:off x="492876" y="6515092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5110E-A93C-E24B-BA01-8EFF0EF70079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F52218-A9A1-4B8D-8CAD-75947BC5AD6C}"/>
              </a:ext>
            </a:extLst>
          </p:cNvPr>
          <p:cNvCxnSpPr>
            <a:cxnSpLocks/>
          </p:cNvCxnSpPr>
          <p:nvPr userDrawn="1"/>
        </p:nvCxnSpPr>
        <p:spPr>
          <a:xfrm>
            <a:off x="2888834" y="6618774"/>
            <a:ext cx="64837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>
            <a:extLst>
              <a:ext uri="{FF2B5EF4-FFF2-40B4-BE49-F238E27FC236}">
                <a16:creationId xmlns:a16="http://schemas.microsoft.com/office/drawing/2014/main" id="{008067E4-E0BE-4754-B0CA-576E81B81D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3513" y="6493399"/>
            <a:ext cx="888432" cy="25883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1DFD5D-0EB6-487B-813A-8B3A0B72DDC8}"/>
              </a:ext>
            </a:extLst>
          </p:cNvPr>
          <p:cNvCxnSpPr/>
          <p:nvPr userDrawn="1"/>
        </p:nvCxnSpPr>
        <p:spPr>
          <a:xfrm>
            <a:off x="10784366" y="6493399"/>
            <a:ext cx="0" cy="2588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3C717D5-2426-4719-9DBB-4985E81AFA60}"/>
              </a:ext>
            </a:extLst>
          </p:cNvPr>
          <p:cNvSpPr/>
          <p:nvPr userDrawn="1"/>
        </p:nvSpPr>
        <p:spPr>
          <a:xfrm>
            <a:off x="9467851" y="6543762"/>
            <a:ext cx="1247371" cy="182154"/>
          </a:xfrm>
          <a:custGeom>
            <a:avLst/>
            <a:gdLst>
              <a:gd name="connsiteX0" fmla="*/ 1471175 w 1793053"/>
              <a:gd name="connsiteY0" fmla="*/ 0 h 261840"/>
              <a:gd name="connsiteX1" fmla="*/ 1471175 w 1793053"/>
              <a:gd name="connsiteY1" fmla="*/ 183973 h 261840"/>
              <a:gd name="connsiteX2" fmla="*/ 1480823 w 1793053"/>
              <a:gd name="connsiteY2" fmla="*/ 201717 h 261840"/>
              <a:gd name="connsiteX3" fmla="*/ 1504173 w 1793053"/>
              <a:gd name="connsiteY3" fmla="*/ 207009 h 261840"/>
              <a:gd name="connsiteX4" fmla="*/ 1519428 w 1793053"/>
              <a:gd name="connsiteY4" fmla="*/ 204830 h 261840"/>
              <a:gd name="connsiteX5" fmla="*/ 1519428 w 1793053"/>
              <a:gd name="connsiteY5" fmla="*/ 188331 h 261840"/>
              <a:gd name="connsiteX6" fmla="*/ 1511954 w 1793053"/>
              <a:gd name="connsiteY6" fmla="*/ 188643 h 261840"/>
              <a:gd name="connsiteX7" fmla="*/ 1494211 w 1793053"/>
              <a:gd name="connsiteY7" fmla="*/ 175880 h 261840"/>
              <a:gd name="connsiteX8" fmla="*/ 1494211 w 1793053"/>
              <a:gd name="connsiteY8" fmla="*/ 0 h 261840"/>
              <a:gd name="connsiteX9" fmla="*/ 1471175 w 1793053"/>
              <a:gd name="connsiteY9" fmla="*/ 0 h 261840"/>
              <a:gd name="connsiteX10" fmla="*/ 984626 w 1793053"/>
              <a:gd name="connsiteY10" fmla="*/ 1868 h 261840"/>
              <a:gd name="connsiteX11" fmla="*/ 940420 w 1793053"/>
              <a:gd name="connsiteY11" fmla="*/ 17121 h 261840"/>
              <a:gd name="connsiteX12" fmla="*/ 923610 w 1793053"/>
              <a:gd name="connsiteY12" fmla="*/ 54165 h 261840"/>
              <a:gd name="connsiteX13" fmla="*/ 943220 w 1793053"/>
              <a:gd name="connsiteY13" fmla="*/ 91831 h 261840"/>
              <a:gd name="connsiteX14" fmla="*/ 985246 w 1793053"/>
              <a:gd name="connsiteY14" fmla="*/ 111131 h 261840"/>
              <a:gd name="connsiteX15" fmla="*/ 1035366 w 1793053"/>
              <a:gd name="connsiteY15" fmla="*/ 152222 h 261840"/>
              <a:gd name="connsiteX16" fmla="*/ 1025092 w 1793053"/>
              <a:gd name="connsiteY16" fmla="*/ 177747 h 261840"/>
              <a:gd name="connsiteX17" fmla="*/ 993027 w 1793053"/>
              <a:gd name="connsiteY17" fmla="*/ 187709 h 261840"/>
              <a:gd name="connsiteX18" fmla="*/ 940420 w 1793053"/>
              <a:gd name="connsiteY18" fmla="*/ 147552 h 261840"/>
              <a:gd name="connsiteX19" fmla="*/ 918317 w 1793053"/>
              <a:gd name="connsiteY19" fmla="*/ 153467 h 261840"/>
              <a:gd name="connsiteX20" fmla="*/ 942907 w 1793053"/>
              <a:gd name="connsiteY20" fmla="*/ 190199 h 261840"/>
              <a:gd name="connsiteX21" fmla="*/ 991781 w 1793053"/>
              <a:gd name="connsiteY21" fmla="*/ 207320 h 261840"/>
              <a:gd name="connsiteX22" fmla="*/ 1045328 w 1793053"/>
              <a:gd name="connsiteY22" fmla="*/ 188954 h 261840"/>
              <a:gd name="connsiteX23" fmla="*/ 1060270 w 1793053"/>
              <a:gd name="connsiteY23" fmla="*/ 148486 h 261840"/>
              <a:gd name="connsiteX24" fmla="*/ 1039413 w 1793053"/>
              <a:gd name="connsiteY24" fmla="*/ 109575 h 261840"/>
              <a:gd name="connsiteX25" fmla="*/ 996141 w 1793053"/>
              <a:gd name="connsiteY25" fmla="*/ 89963 h 261840"/>
              <a:gd name="connsiteX26" fmla="*/ 947580 w 1793053"/>
              <a:gd name="connsiteY26" fmla="*/ 52297 h 261840"/>
              <a:gd name="connsiteX27" fmla="*/ 957229 w 1793053"/>
              <a:gd name="connsiteY27" fmla="*/ 29573 h 261840"/>
              <a:gd name="connsiteX28" fmla="*/ 983999 w 1793053"/>
              <a:gd name="connsiteY28" fmla="*/ 21479 h 261840"/>
              <a:gd name="connsiteX29" fmla="*/ 1015130 w 1793053"/>
              <a:gd name="connsiteY29" fmla="*/ 31440 h 261840"/>
              <a:gd name="connsiteX30" fmla="*/ 1030693 w 1793053"/>
              <a:gd name="connsiteY30" fmla="*/ 56344 h 261840"/>
              <a:gd name="connsiteX31" fmla="*/ 1052175 w 1793053"/>
              <a:gd name="connsiteY31" fmla="*/ 53542 h 261840"/>
              <a:gd name="connsiteX32" fmla="*/ 984626 w 1793053"/>
              <a:gd name="connsiteY32" fmla="*/ 1868 h 261840"/>
              <a:gd name="connsiteX33" fmla="*/ 0 w 1793053"/>
              <a:gd name="connsiteY33" fmla="*/ 4669 h 261840"/>
              <a:gd name="connsiteX34" fmla="*/ 0 w 1793053"/>
              <a:gd name="connsiteY34" fmla="*/ 204519 h 261840"/>
              <a:gd name="connsiteX35" fmla="*/ 23036 w 1793053"/>
              <a:gd name="connsiteY35" fmla="*/ 204519 h 261840"/>
              <a:gd name="connsiteX36" fmla="*/ 23036 w 1793053"/>
              <a:gd name="connsiteY36" fmla="*/ 21790 h 261840"/>
              <a:gd name="connsiteX37" fmla="*/ 23659 w 1793053"/>
              <a:gd name="connsiteY37" fmla="*/ 22413 h 261840"/>
              <a:gd name="connsiteX38" fmla="*/ 78446 w 1793053"/>
              <a:gd name="connsiteY38" fmla="*/ 204519 h 261840"/>
              <a:gd name="connsiteX39" fmla="*/ 96190 w 1793053"/>
              <a:gd name="connsiteY39" fmla="*/ 204519 h 261840"/>
              <a:gd name="connsiteX40" fmla="*/ 151289 w 1793053"/>
              <a:gd name="connsiteY40" fmla="*/ 22413 h 261840"/>
              <a:gd name="connsiteX41" fmla="*/ 151600 w 1793053"/>
              <a:gd name="connsiteY41" fmla="*/ 21790 h 261840"/>
              <a:gd name="connsiteX42" fmla="*/ 151600 w 1793053"/>
              <a:gd name="connsiteY42" fmla="*/ 204519 h 261840"/>
              <a:gd name="connsiteX43" fmla="*/ 174636 w 1793053"/>
              <a:gd name="connsiteY43" fmla="*/ 204519 h 261840"/>
              <a:gd name="connsiteX44" fmla="*/ 174636 w 1793053"/>
              <a:gd name="connsiteY44" fmla="*/ 4669 h 261840"/>
              <a:gd name="connsiteX45" fmla="*/ 136347 w 1793053"/>
              <a:gd name="connsiteY45" fmla="*/ 4669 h 261840"/>
              <a:gd name="connsiteX46" fmla="*/ 87474 w 1793053"/>
              <a:gd name="connsiteY46" fmla="*/ 165296 h 261840"/>
              <a:gd name="connsiteX47" fmla="*/ 87474 w 1793053"/>
              <a:gd name="connsiteY47" fmla="*/ 165918 h 261840"/>
              <a:gd name="connsiteX48" fmla="*/ 87162 w 1793053"/>
              <a:gd name="connsiteY48" fmla="*/ 165296 h 261840"/>
              <a:gd name="connsiteX49" fmla="*/ 38289 w 1793053"/>
              <a:gd name="connsiteY49" fmla="*/ 4669 h 261840"/>
              <a:gd name="connsiteX50" fmla="*/ 0 w 1793053"/>
              <a:gd name="connsiteY50" fmla="*/ 4669 h 261840"/>
              <a:gd name="connsiteX51" fmla="*/ 1096689 w 1793053"/>
              <a:gd name="connsiteY51" fmla="*/ 8716 h 261840"/>
              <a:gd name="connsiteX52" fmla="*/ 1096689 w 1793053"/>
              <a:gd name="connsiteY52" fmla="*/ 56655 h 261840"/>
              <a:gd name="connsiteX53" fmla="*/ 1074586 w 1793053"/>
              <a:gd name="connsiteY53" fmla="*/ 56655 h 261840"/>
              <a:gd name="connsiteX54" fmla="*/ 1074586 w 1793053"/>
              <a:gd name="connsiteY54" fmla="*/ 75021 h 261840"/>
              <a:gd name="connsiteX55" fmla="*/ 1096689 w 1793053"/>
              <a:gd name="connsiteY55" fmla="*/ 75021 h 261840"/>
              <a:gd name="connsiteX56" fmla="*/ 1096689 w 1793053"/>
              <a:gd name="connsiteY56" fmla="*/ 183973 h 261840"/>
              <a:gd name="connsiteX57" fmla="*/ 1105716 w 1793053"/>
              <a:gd name="connsiteY57" fmla="*/ 201717 h 261840"/>
              <a:gd name="connsiteX58" fmla="*/ 1129066 w 1793053"/>
              <a:gd name="connsiteY58" fmla="*/ 207009 h 261840"/>
              <a:gd name="connsiteX59" fmla="*/ 1144629 w 1793053"/>
              <a:gd name="connsiteY59" fmla="*/ 204830 h 261840"/>
              <a:gd name="connsiteX60" fmla="*/ 1144629 w 1793053"/>
              <a:gd name="connsiteY60" fmla="*/ 188331 h 261840"/>
              <a:gd name="connsiteX61" fmla="*/ 1136847 w 1793053"/>
              <a:gd name="connsiteY61" fmla="*/ 188643 h 261840"/>
              <a:gd name="connsiteX62" fmla="*/ 1119725 w 1793053"/>
              <a:gd name="connsiteY62" fmla="*/ 175880 h 261840"/>
              <a:gd name="connsiteX63" fmla="*/ 1119725 w 1793053"/>
              <a:gd name="connsiteY63" fmla="*/ 75021 h 261840"/>
              <a:gd name="connsiteX64" fmla="*/ 1144629 w 1793053"/>
              <a:gd name="connsiteY64" fmla="*/ 75021 h 261840"/>
              <a:gd name="connsiteX65" fmla="*/ 1144629 w 1793053"/>
              <a:gd name="connsiteY65" fmla="*/ 56655 h 261840"/>
              <a:gd name="connsiteX66" fmla="*/ 1119725 w 1793053"/>
              <a:gd name="connsiteY66" fmla="*/ 56655 h 261840"/>
              <a:gd name="connsiteX67" fmla="*/ 1119725 w 1793053"/>
              <a:gd name="connsiteY67" fmla="*/ 8716 h 261840"/>
              <a:gd name="connsiteX68" fmla="*/ 1096689 w 1793053"/>
              <a:gd name="connsiteY68" fmla="*/ 8716 h 261840"/>
              <a:gd name="connsiteX69" fmla="*/ 268024 w 1793053"/>
              <a:gd name="connsiteY69" fmla="*/ 53853 h 261840"/>
              <a:gd name="connsiteX70" fmla="*/ 220707 w 1793053"/>
              <a:gd name="connsiteY70" fmla="*/ 76266 h 261840"/>
              <a:gd name="connsiteX71" fmla="*/ 204209 w 1793053"/>
              <a:gd name="connsiteY71" fmla="*/ 130431 h 261840"/>
              <a:gd name="connsiteX72" fmla="*/ 220707 w 1793053"/>
              <a:gd name="connsiteY72" fmla="*/ 184596 h 261840"/>
              <a:gd name="connsiteX73" fmla="*/ 268024 w 1793053"/>
              <a:gd name="connsiteY73" fmla="*/ 207009 h 261840"/>
              <a:gd name="connsiteX74" fmla="*/ 315341 w 1793053"/>
              <a:gd name="connsiteY74" fmla="*/ 184596 h 261840"/>
              <a:gd name="connsiteX75" fmla="*/ 331840 w 1793053"/>
              <a:gd name="connsiteY75" fmla="*/ 130431 h 261840"/>
              <a:gd name="connsiteX76" fmla="*/ 315341 w 1793053"/>
              <a:gd name="connsiteY76" fmla="*/ 76266 h 261840"/>
              <a:gd name="connsiteX77" fmla="*/ 268024 w 1793053"/>
              <a:gd name="connsiteY77" fmla="*/ 53853 h 261840"/>
              <a:gd name="connsiteX78" fmla="*/ 1596939 w 1793053"/>
              <a:gd name="connsiteY78" fmla="*/ 54165 h 261840"/>
              <a:gd name="connsiteX79" fmla="*/ 1570168 w 1793053"/>
              <a:gd name="connsiteY79" fmla="*/ 59457 h 261840"/>
              <a:gd name="connsiteX80" fmla="*/ 1550553 w 1793053"/>
              <a:gd name="connsiteY80" fmla="*/ 74710 h 261840"/>
              <a:gd name="connsiteX81" fmla="*/ 1534057 w 1793053"/>
              <a:gd name="connsiteY81" fmla="*/ 130742 h 261840"/>
              <a:gd name="connsiteX82" fmla="*/ 1555226 w 1793053"/>
              <a:gd name="connsiteY82" fmla="*/ 190199 h 261840"/>
              <a:gd name="connsiteX83" fmla="*/ 1600673 w 1793053"/>
              <a:gd name="connsiteY83" fmla="*/ 207009 h 261840"/>
              <a:gd name="connsiteX84" fmla="*/ 1656708 w 1793053"/>
              <a:gd name="connsiteY84" fmla="*/ 172767 h 261840"/>
              <a:gd name="connsiteX85" fmla="*/ 1638339 w 1793053"/>
              <a:gd name="connsiteY85" fmla="*/ 163739 h 261840"/>
              <a:gd name="connsiteX86" fmla="*/ 1600673 w 1793053"/>
              <a:gd name="connsiteY86" fmla="*/ 188954 h 261840"/>
              <a:gd name="connsiteX87" fmla="*/ 1569235 w 1793053"/>
              <a:gd name="connsiteY87" fmla="*/ 173701 h 261840"/>
              <a:gd name="connsiteX88" fmla="*/ 1557714 w 1793053"/>
              <a:gd name="connsiteY88" fmla="*/ 135100 h 261840"/>
              <a:gd name="connsiteX89" fmla="*/ 1658575 w 1793053"/>
              <a:gd name="connsiteY89" fmla="*/ 135100 h 261840"/>
              <a:gd name="connsiteX90" fmla="*/ 1658575 w 1793053"/>
              <a:gd name="connsiteY90" fmla="*/ 121092 h 261840"/>
              <a:gd name="connsiteX91" fmla="*/ 1640206 w 1793053"/>
              <a:gd name="connsiteY91" fmla="*/ 67861 h 261840"/>
              <a:gd name="connsiteX92" fmla="*/ 1596939 w 1793053"/>
              <a:gd name="connsiteY92" fmla="*/ 54165 h 261840"/>
              <a:gd name="connsiteX93" fmla="*/ 503985 w 1793053"/>
              <a:gd name="connsiteY93" fmla="*/ 54476 h 261840"/>
              <a:gd name="connsiteX94" fmla="*/ 441104 w 1793053"/>
              <a:gd name="connsiteY94" fmla="*/ 130742 h 261840"/>
              <a:gd name="connsiteX95" fmla="*/ 502738 w 1793053"/>
              <a:gd name="connsiteY95" fmla="*/ 207009 h 261840"/>
              <a:gd name="connsiteX96" fmla="*/ 539470 w 1793053"/>
              <a:gd name="connsiteY96" fmla="*/ 187397 h 261840"/>
              <a:gd name="connsiteX97" fmla="*/ 540717 w 1793053"/>
              <a:gd name="connsiteY97" fmla="*/ 186775 h 261840"/>
              <a:gd name="connsiteX98" fmla="*/ 540717 w 1793053"/>
              <a:gd name="connsiteY98" fmla="*/ 214791 h 261840"/>
              <a:gd name="connsiteX99" fmla="*/ 505544 w 1793053"/>
              <a:gd name="connsiteY99" fmla="*/ 246543 h 261840"/>
              <a:gd name="connsiteX100" fmla="*/ 459471 w 1793053"/>
              <a:gd name="connsiteY100" fmla="*/ 237204 h 261840"/>
              <a:gd name="connsiteX101" fmla="*/ 459471 w 1793053"/>
              <a:gd name="connsiteY101" fmla="*/ 257127 h 261840"/>
              <a:gd name="connsiteX102" fmla="*/ 502738 w 1793053"/>
              <a:gd name="connsiteY102" fmla="*/ 264598 h 261840"/>
              <a:gd name="connsiteX103" fmla="*/ 563133 w 1793053"/>
              <a:gd name="connsiteY103" fmla="*/ 209500 h 261840"/>
              <a:gd name="connsiteX104" fmla="*/ 563133 w 1793053"/>
              <a:gd name="connsiteY104" fmla="*/ 57278 h 261840"/>
              <a:gd name="connsiteX105" fmla="*/ 546010 w 1793053"/>
              <a:gd name="connsiteY105" fmla="*/ 57278 h 261840"/>
              <a:gd name="connsiteX106" fmla="*/ 541030 w 1793053"/>
              <a:gd name="connsiteY106" fmla="*/ 72842 h 261840"/>
              <a:gd name="connsiteX107" fmla="*/ 503985 w 1793053"/>
              <a:gd name="connsiteY107" fmla="*/ 54476 h 261840"/>
              <a:gd name="connsiteX108" fmla="*/ 652785 w 1793053"/>
              <a:gd name="connsiteY108" fmla="*/ 54476 h 261840"/>
              <a:gd name="connsiteX109" fmla="*/ 597998 w 1793053"/>
              <a:gd name="connsiteY109" fmla="*/ 86228 h 261840"/>
              <a:gd name="connsiteX110" fmla="*/ 616361 w 1793053"/>
              <a:gd name="connsiteY110" fmla="*/ 95878 h 261840"/>
              <a:gd name="connsiteX111" fmla="*/ 653093 w 1793053"/>
              <a:gd name="connsiteY111" fmla="*/ 72842 h 261840"/>
              <a:gd name="connsiteX112" fmla="*/ 682670 w 1793053"/>
              <a:gd name="connsiteY112" fmla="*/ 98679 h 261840"/>
              <a:gd name="connsiteX113" fmla="*/ 682670 w 1793053"/>
              <a:gd name="connsiteY113" fmla="*/ 103971 h 261840"/>
              <a:gd name="connsiteX114" fmla="*/ 682357 w 1793053"/>
              <a:gd name="connsiteY114" fmla="*/ 106150 h 261840"/>
              <a:gd name="connsiteX115" fmla="*/ 674575 w 1793053"/>
              <a:gd name="connsiteY115" fmla="*/ 108329 h 261840"/>
              <a:gd name="connsiteX116" fmla="*/ 615427 w 1793053"/>
              <a:gd name="connsiteY116" fmla="*/ 124517 h 261840"/>
              <a:gd name="connsiteX117" fmla="*/ 591770 w 1793053"/>
              <a:gd name="connsiteY117" fmla="*/ 164984 h 261840"/>
              <a:gd name="connsiteX118" fmla="*/ 606092 w 1793053"/>
              <a:gd name="connsiteY118" fmla="*/ 196425 h 261840"/>
              <a:gd name="connsiteX119" fmla="*/ 635350 w 1793053"/>
              <a:gd name="connsiteY119" fmla="*/ 207631 h 261840"/>
              <a:gd name="connsiteX120" fmla="*/ 683290 w 1793053"/>
              <a:gd name="connsiteY120" fmla="*/ 186464 h 261840"/>
              <a:gd name="connsiteX121" fmla="*/ 693251 w 1793053"/>
              <a:gd name="connsiteY121" fmla="*/ 202651 h 261840"/>
              <a:gd name="connsiteX122" fmla="*/ 713487 w 1793053"/>
              <a:gd name="connsiteY122" fmla="*/ 204207 h 261840"/>
              <a:gd name="connsiteX123" fmla="*/ 713487 w 1793053"/>
              <a:gd name="connsiteY123" fmla="*/ 188643 h 261840"/>
              <a:gd name="connsiteX124" fmla="*/ 705080 w 1793053"/>
              <a:gd name="connsiteY124" fmla="*/ 179615 h 261840"/>
              <a:gd name="connsiteX125" fmla="*/ 705080 w 1793053"/>
              <a:gd name="connsiteY125" fmla="*/ 108329 h 261840"/>
              <a:gd name="connsiteX126" fmla="*/ 705080 w 1793053"/>
              <a:gd name="connsiteY126" fmla="*/ 98991 h 261840"/>
              <a:gd name="connsiteX127" fmla="*/ 688271 w 1793053"/>
              <a:gd name="connsiteY127" fmla="*/ 64437 h 261840"/>
              <a:gd name="connsiteX128" fmla="*/ 652785 w 1793053"/>
              <a:gd name="connsiteY128" fmla="*/ 54476 h 261840"/>
              <a:gd name="connsiteX129" fmla="*/ 811234 w 1793053"/>
              <a:gd name="connsiteY129" fmla="*/ 54476 h 261840"/>
              <a:gd name="connsiteX130" fmla="*/ 767962 w 1793053"/>
              <a:gd name="connsiteY130" fmla="*/ 76889 h 261840"/>
              <a:gd name="connsiteX131" fmla="*/ 767962 w 1793053"/>
              <a:gd name="connsiteY131" fmla="*/ 57278 h 261840"/>
              <a:gd name="connsiteX132" fmla="*/ 744926 w 1793053"/>
              <a:gd name="connsiteY132" fmla="*/ 57278 h 261840"/>
              <a:gd name="connsiteX133" fmla="*/ 744926 w 1793053"/>
              <a:gd name="connsiteY133" fmla="*/ 204830 h 261840"/>
              <a:gd name="connsiteX134" fmla="*/ 767962 w 1793053"/>
              <a:gd name="connsiteY134" fmla="*/ 204830 h 261840"/>
              <a:gd name="connsiteX135" fmla="*/ 767962 w 1793053"/>
              <a:gd name="connsiteY135" fmla="*/ 95255 h 261840"/>
              <a:gd name="connsiteX136" fmla="*/ 809367 w 1793053"/>
              <a:gd name="connsiteY136" fmla="*/ 72842 h 261840"/>
              <a:gd name="connsiteX137" fmla="*/ 832398 w 1793053"/>
              <a:gd name="connsiteY137" fmla="*/ 98368 h 261840"/>
              <a:gd name="connsiteX138" fmla="*/ 832398 w 1793053"/>
              <a:gd name="connsiteY138" fmla="*/ 204830 h 261840"/>
              <a:gd name="connsiteX139" fmla="*/ 855435 w 1793053"/>
              <a:gd name="connsiteY139" fmla="*/ 204830 h 261840"/>
              <a:gd name="connsiteX140" fmla="*/ 855435 w 1793053"/>
              <a:gd name="connsiteY140" fmla="*/ 97745 h 261840"/>
              <a:gd name="connsiteX141" fmla="*/ 811234 w 1793053"/>
              <a:gd name="connsiteY141" fmla="*/ 54476 h 261840"/>
              <a:gd name="connsiteX142" fmla="*/ 1228054 w 1793053"/>
              <a:gd name="connsiteY142" fmla="*/ 54476 h 261840"/>
              <a:gd name="connsiteX143" fmla="*/ 1173266 w 1793053"/>
              <a:gd name="connsiteY143" fmla="*/ 86228 h 261840"/>
              <a:gd name="connsiteX144" fmla="*/ 1191635 w 1793053"/>
              <a:gd name="connsiteY144" fmla="*/ 95878 h 261840"/>
              <a:gd name="connsiteX145" fmla="*/ 1228367 w 1793053"/>
              <a:gd name="connsiteY145" fmla="*/ 72842 h 261840"/>
              <a:gd name="connsiteX146" fmla="*/ 1257938 w 1793053"/>
              <a:gd name="connsiteY146" fmla="*/ 98679 h 261840"/>
              <a:gd name="connsiteX147" fmla="*/ 1257938 w 1793053"/>
              <a:gd name="connsiteY147" fmla="*/ 103971 h 261840"/>
              <a:gd name="connsiteX148" fmla="*/ 1257318 w 1793053"/>
              <a:gd name="connsiteY148" fmla="*/ 106150 h 261840"/>
              <a:gd name="connsiteX149" fmla="*/ 1249844 w 1793053"/>
              <a:gd name="connsiteY149" fmla="*/ 108329 h 261840"/>
              <a:gd name="connsiteX150" fmla="*/ 1190701 w 1793053"/>
              <a:gd name="connsiteY150" fmla="*/ 124517 h 261840"/>
              <a:gd name="connsiteX151" fmla="*/ 1167039 w 1793053"/>
              <a:gd name="connsiteY151" fmla="*/ 164984 h 261840"/>
              <a:gd name="connsiteX152" fmla="*/ 1181361 w 1793053"/>
              <a:gd name="connsiteY152" fmla="*/ 196425 h 261840"/>
              <a:gd name="connsiteX153" fmla="*/ 1210624 w 1793053"/>
              <a:gd name="connsiteY153" fmla="*/ 207631 h 261840"/>
              <a:gd name="connsiteX154" fmla="*/ 1258564 w 1793053"/>
              <a:gd name="connsiteY154" fmla="*/ 186464 h 261840"/>
              <a:gd name="connsiteX155" fmla="*/ 1268526 w 1793053"/>
              <a:gd name="connsiteY155" fmla="*/ 202651 h 261840"/>
              <a:gd name="connsiteX156" fmla="*/ 1288756 w 1793053"/>
              <a:gd name="connsiteY156" fmla="*/ 204207 h 261840"/>
              <a:gd name="connsiteX157" fmla="*/ 1288756 w 1793053"/>
              <a:gd name="connsiteY157" fmla="*/ 188643 h 261840"/>
              <a:gd name="connsiteX158" fmla="*/ 1280354 w 1793053"/>
              <a:gd name="connsiteY158" fmla="*/ 179615 h 261840"/>
              <a:gd name="connsiteX159" fmla="*/ 1280354 w 1793053"/>
              <a:gd name="connsiteY159" fmla="*/ 108329 h 261840"/>
              <a:gd name="connsiteX160" fmla="*/ 1280354 w 1793053"/>
              <a:gd name="connsiteY160" fmla="*/ 98991 h 261840"/>
              <a:gd name="connsiteX161" fmla="*/ 1263232 w 1793053"/>
              <a:gd name="connsiteY161" fmla="*/ 64437 h 261840"/>
              <a:gd name="connsiteX162" fmla="*/ 1228054 w 1793053"/>
              <a:gd name="connsiteY162" fmla="*/ 54476 h 261840"/>
              <a:gd name="connsiteX163" fmla="*/ 1386503 w 1793053"/>
              <a:gd name="connsiteY163" fmla="*/ 54476 h 261840"/>
              <a:gd name="connsiteX164" fmla="*/ 1343236 w 1793053"/>
              <a:gd name="connsiteY164" fmla="*/ 76889 h 261840"/>
              <a:gd name="connsiteX165" fmla="*/ 1343236 w 1793053"/>
              <a:gd name="connsiteY165" fmla="*/ 57278 h 261840"/>
              <a:gd name="connsiteX166" fmla="*/ 1320200 w 1793053"/>
              <a:gd name="connsiteY166" fmla="*/ 57278 h 261840"/>
              <a:gd name="connsiteX167" fmla="*/ 1320200 w 1793053"/>
              <a:gd name="connsiteY167" fmla="*/ 204830 h 261840"/>
              <a:gd name="connsiteX168" fmla="*/ 1343236 w 1793053"/>
              <a:gd name="connsiteY168" fmla="*/ 204830 h 261840"/>
              <a:gd name="connsiteX169" fmla="*/ 1343236 w 1793053"/>
              <a:gd name="connsiteY169" fmla="*/ 95255 h 261840"/>
              <a:gd name="connsiteX170" fmla="*/ 1384636 w 1793053"/>
              <a:gd name="connsiteY170" fmla="*/ 72842 h 261840"/>
              <a:gd name="connsiteX171" fmla="*/ 1407672 w 1793053"/>
              <a:gd name="connsiteY171" fmla="*/ 98368 h 261840"/>
              <a:gd name="connsiteX172" fmla="*/ 1407672 w 1793053"/>
              <a:gd name="connsiteY172" fmla="*/ 204830 h 261840"/>
              <a:gd name="connsiteX173" fmla="*/ 1430709 w 1793053"/>
              <a:gd name="connsiteY173" fmla="*/ 204830 h 261840"/>
              <a:gd name="connsiteX174" fmla="*/ 1430709 w 1793053"/>
              <a:gd name="connsiteY174" fmla="*/ 97745 h 261840"/>
              <a:gd name="connsiteX175" fmla="*/ 1386503 w 1793053"/>
              <a:gd name="connsiteY175" fmla="*/ 54476 h 261840"/>
              <a:gd name="connsiteX176" fmla="*/ 432387 w 1793053"/>
              <a:gd name="connsiteY176" fmla="*/ 55099 h 261840"/>
              <a:gd name="connsiteX177" fmla="*/ 383203 w 1793053"/>
              <a:gd name="connsiteY177" fmla="*/ 85605 h 261840"/>
              <a:gd name="connsiteX178" fmla="*/ 383203 w 1793053"/>
              <a:gd name="connsiteY178" fmla="*/ 84049 h 261840"/>
              <a:gd name="connsiteX179" fmla="*/ 383203 w 1793053"/>
              <a:gd name="connsiteY179" fmla="*/ 57278 h 261840"/>
              <a:gd name="connsiteX180" fmla="*/ 360167 w 1793053"/>
              <a:gd name="connsiteY180" fmla="*/ 57278 h 261840"/>
              <a:gd name="connsiteX181" fmla="*/ 360167 w 1793053"/>
              <a:gd name="connsiteY181" fmla="*/ 204519 h 261840"/>
              <a:gd name="connsiteX182" fmla="*/ 383203 w 1793053"/>
              <a:gd name="connsiteY182" fmla="*/ 204519 h 261840"/>
              <a:gd name="connsiteX183" fmla="*/ 383203 w 1793053"/>
              <a:gd name="connsiteY183" fmla="*/ 121092 h 261840"/>
              <a:gd name="connsiteX184" fmla="*/ 432387 w 1793053"/>
              <a:gd name="connsiteY184" fmla="*/ 76578 h 261840"/>
              <a:gd name="connsiteX185" fmla="*/ 432387 w 1793053"/>
              <a:gd name="connsiteY185" fmla="*/ 55099 h 261840"/>
              <a:gd name="connsiteX186" fmla="*/ 1674137 w 1793053"/>
              <a:gd name="connsiteY186" fmla="*/ 56966 h 261840"/>
              <a:gd name="connsiteX187" fmla="*/ 1725504 w 1793053"/>
              <a:gd name="connsiteY187" fmla="*/ 203273 h 261840"/>
              <a:gd name="connsiteX188" fmla="*/ 1725504 w 1793053"/>
              <a:gd name="connsiteY188" fmla="*/ 204519 h 261840"/>
              <a:gd name="connsiteX189" fmla="*/ 1705581 w 1793053"/>
              <a:gd name="connsiteY189" fmla="*/ 241251 h 261840"/>
              <a:gd name="connsiteX190" fmla="*/ 1685032 w 1793053"/>
              <a:gd name="connsiteY190" fmla="*/ 246543 h 261840"/>
              <a:gd name="connsiteX191" fmla="*/ 1673830 w 1793053"/>
              <a:gd name="connsiteY191" fmla="*/ 244986 h 261840"/>
              <a:gd name="connsiteX192" fmla="*/ 1673830 w 1793053"/>
              <a:gd name="connsiteY192" fmla="*/ 262730 h 261840"/>
              <a:gd name="connsiteX193" fmla="*/ 1689079 w 1793053"/>
              <a:gd name="connsiteY193" fmla="*/ 264909 h 261840"/>
              <a:gd name="connsiteX194" fmla="*/ 1717096 w 1793053"/>
              <a:gd name="connsiteY194" fmla="*/ 256505 h 261840"/>
              <a:gd name="connsiteX195" fmla="*/ 1741693 w 1793053"/>
              <a:gd name="connsiteY195" fmla="*/ 216971 h 261840"/>
              <a:gd name="connsiteX196" fmla="*/ 1793054 w 1793053"/>
              <a:gd name="connsiteY196" fmla="*/ 56966 h 261840"/>
              <a:gd name="connsiteX197" fmla="*/ 1770643 w 1793053"/>
              <a:gd name="connsiteY197" fmla="*/ 56966 h 261840"/>
              <a:gd name="connsiteX198" fmla="*/ 1737019 w 1793053"/>
              <a:gd name="connsiteY198" fmla="*/ 170276 h 261840"/>
              <a:gd name="connsiteX199" fmla="*/ 1736712 w 1793053"/>
              <a:gd name="connsiteY199" fmla="*/ 172767 h 261840"/>
              <a:gd name="connsiteX200" fmla="*/ 1736086 w 1793053"/>
              <a:gd name="connsiteY200" fmla="*/ 170276 h 261840"/>
              <a:gd name="connsiteX201" fmla="*/ 1696553 w 1793053"/>
              <a:gd name="connsiteY201" fmla="*/ 56966 h 261840"/>
              <a:gd name="connsiteX202" fmla="*/ 1674137 w 1793053"/>
              <a:gd name="connsiteY202" fmla="*/ 56966 h 261840"/>
              <a:gd name="connsiteX203" fmla="*/ 268024 w 1793053"/>
              <a:gd name="connsiteY203" fmla="*/ 72220 h 261840"/>
              <a:gd name="connsiteX204" fmla="*/ 307559 w 1793053"/>
              <a:gd name="connsiteY204" fmla="*/ 130431 h 261840"/>
              <a:gd name="connsiteX205" fmla="*/ 268024 w 1793053"/>
              <a:gd name="connsiteY205" fmla="*/ 188643 h 261840"/>
              <a:gd name="connsiteX206" fmla="*/ 228490 w 1793053"/>
              <a:gd name="connsiteY206" fmla="*/ 130431 h 261840"/>
              <a:gd name="connsiteX207" fmla="*/ 268024 w 1793053"/>
              <a:gd name="connsiteY207" fmla="*/ 72220 h 261840"/>
              <a:gd name="connsiteX208" fmla="*/ 505544 w 1793053"/>
              <a:gd name="connsiteY208" fmla="*/ 72531 h 261840"/>
              <a:gd name="connsiteX209" fmla="*/ 540717 w 1793053"/>
              <a:gd name="connsiteY209" fmla="*/ 91520 h 261840"/>
              <a:gd name="connsiteX210" fmla="*/ 540717 w 1793053"/>
              <a:gd name="connsiteY210" fmla="*/ 161872 h 261840"/>
              <a:gd name="connsiteX211" fmla="*/ 505544 w 1793053"/>
              <a:gd name="connsiteY211" fmla="*/ 188643 h 261840"/>
              <a:gd name="connsiteX212" fmla="*/ 465386 w 1793053"/>
              <a:gd name="connsiteY212" fmla="*/ 129497 h 261840"/>
              <a:gd name="connsiteX213" fmla="*/ 505544 w 1793053"/>
              <a:gd name="connsiteY213" fmla="*/ 72531 h 261840"/>
              <a:gd name="connsiteX214" fmla="*/ 1597560 w 1793053"/>
              <a:gd name="connsiteY214" fmla="*/ 72531 h 261840"/>
              <a:gd name="connsiteX215" fmla="*/ 1635851 w 1793053"/>
              <a:gd name="connsiteY215" fmla="*/ 116734 h 261840"/>
              <a:gd name="connsiteX216" fmla="*/ 1558340 w 1793053"/>
              <a:gd name="connsiteY216" fmla="*/ 116734 h 261840"/>
              <a:gd name="connsiteX217" fmla="*/ 1597560 w 1793053"/>
              <a:gd name="connsiteY217" fmla="*/ 72531 h 261840"/>
              <a:gd name="connsiteX218" fmla="*/ 683290 w 1793053"/>
              <a:gd name="connsiteY218" fmla="*/ 124517 h 261840"/>
              <a:gd name="connsiteX219" fmla="*/ 683290 w 1793053"/>
              <a:gd name="connsiteY219" fmla="*/ 161872 h 261840"/>
              <a:gd name="connsiteX220" fmla="*/ 638464 w 1793053"/>
              <a:gd name="connsiteY220" fmla="*/ 189265 h 261840"/>
              <a:gd name="connsiteX221" fmla="*/ 616053 w 1793053"/>
              <a:gd name="connsiteY221" fmla="*/ 165607 h 261840"/>
              <a:gd name="connsiteX222" fmla="*/ 672395 w 1793053"/>
              <a:gd name="connsiteY222" fmla="*/ 127318 h 261840"/>
              <a:gd name="connsiteX223" fmla="*/ 683290 w 1793053"/>
              <a:gd name="connsiteY223" fmla="*/ 124517 h 261840"/>
              <a:gd name="connsiteX224" fmla="*/ 1258564 w 1793053"/>
              <a:gd name="connsiteY224" fmla="*/ 124517 h 261840"/>
              <a:gd name="connsiteX225" fmla="*/ 1258564 w 1793053"/>
              <a:gd name="connsiteY225" fmla="*/ 161872 h 261840"/>
              <a:gd name="connsiteX226" fmla="*/ 1213738 w 1793053"/>
              <a:gd name="connsiteY226" fmla="*/ 189265 h 261840"/>
              <a:gd name="connsiteX227" fmla="*/ 1191322 w 1793053"/>
              <a:gd name="connsiteY227" fmla="*/ 165607 h 261840"/>
              <a:gd name="connsiteX228" fmla="*/ 1247669 w 1793053"/>
              <a:gd name="connsiteY228" fmla="*/ 127318 h 261840"/>
              <a:gd name="connsiteX229" fmla="*/ 1258564 w 1793053"/>
              <a:gd name="connsiteY229" fmla="*/ 124517 h 26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793053" h="261840">
                <a:moveTo>
                  <a:pt x="1471175" y="0"/>
                </a:moveTo>
                <a:cubicBezTo>
                  <a:pt x="1471175" y="0"/>
                  <a:pt x="1471175" y="183973"/>
                  <a:pt x="1471175" y="183973"/>
                </a:cubicBezTo>
                <a:cubicBezTo>
                  <a:pt x="1471175" y="193063"/>
                  <a:pt x="1475928" y="198373"/>
                  <a:pt x="1480823" y="201717"/>
                </a:cubicBezTo>
                <a:cubicBezTo>
                  <a:pt x="1486077" y="205243"/>
                  <a:pt x="1493784" y="207009"/>
                  <a:pt x="1504173" y="207009"/>
                </a:cubicBezTo>
                <a:cubicBezTo>
                  <a:pt x="1510742" y="207009"/>
                  <a:pt x="1519428" y="204830"/>
                  <a:pt x="1519428" y="204830"/>
                </a:cubicBezTo>
                <a:cubicBezTo>
                  <a:pt x="1519428" y="204830"/>
                  <a:pt x="1519428" y="188331"/>
                  <a:pt x="1519428" y="188331"/>
                </a:cubicBezTo>
                <a:cubicBezTo>
                  <a:pt x="1516821" y="188493"/>
                  <a:pt x="1514515" y="188643"/>
                  <a:pt x="1511954" y="188643"/>
                </a:cubicBezTo>
                <a:cubicBezTo>
                  <a:pt x="1496494" y="188643"/>
                  <a:pt x="1494211" y="182602"/>
                  <a:pt x="1494211" y="175880"/>
                </a:cubicBezTo>
                <a:cubicBezTo>
                  <a:pt x="1494211" y="175880"/>
                  <a:pt x="1494211" y="0"/>
                  <a:pt x="1494211" y="0"/>
                </a:cubicBezTo>
                <a:lnTo>
                  <a:pt x="1471175" y="0"/>
                </a:lnTo>
                <a:close/>
                <a:moveTo>
                  <a:pt x="984626" y="1868"/>
                </a:moveTo>
                <a:cubicBezTo>
                  <a:pt x="967258" y="1868"/>
                  <a:pt x="951565" y="7314"/>
                  <a:pt x="940420" y="17121"/>
                </a:cubicBezTo>
                <a:cubicBezTo>
                  <a:pt x="929599" y="26687"/>
                  <a:pt x="923610" y="39891"/>
                  <a:pt x="923610" y="54165"/>
                </a:cubicBezTo>
                <a:cubicBezTo>
                  <a:pt x="923610" y="69884"/>
                  <a:pt x="929969" y="82167"/>
                  <a:pt x="943220" y="91831"/>
                </a:cubicBezTo>
                <a:cubicBezTo>
                  <a:pt x="954906" y="100364"/>
                  <a:pt x="970361" y="105874"/>
                  <a:pt x="985246" y="111131"/>
                </a:cubicBezTo>
                <a:cubicBezTo>
                  <a:pt x="1011117" y="120333"/>
                  <a:pt x="1035366" y="128732"/>
                  <a:pt x="1035366" y="152222"/>
                </a:cubicBezTo>
                <a:cubicBezTo>
                  <a:pt x="1035366" y="162668"/>
                  <a:pt x="1031808" y="171624"/>
                  <a:pt x="1025092" y="177747"/>
                </a:cubicBezTo>
                <a:cubicBezTo>
                  <a:pt x="1017703" y="184481"/>
                  <a:pt x="1007076" y="187709"/>
                  <a:pt x="993027" y="187709"/>
                </a:cubicBezTo>
                <a:cubicBezTo>
                  <a:pt x="968408" y="187709"/>
                  <a:pt x="950483" y="174077"/>
                  <a:pt x="940420" y="147552"/>
                </a:cubicBezTo>
                <a:cubicBezTo>
                  <a:pt x="940420" y="147552"/>
                  <a:pt x="918317" y="153467"/>
                  <a:pt x="918317" y="153467"/>
                </a:cubicBezTo>
                <a:cubicBezTo>
                  <a:pt x="923075" y="164224"/>
                  <a:pt x="931175" y="179748"/>
                  <a:pt x="942907" y="190199"/>
                </a:cubicBezTo>
                <a:cubicBezTo>
                  <a:pt x="955777" y="201742"/>
                  <a:pt x="971744" y="207320"/>
                  <a:pt x="991781" y="207320"/>
                </a:cubicBezTo>
                <a:cubicBezTo>
                  <a:pt x="1015512" y="207320"/>
                  <a:pt x="1033522" y="201200"/>
                  <a:pt x="1045328" y="188954"/>
                </a:cubicBezTo>
                <a:cubicBezTo>
                  <a:pt x="1057560" y="176206"/>
                  <a:pt x="1060270" y="159891"/>
                  <a:pt x="1060270" y="148486"/>
                </a:cubicBezTo>
                <a:cubicBezTo>
                  <a:pt x="1060270" y="132143"/>
                  <a:pt x="1053359" y="119523"/>
                  <a:pt x="1039413" y="109575"/>
                </a:cubicBezTo>
                <a:cubicBezTo>
                  <a:pt x="1027232" y="100840"/>
                  <a:pt x="1011476" y="95210"/>
                  <a:pt x="996141" y="89963"/>
                </a:cubicBezTo>
                <a:cubicBezTo>
                  <a:pt x="971158" y="81419"/>
                  <a:pt x="947313" y="73288"/>
                  <a:pt x="947580" y="52297"/>
                </a:cubicBezTo>
                <a:cubicBezTo>
                  <a:pt x="947666" y="42509"/>
                  <a:pt x="951064" y="34889"/>
                  <a:pt x="957229" y="29573"/>
                </a:cubicBezTo>
                <a:cubicBezTo>
                  <a:pt x="963513" y="24171"/>
                  <a:pt x="972473" y="21479"/>
                  <a:pt x="983999" y="21479"/>
                </a:cubicBezTo>
                <a:cubicBezTo>
                  <a:pt x="996107" y="21479"/>
                  <a:pt x="1006905" y="24864"/>
                  <a:pt x="1015130" y="31440"/>
                </a:cubicBezTo>
                <a:cubicBezTo>
                  <a:pt x="1022695" y="37430"/>
                  <a:pt x="1028200" y="46320"/>
                  <a:pt x="1030693" y="56344"/>
                </a:cubicBezTo>
                <a:cubicBezTo>
                  <a:pt x="1030693" y="56344"/>
                  <a:pt x="1052175" y="53542"/>
                  <a:pt x="1052175" y="53542"/>
                </a:cubicBezTo>
                <a:cubicBezTo>
                  <a:pt x="1042749" y="21416"/>
                  <a:pt x="1019718" y="1868"/>
                  <a:pt x="984626" y="1868"/>
                </a:cubicBezTo>
                <a:close/>
                <a:moveTo>
                  <a:pt x="0" y="4669"/>
                </a:moveTo>
                <a:lnTo>
                  <a:pt x="0" y="204519"/>
                </a:lnTo>
                <a:lnTo>
                  <a:pt x="23036" y="204519"/>
                </a:lnTo>
                <a:lnTo>
                  <a:pt x="23036" y="21790"/>
                </a:lnTo>
                <a:lnTo>
                  <a:pt x="23659" y="22413"/>
                </a:lnTo>
                <a:lnTo>
                  <a:pt x="78446" y="204519"/>
                </a:lnTo>
                <a:lnTo>
                  <a:pt x="96190" y="204519"/>
                </a:lnTo>
                <a:lnTo>
                  <a:pt x="151289" y="22413"/>
                </a:lnTo>
                <a:lnTo>
                  <a:pt x="151600" y="21790"/>
                </a:lnTo>
                <a:lnTo>
                  <a:pt x="151600" y="204519"/>
                </a:lnTo>
                <a:lnTo>
                  <a:pt x="174636" y="204519"/>
                </a:lnTo>
                <a:lnTo>
                  <a:pt x="174636" y="4669"/>
                </a:lnTo>
                <a:lnTo>
                  <a:pt x="136347" y="4669"/>
                </a:lnTo>
                <a:lnTo>
                  <a:pt x="87474" y="165296"/>
                </a:lnTo>
                <a:lnTo>
                  <a:pt x="87474" y="165918"/>
                </a:lnTo>
                <a:lnTo>
                  <a:pt x="87162" y="165296"/>
                </a:lnTo>
                <a:lnTo>
                  <a:pt x="38289" y="4669"/>
                </a:lnTo>
                <a:lnTo>
                  <a:pt x="0" y="4669"/>
                </a:lnTo>
                <a:close/>
                <a:moveTo>
                  <a:pt x="1096689" y="8716"/>
                </a:moveTo>
                <a:lnTo>
                  <a:pt x="1096689" y="56655"/>
                </a:lnTo>
                <a:lnTo>
                  <a:pt x="1074586" y="56655"/>
                </a:lnTo>
                <a:lnTo>
                  <a:pt x="1074586" y="75021"/>
                </a:lnTo>
                <a:cubicBezTo>
                  <a:pt x="1074586" y="75021"/>
                  <a:pt x="1096689" y="75021"/>
                  <a:pt x="1096689" y="75021"/>
                </a:cubicBezTo>
                <a:cubicBezTo>
                  <a:pt x="1096689" y="75021"/>
                  <a:pt x="1096689" y="177743"/>
                  <a:pt x="1096689" y="183973"/>
                </a:cubicBezTo>
                <a:cubicBezTo>
                  <a:pt x="1096689" y="193063"/>
                  <a:pt x="1100827" y="198373"/>
                  <a:pt x="1105716" y="201717"/>
                </a:cubicBezTo>
                <a:cubicBezTo>
                  <a:pt x="1110976" y="205243"/>
                  <a:pt x="1118666" y="207009"/>
                  <a:pt x="1129066" y="207009"/>
                </a:cubicBezTo>
                <a:cubicBezTo>
                  <a:pt x="1135640" y="207009"/>
                  <a:pt x="1144629" y="204830"/>
                  <a:pt x="1144629" y="204830"/>
                </a:cubicBezTo>
                <a:cubicBezTo>
                  <a:pt x="1144629" y="204830"/>
                  <a:pt x="1144629" y="188331"/>
                  <a:pt x="1144629" y="188331"/>
                </a:cubicBezTo>
                <a:cubicBezTo>
                  <a:pt x="1142073" y="188493"/>
                  <a:pt x="1139392" y="188643"/>
                  <a:pt x="1136847" y="188643"/>
                </a:cubicBezTo>
                <a:cubicBezTo>
                  <a:pt x="1121364" y="188643"/>
                  <a:pt x="1119725" y="182602"/>
                  <a:pt x="1119725" y="175880"/>
                </a:cubicBezTo>
                <a:cubicBezTo>
                  <a:pt x="1119725" y="175880"/>
                  <a:pt x="1119725" y="75021"/>
                  <a:pt x="1119725" y="75021"/>
                </a:cubicBezTo>
                <a:lnTo>
                  <a:pt x="1144629" y="75021"/>
                </a:lnTo>
                <a:lnTo>
                  <a:pt x="1144629" y="56655"/>
                </a:lnTo>
                <a:lnTo>
                  <a:pt x="1119725" y="56655"/>
                </a:lnTo>
                <a:lnTo>
                  <a:pt x="1119725" y="8716"/>
                </a:lnTo>
                <a:lnTo>
                  <a:pt x="1096689" y="8716"/>
                </a:lnTo>
                <a:close/>
                <a:moveTo>
                  <a:pt x="268024" y="53853"/>
                </a:moveTo>
                <a:cubicBezTo>
                  <a:pt x="248627" y="53853"/>
                  <a:pt x="232187" y="61669"/>
                  <a:pt x="220707" y="76266"/>
                </a:cubicBezTo>
                <a:cubicBezTo>
                  <a:pt x="210054" y="89889"/>
                  <a:pt x="204209" y="109135"/>
                  <a:pt x="204209" y="130431"/>
                </a:cubicBezTo>
                <a:cubicBezTo>
                  <a:pt x="204209" y="151747"/>
                  <a:pt x="210054" y="170957"/>
                  <a:pt x="220707" y="184596"/>
                </a:cubicBezTo>
                <a:cubicBezTo>
                  <a:pt x="232187" y="199232"/>
                  <a:pt x="248627" y="207009"/>
                  <a:pt x="268024" y="207009"/>
                </a:cubicBezTo>
                <a:cubicBezTo>
                  <a:pt x="287501" y="207009"/>
                  <a:pt x="303891" y="199232"/>
                  <a:pt x="315341" y="184596"/>
                </a:cubicBezTo>
                <a:cubicBezTo>
                  <a:pt x="325996" y="170957"/>
                  <a:pt x="331840" y="151747"/>
                  <a:pt x="331840" y="130431"/>
                </a:cubicBezTo>
                <a:cubicBezTo>
                  <a:pt x="331840" y="109135"/>
                  <a:pt x="325996" y="89889"/>
                  <a:pt x="315341" y="76266"/>
                </a:cubicBezTo>
                <a:cubicBezTo>
                  <a:pt x="303891" y="61669"/>
                  <a:pt x="287501" y="53853"/>
                  <a:pt x="268024" y="53853"/>
                </a:cubicBezTo>
                <a:close/>
                <a:moveTo>
                  <a:pt x="1596939" y="54165"/>
                </a:moveTo>
                <a:cubicBezTo>
                  <a:pt x="1587091" y="54165"/>
                  <a:pt x="1577938" y="55974"/>
                  <a:pt x="1570168" y="59457"/>
                </a:cubicBezTo>
                <a:cubicBezTo>
                  <a:pt x="1562564" y="62884"/>
                  <a:pt x="1555807" y="68045"/>
                  <a:pt x="1550553" y="74710"/>
                </a:cubicBezTo>
                <a:cubicBezTo>
                  <a:pt x="1540108" y="87792"/>
                  <a:pt x="1534057" y="107214"/>
                  <a:pt x="1534057" y="130742"/>
                </a:cubicBezTo>
                <a:cubicBezTo>
                  <a:pt x="1534057" y="156929"/>
                  <a:pt x="1541582" y="176910"/>
                  <a:pt x="1555226" y="190199"/>
                </a:cubicBezTo>
                <a:cubicBezTo>
                  <a:pt x="1569616" y="204247"/>
                  <a:pt x="1587957" y="207009"/>
                  <a:pt x="1600673" y="207009"/>
                </a:cubicBezTo>
                <a:cubicBezTo>
                  <a:pt x="1633728" y="207009"/>
                  <a:pt x="1649939" y="189126"/>
                  <a:pt x="1656708" y="172767"/>
                </a:cubicBezTo>
                <a:cubicBezTo>
                  <a:pt x="1656708" y="172767"/>
                  <a:pt x="1638339" y="163739"/>
                  <a:pt x="1638339" y="163739"/>
                </a:cubicBezTo>
                <a:cubicBezTo>
                  <a:pt x="1633876" y="173700"/>
                  <a:pt x="1623613" y="188954"/>
                  <a:pt x="1600673" y="188954"/>
                </a:cubicBezTo>
                <a:cubicBezTo>
                  <a:pt x="1587564" y="188954"/>
                  <a:pt x="1576840" y="183586"/>
                  <a:pt x="1569235" y="173701"/>
                </a:cubicBezTo>
                <a:cubicBezTo>
                  <a:pt x="1561886" y="164134"/>
                  <a:pt x="1557754" y="150894"/>
                  <a:pt x="1557714" y="135100"/>
                </a:cubicBezTo>
                <a:cubicBezTo>
                  <a:pt x="1557714" y="135101"/>
                  <a:pt x="1658575" y="135100"/>
                  <a:pt x="1658575" y="135100"/>
                </a:cubicBezTo>
                <a:cubicBezTo>
                  <a:pt x="1658575" y="135101"/>
                  <a:pt x="1658575" y="121092"/>
                  <a:pt x="1658575" y="121092"/>
                </a:cubicBezTo>
                <a:cubicBezTo>
                  <a:pt x="1658575" y="96895"/>
                  <a:pt x="1652131" y="78850"/>
                  <a:pt x="1640206" y="67861"/>
                </a:cubicBezTo>
                <a:cubicBezTo>
                  <a:pt x="1630056" y="58527"/>
                  <a:pt x="1615815" y="54165"/>
                  <a:pt x="1596939" y="54165"/>
                </a:cubicBezTo>
                <a:close/>
                <a:moveTo>
                  <a:pt x="503985" y="54476"/>
                </a:moveTo>
                <a:cubicBezTo>
                  <a:pt x="477994" y="54476"/>
                  <a:pt x="441104" y="71963"/>
                  <a:pt x="441104" y="130742"/>
                </a:cubicBezTo>
                <a:cubicBezTo>
                  <a:pt x="441104" y="187815"/>
                  <a:pt x="477880" y="207009"/>
                  <a:pt x="502738" y="207009"/>
                </a:cubicBezTo>
                <a:cubicBezTo>
                  <a:pt x="517248" y="207009"/>
                  <a:pt x="530431" y="198971"/>
                  <a:pt x="539470" y="187397"/>
                </a:cubicBezTo>
                <a:cubicBezTo>
                  <a:pt x="539470" y="187398"/>
                  <a:pt x="540717" y="186775"/>
                  <a:pt x="540717" y="186775"/>
                </a:cubicBezTo>
                <a:cubicBezTo>
                  <a:pt x="540717" y="186775"/>
                  <a:pt x="540717" y="214791"/>
                  <a:pt x="540717" y="214791"/>
                </a:cubicBezTo>
                <a:cubicBezTo>
                  <a:pt x="540717" y="234440"/>
                  <a:pt x="523714" y="246543"/>
                  <a:pt x="505544" y="246543"/>
                </a:cubicBezTo>
                <a:cubicBezTo>
                  <a:pt x="487876" y="246543"/>
                  <a:pt x="472239" y="243171"/>
                  <a:pt x="459471" y="237204"/>
                </a:cubicBezTo>
                <a:cubicBezTo>
                  <a:pt x="459471" y="237204"/>
                  <a:pt x="459471" y="257127"/>
                  <a:pt x="459471" y="257127"/>
                </a:cubicBezTo>
                <a:cubicBezTo>
                  <a:pt x="470224" y="261736"/>
                  <a:pt x="487722" y="264598"/>
                  <a:pt x="502738" y="264598"/>
                </a:cubicBezTo>
                <a:cubicBezTo>
                  <a:pt x="543631" y="264598"/>
                  <a:pt x="563133" y="242092"/>
                  <a:pt x="563133" y="209500"/>
                </a:cubicBezTo>
                <a:cubicBezTo>
                  <a:pt x="563133" y="209500"/>
                  <a:pt x="563133" y="57278"/>
                  <a:pt x="563133" y="57278"/>
                </a:cubicBezTo>
                <a:lnTo>
                  <a:pt x="546010" y="57278"/>
                </a:lnTo>
                <a:cubicBezTo>
                  <a:pt x="546010" y="57278"/>
                  <a:pt x="541030" y="72842"/>
                  <a:pt x="541030" y="72842"/>
                </a:cubicBezTo>
                <a:cubicBezTo>
                  <a:pt x="532577" y="61830"/>
                  <a:pt x="521511" y="54476"/>
                  <a:pt x="503985" y="54476"/>
                </a:cubicBezTo>
                <a:close/>
                <a:moveTo>
                  <a:pt x="652785" y="54476"/>
                </a:moveTo>
                <a:cubicBezTo>
                  <a:pt x="620066" y="54476"/>
                  <a:pt x="604578" y="74074"/>
                  <a:pt x="597998" y="86228"/>
                </a:cubicBezTo>
                <a:cubicBezTo>
                  <a:pt x="597998" y="86228"/>
                  <a:pt x="616361" y="95878"/>
                  <a:pt x="616361" y="95878"/>
                </a:cubicBezTo>
                <a:cubicBezTo>
                  <a:pt x="618939" y="88933"/>
                  <a:pt x="628218" y="72842"/>
                  <a:pt x="653093" y="72842"/>
                </a:cubicBezTo>
                <a:cubicBezTo>
                  <a:pt x="672708" y="72842"/>
                  <a:pt x="682670" y="81499"/>
                  <a:pt x="682670" y="98679"/>
                </a:cubicBezTo>
                <a:cubicBezTo>
                  <a:pt x="682670" y="98679"/>
                  <a:pt x="682670" y="103971"/>
                  <a:pt x="682670" y="103971"/>
                </a:cubicBezTo>
                <a:cubicBezTo>
                  <a:pt x="682670" y="103971"/>
                  <a:pt x="682829" y="105580"/>
                  <a:pt x="682357" y="106150"/>
                </a:cubicBezTo>
                <a:cubicBezTo>
                  <a:pt x="681628" y="107070"/>
                  <a:pt x="679562" y="107822"/>
                  <a:pt x="674575" y="108329"/>
                </a:cubicBezTo>
                <a:cubicBezTo>
                  <a:pt x="647110" y="111393"/>
                  <a:pt x="628855" y="115904"/>
                  <a:pt x="615427" y="124517"/>
                </a:cubicBezTo>
                <a:cubicBezTo>
                  <a:pt x="600849" y="133886"/>
                  <a:pt x="591770" y="147004"/>
                  <a:pt x="591770" y="164984"/>
                </a:cubicBezTo>
                <a:cubicBezTo>
                  <a:pt x="591770" y="177758"/>
                  <a:pt x="597952" y="188659"/>
                  <a:pt x="606092" y="196425"/>
                </a:cubicBezTo>
                <a:cubicBezTo>
                  <a:pt x="613651" y="203577"/>
                  <a:pt x="623960" y="207298"/>
                  <a:pt x="635350" y="207631"/>
                </a:cubicBezTo>
                <a:cubicBezTo>
                  <a:pt x="659599" y="208409"/>
                  <a:pt x="675560" y="198318"/>
                  <a:pt x="683290" y="186464"/>
                </a:cubicBezTo>
                <a:cubicBezTo>
                  <a:pt x="683888" y="194609"/>
                  <a:pt x="686808" y="199262"/>
                  <a:pt x="693251" y="202651"/>
                </a:cubicBezTo>
                <a:cubicBezTo>
                  <a:pt x="699302" y="205882"/>
                  <a:pt x="709224" y="205239"/>
                  <a:pt x="713487" y="204207"/>
                </a:cubicBezTo>
                <a:cubicBezTo>
                  <a:pt x="713487" y="204207"/>
                  <a:pt x="713487" y="188643"/>
                  <a:pt x="713487" y="188643"/>
                </a:cubicBezTo>
                <a:cubicBezTo>
                  <a:pt x="708353" y="188386"/>
                  <a:pt x="705080" y="185945"/>
                  <a:pt x="705080" y="179615"/>
                </a:cubicBezTo>
                <a:cubicBezTo>
                  <a:pt x="705080" y="179615"/>
                  <a:pt x="705080" y="108329"/>
                  <a:pt x="705080" y="108329"/>
                </a:cubicBezTo>
                <a:cubicBezTo>
                  <a:pt x="705080" y="108329"/>
                  <a:pt x="705080" y="98991"/>
                  <a:pt x="705080" y="98991"/>
                </a:cubicBezTo>
                <a:cubicBezTo>
                  <a:pt x="705080" y="84279"/>
                  <a:pt x="699308" y="72212"/>
                  <a:pt x="688271" y="64437"/>
                </a:cubicBezTo>
                <a:cubicBezTo>
                  <a:pt x="679169" y="57980"/>
                  <a:pt x="666458" y="54476"/>
                  <a:pt x="652785" y="54476"/>
                </a:cubicBezTo>
                <a:close/>
                <a:moveTo>
                  <a:pt x="811234" y="54476"/>
                </a:moveTo>
                <a:cubicBezTo>
                  <a:pt x="796241" y="54476"/>
                  <a:pt x="780895" y="62242"/>
                  <a:pt x="767962" y="76889"/>
                </a:cubicBezTo>
                <a:lnTo>
                  <a:pt x="767962" y="57278"/>
                </a:lnTo>
                <a:lnTo>
                  <a:pt x="744926" y="57278"/>
                </a:lnTo>
                <a:lnTo>
                  <a:pt x="744926" y="204830"/>
                </a:lnTo>
                <a:lnTo>
                  <a:pt x="767962" y="204830"/>
                </a:lnTo>
                <a:cubicBezTo>
                  <a:pt x="767962" y="204830"/>
                  <a:pt x="767962" y="95255"/>
                  <a:pt x="767962" y="95255"/>
                </a:cubicBezTo>
                <a:cubicBezTo>
                  <a:pt x="775800" y="86879"/>
                  <a:pt x="793372" y="72842"/>
                  <a:pt x="809367" y="72842"/>
                </a:cubicBezTo>
                <a:cubicBezTo>
                  <a:pt x="825397" y="72842"/>
                  <a:pt x="832398" y="80707"/>
                  <a:pt x="832398" y="98368"/>
                </a:cubicBezTo>
                <a:cubicBezTo>
                  <a:pt x="832398" y="98368"/>
                  <a:pt x="832398" y="204830"/>
                  <a:pt x="832398" y="204830"/>
                </a:cubicBezTo>
                <a:lnTo>
                  <a:pt x="855435" y="204830"/>
                </a:lnTo>
                <a:cubicBezTo>
                  <a:pt x="855435" y="204830"/>
                  <a:pt x="855435" y="97745"/>
                  <a:pt x="855435" y="97745"/>
                </a:cubicBezTo>
                <a:cubicBezTo>
                  <a:pt x="855435" y="65866"/>
                  <a:pt x="832762" y="54476"/>
                  <a:pt x="811234" y="54476"/>
                </a:cubicBezTo>
                <a:close/>
                <a:moveTo>
                  <a:pt x="1228054" y="54476"/>
                </a:moveTo>
                <a:cubicBezTo>
                  <a:pt x="1195358" y="54476"/>
                  <a:pt x="1179869" y="74074"/>
                  <a:pt x="1173266" y="86228"/>
                </a:cubicBezTo>
                <a:cubicBezTo>
                  <a:pt x="1173266" y="86228"/>
                  <a:pt x="1191635" y="95878"/>
                  <a:pt x="1191635" y="95878"/>
                </a:cubicBezTo>
                <a:cubicBezTo>
                  <a:pt x="1194219" y="88933"/>
                  <a:pt x="1203486" y="72842"/>
                  <a:pt x="1228367" y="72842"/>
                </a:cubicBezTo>
                <a:cubicBezTo>
                  <a:pt x="1247977" y="72842"/>
                  <a:pt x="1257938" y="81499"/>
                  <a:pt x="1257938" y="98679"/>
                </a:cubicBezTo>
                <a:cubicBezTo>
                  <a:pt x="1257938" y="98679"/>
                  <a:pt x="1257938" y="103971"/>
                  <a:pt x="1257938" y="103971"/>
                </a:cubicBezTo>
                <a:cubicBezTo>
                  <a:pt x="1257938" y="103971"/>
                  <a:pt x="1257779" y="105580"/>
                  <a:pt x="1257318" y="106150"/>
                </a:cubicBezTo>
                <a:cubicBezTo>
                  <a:pt x="1256600" y="107070"/>
                  <a:pt x="1254853" y="107822"/>
                  <a:pt x="1249844" y="108329"/>
                </a:cubicBezTo>
                <a:cubicBezTo>
                  <a:pt x="1222384" y="111388"/>
                  <a:pt x="1204124" y="115904"/>
                  <a:pt x="1190701" y="124517"/>
                </a:cubicBezTo>
                <a:cubicBezTo>
                  <a:pt x="1176129" y="133886"/>
                  <a:pt x="1167039" y="147004"/>
                  <a:pt x="1167039" y="164984"/>
                </a:cubicBezTo>
                <a:cubicBezTo>
                  <a:pt x="1167039" y="177758"/>
                  <a:pt x="1173215" y="188654"/>
                  <a:pt x="1181361" y="196425"/>
                </a:cubicBezTo>
                <a:cubicBezTo>
                  <a:pt x="1188925" y="203577"/>
                  <a:pt x="1199240" y="207298"/>
                  <a:pt x="1210624" y="207631"/>
                </a:cubicBezTo>
                <a:cubicBezTo>
                  <a:pt x="1234850" y="208409"/>
                  <a:pt x="1250828" y="198318"/>
                  <a:pt x="1258564" y="186464"/>
                </a:cubicBezTo>
                <a:cubicBezTo>
                  <a:pt x="1259173" y="194605"/>
                  <a:pt x="1262071" y="199262"/>
                  <a:pt x="1268526" y="202651"/>
                </a:cubicBezTo>
                <a:cubicBezTo>
                  <a:pt x="1274559" y="205882"/>
                  <a:pt x="1284487" y="205239"/>
                  <a:pt x="1288756" y="204207"/>
                </a:cubicBezTo>
                <a:cubicBezTo>
                  <a:pt x="1288756" y="204207"/>
                  <a:pt x="1288756" y="188643"/>
                  <a:pt x="1288756" y="188643"/>
                </a:cubicBezTo>
                <a:cubicBezTo>
                  <a:pt x="1283633" y="188386"/>
                  <a:pt x="1280354" y="185945"/>
                  <a:pt x="1280354" y="179615"/>
                </a:cubicBezTo>
                <a:cubicBezTo>
                  <a:pt x="1280354" y="179615"/>
                  <a:pt x="1280354" y="108329"/>
                  <a:pt x="1280354" y="108329"/>
                </a:cubicBezTo>
                <a:cubicBezTo>
                  <a:pt x="1280354" y="108329"/>
                  <a:pt x="1280354" y="98991"/>
                  <a:pt x="1280354" y="98991"/>
                </a:cubicBezTo>
                <a:cubicBezTo>
                  <a:pt x="1280354" y="84279"/>
                  <a:pt x="1274281" y="72212"/>
                  <a:pt x="1263232" y="64437"/>
                </a:cubicBezTo>
                <a:cubicBezTo>
                  <a:pt x="1254124" y="57980"/>
                  <a:pt x="1241721" y="54476"/>
                  <a:pt x="1228054" y="54476"/>
                </a:cubicBezTo>
                <a:close/>
                <a:moveTo>
                  <a:pt x="1386503" y="54476"/>
                </a:moveTo>
                <a:cubicBezTo>
                  <a:pt x="1371470" y="54476"/>
                  <a:pt x="1356169" y="62242"/>
                  <a:pt x="1343236" y="76889"/>
                </a:cubicBezTo>
                <a:lnTo>
                  <a:pt x="1343236" y="57278"/>
                </a:lnTo>
                <a:lnTo>
                  <a:pt x="1320200" y="57278"/>
                </a:lnTo>
                <a:lnTo>
                  <a:pt x="1320200" y="204830"/>
                </a:lnTo>
                <a:lnTo>
                  <a:pt x="1343236" y="204830"/>
                </a:lnTo>
                <a:cubicBezTo>
                  <a:pt x="1343236" y="204830"/>
                  <a:pt x="1343236" y="95255"/>
                  <a:pt x="1343236" y="95255"/>
                </a:cubicBezTo>
                <a:cubicBezTo>
                  <a:pt x="1351086" y="86874"/>
                  <a:pt x="1368624" y="72842"/>
                  <a:pt x="1384636" y="72842"/>
                </a:cubicBezTo>
                <a:cubicBezTo>
                  <a:pt x="1400642" y="72842"/>
                  <a:pt x="1407672" y="80707"/>
                  <a:pt x="1407672" y="98368"/>
                </a:cubicBezTo>
                <a:cubicBezTo>
                  <a:pt x="1407672" y="98368"/>
                  <a:pt x="1407672" y="204830"/>
                  <a:pt x="1407672" y="204830"/>
                </a:cubicBezTo>
                <a:lnTo>
                  <a:pt x="1430709" y="204830"/>
                </a:lnTo>
                <a:cubicBezTo>
                  <a:pt x="1430709" y="204830"/>
                  <a:pt x="1430709" y="97745"/>
                  <a:pt x="1430709" y="97745"/>
                </a:cubicBezTo>
                <a:cubicBezTo>
                  <a:pt x="1430709" y="65866"/>
                  <a:pt x="1408037" y="54476"/>
                  <a:pt x="1386503" y="54476"/>
                </a:cubicBezTo>
                <a:close/>
                <a:moveTo>
                  <a:pt x="432387" y="55099"/>
                </a:moveTo>
                <a:cubicBezTo>
                  <a:pt x="409015" y="55099"/>
                  <a:pt x="395164" y="64160"/>
                  <a:pt x="383203" y="85605"/>
                </a:cubicBezTo>
                <a:lnTo>
                  <a:pt x="383203" y="84049"/>
                </a:lnTo>
                <a:lnTo>
                  <a:pt x="383203" y="57278"/>
                </a:lnTo>
                <a:lnTo>
                  <a:pt x="360167" y="57278"/>
                </a:lnTo>
                <a:lnTo>
                  <a:pt x="360167" y="204519"/>
                </a:lnTo>
                <a:lnTo>
                  <a:pt x="383203" y="204519"/>
                </a:lnTo>
                <a:cubicBezTo>
                  <a:pt x="383203" y="204519"/>
                  <a:pt x="383203" y="121092"/>
                  <a:pt x="383203" y="121092"/>
                </a:cubicBezTo>
                <a:cubicBezTo>
                  <a:pt x="388890" y="90786"/>
                  <a:pt x="404935" y="76578"/>
                  <a:pt x="432387" y="76578"/>
                </a:cubicBezTo>
                <a:cubicBezTo>
                  <a:pt x="432387" y="76578"/>
                  <a:pt x="432387" y="55099"/>
                  <a:pt x="432387" y="55099"/>
                </a:cubicBezTo>
                <a:close/>
                <a:moveTo>
                  <a:pt x="1674137" y="56966"/>
                </a:moveTo>
                <a:lnTo>
                  <a:pt x="1725504" y="203273"/>
                </a:lnTo>
                <a:cubicBezTo>
                  <a:pt x="1725504" y="203273"/>
                  <a:pt x="1725504" y="204519"/>
                  <a:pt x="1725504" y="204519"/>
                </a:cubicBezTo>
                <a:cubicBezTo>
                  <a:pt x="1722436" y="218540"/>
                  <a:pt x="1713556" y="235850"/>
                  <a:pt x="1705581" y="241251"/>
                </a:cubicBezTo>
                <a:cubicBezTo>
                  <a:pt x="1698534" y="246032"/>
                  <a:pt x="1690906" y="246543"/>
                  <a:pt x="1685032" y="246543"/>
                </a:cubicBezTo>
                <a:cubicBezTo>
                  <a:pt x="1682203" y="246543"/>
                  <a:pt x="1676346" y="245586"/>
                  <a:pt x="1673830" y="244986"/>
                </a:cubicBezTo>
                <a:cubicBezTo>
                  <a:pt x="1673830" y="244986"/>
                  <a:pt x="1673830" y="262730"/>
                  <a:pt x="1673830" y="262730"/>
                </a:cubicBezTo>
                <a:cubicBezTo>
                  <a:pt x="1677017" y="263512"/>
                  <a:pt x="1684372" y="264909"/>
                  <a:pt x="1689079" y="264909"/>
                </a:cubicBezTo>
                <a:cubicBezTo>
                  <a:pt x="1700060" y="264909"/>
                  <a:pt x="1709315" y="262161"/>
                  <a:pt x="1717096" y="256505"/>
                </a:cubicBezTo>
                <a:cubicBezTo>
                  <a:pt x="1726415" y="249733"/>
                  <a:pt x="1736735" y="232083"/>
                  <a:pt x="1741693" y="216971"/>
                </a:cubicBezTo>
                <a:cubicBezTo>
                  <a:pt x="1741693" y="216971"/>
                  <a:pt x="1793054" y="56966"/>
                  <a:pt x="1793054" y="56966"/>
                </a:cubicBezTo>
                <a:lnTo>
                  <a:pt x="1770643" y="56966"/>
                </a:lnTo>
                <a:lnTo>
                  <a:pt x="1737019" y="170276"/>
                </a:lnTo>
                <a:lnTo>
                  <a:pt x="1736712" y="172767"/>
                </a:lnTo>
                <a:lnTo>
                  <a:pt x="1736086" y="170276"/>
                </a:lnTo>
                <a:lnTo>
                  <a:pt x="1696553" y="56966"/>
                </a:lnTo>
                <a:lnTo>
                  <a:pt x="1674137" y="56966"/>
                </a:lnTo>
                <a:close/>
                <a:moveTo>
                  <a:pt x="268024" y="72220"/>
                </a:moveTo>
                <a:cubicBezTo>
                  <a:pt x="292823" y="72220"/>
                  <a:pt x="307559" y="93986"/>
                  <a:pt x="307559" y="130431"/>
                </a:cubicBezTo>
                <a:cubicBezTo>
                  <a:pt x="307558" y="166886"/>
                  <a:pt x="292823" y="188643"/>
                  <a:pt x="268024" y="188643"/>
                </a:cubicBezTo>
                <a:cubicBezTo>
                  <a:pt x="243265" y="188643"/>
                  <a:pt x="228490" y="166886"/>
                  <a:pt x="228490" y="130431"/>
                </a:cubicBezTo>
                <a:cubicBezTo>
                  <a:pt x="228490" y="93986"/>
                  <a:pt x="243265" y="72220"/>
                  <a:pt x="268024" y="72220"/>
                </a:cubicBezTo>
                <a:close/>
                <a:moveTo>
                  <a:pt x="505544" y="72531"/>
                </a:moveTo>
                <a:cubicBezTo>
                  <a:pt x="518540" y="72531"/>
                  <a:pt x="529947" y="78146"/>
                  <a:pt x="540717" y="91520"/>
                </a:cubicBezTo>
                <a:cubicBezTo>
                  <a:pt x="540717" y="91520"/>
                  <a:pt x="540717" y="161872"/>
                  <a:pt x="540717" y="161872"/>
                </a:cubicBezTo>
                <a:cubicBezTo>
                  <a:pt x="534757" y="178841"/>
                  <a:pt x="517680" y="188643"/>
                  <a:pt x="505544" y="188643"/>
                </a:cubicBezTo>
                <a:cubicBezTo>
                  <a:pt x="481785" y="188643"/>
                  <a:pt x="465386" y="173851"/>
                  <a:pt x="465386" y="129497"/>
                </a:cubicBezTo>
                <a:cubicBezTo>
                  <a:pt x="465386" y="92202"/>
                  <a:pt x="480106" y="72531"/>
                  <a:pt x="505544" y="72531"/>
                </a:cubicBezTo>
                <a:close/>
                <a:moveTo>
                  <a:pt x="1597560" y="72531"/>
                </a:moveTo>
                <a:cubicBezTo>
                  <a:pt x="1623954" y="72531"/>
                  <a:pt x="1635754" y="86487"/>
                  <a:pt x="1635851" y="116734"/>
                </a:cubicBezTo>
                <a:cubicBezTo>
                  <a:pt x="1635851" y="116734"/>
                  <a:pt x="1558340" y="116734"/>
                  <a:pt x="1558340" y="116734"/>
                </a:cubicBezTo>
                <a:cubicBezTo>
                  <a:pt x="1560344" y="86511"/>
                  <a:pt x="1573009" y="72531"/>
                  <a:pt x="1597560" y="72531"/>
                </a:cubicBezTo>
                <a:close/>
                <a:moveTo>
                  <a:pt x="683290" y="124517"/>
                </a:moveTo>
                <a:cubicBezTo>
                  <a:pt x="683290" y="124517"/>
                  <a:pt x="683290" y="161872"/>
                  <a:pt x="683290" y="161872"/>
                </a:cubicBezTo>
                <a:cubicBezTo>
                  <a:pt x="682231" y="174768"/>
                  <a:pt x="658130" y="190377"/>
                  <a:pt x="638464" y="189265"/>
                </a:cubicBezTo>
                <a:cubicBezTo>
                  <a:pt x="627614" y="188670"/>
                  <a:pt x="617163" y="179934"/>
                  <a:pt x="616053" y="165607"/>
                </a:cubicBezTo>
                <a:cubicBezTo>
                  <a:pt x="614249" y="141665"/>
                  <a:pt x="632242" y="131725"/>
                  <a:pt x="672395" y="127318"/>
                </a:cubicBezTo>
                <a:cubicBezTo>
                  <a:pt x="675190" y="127062"/>
                  <a:pt x="680592" y="126071"/>
                  <a:pt x="683290" y="124517"/>
                </a:cubicBezTo>
                <a:close/>
                <a:moveTo>
                  <a:pt x="1258564" y="124517"/>
                </a:moveTo>
                <a:cubicBezTo>
                  <a:pt x="1258564" y="124517"/>
                  <a:pt x="1258564" y="161872"/>
                  <a:pt x="1258564" y="161872"/>
                </a:cubicBezTo>
                <a:cubicBezTo>
                  <a:pt x="1257500" y="174762"/>
                  <a:pt x="1233399" y="190377"/>
                  <a:pt x="1213738" y="189265"/>
                </a:cubicBezTo>
                <a:cubicBezTo>
                  <a:pt x="1202906" y="188666"/>
                  <a:pt x="1192403" y="179929"/>
                  <a:pt x="1191322" y="165607"/>
                </a:cubicBezTo>
                <a:cubicBezTo>
                  <a:pt x="1189495" y="141665"/>
                  <a:pt x="1207505" y="131725"/>
                  <a:pt x="1247669" y="127318"/>
                </a:cubicBezTo>
                <a:cubicBezTo>
                  <a:pt x="1250441" y="127062"/>
                  <a:pt x="1255883" y="126071"/>
                  <a:pt x="1258564" y="124517"/>
                </a:cubicBezTo>
                <a:close/>
              </a:path>
            </a:pathLst>
          </a:custGeom>
          <a:solidFill>
            <a:srgbClr val="000000"/>
          </a:solidFill>
          <a:ln w="505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E32C69-086A-46E6-A5A3-C67A013268AC}"/>
              </a:ext>
            </a:extLst>
          </p:cNvPr>
          <p:cNvSpPr/>
          <p:nvPr userDrawn="1"/>
        </p:nvSpPr>
        <p:spPr>
          <a:xfrm>
            <a:off x="285750" y="495301"/>
            <a:ext cx="45721" cy="5303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252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3984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8356DD65-E526-4B33-9FEE-7614F6C31A41}"/>
              </a:ext>
            </a:extLst>
          </p:cNvPr>
          <p:cNvSpPr txBox="1">
            <a:spLocks/>
          </p:cNvSpPr>
          <p:nvPr userDrawn="1"/>
        </p:nvSpPr>
        <p:spPr>
          <a:xfrm>
            <a:off x="495302" y="6546921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marL="0" marR="0" lvl="0" indent="0" algn="r" defTabSz="742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9B7FEC1-BD2B-46E0-BB17-0B6168498D75}"/>
              </a:ext>
            </a:extLst>
          </p:cNvPr>
          <p:cNvSpPr txBox="1">
            <a:spLocks/>
          </p:cNvSpPr>
          <p:nvPr userDrawn="1"/>
        </p:nvSpPr>
        <p:spPr>
          <a:xfrm>
            <a:off x="492876" y="6515092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5110E-A93C-E24B-BA01-8EFF0EF70079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745436-39C4-4291-802C-EE77FA16C9D2}"/>
              </a:ext>
            </a:extLst>
          </p:cNvPr>
          <p:cNvCxnSpPr>
            <a:cxnSpLocks/>
          </p:cNvCxnSpPr>
          <p:nvPr userDrawn="1"/>
        </p:nvCxnSpPr>
        <p:spPr>
          <a:xfrm>
            <a:off x="2888834" y="6618774"/>
            <a:ext cx="64837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9CCD4913-DE45-4211-911D-6A547B157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3513" y="6493399"/>
            <a:ext cx="888432" cy="25883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7B8BC2-68FE-4986-BD69-02FAFB772476}"/>
              </a:ext>
            </a:extLst>
          </p:cNvPr>
          <p:cNvCxnSpPr/>
          <p:nvPr userDrawn="1"/>
        </p:nvCxnSpPr>
        <p:spPr>
          <a:xfrm>
            <a:off x="10784366" y="6493399"/>
            <a:ext cx="0" cy="2588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7B43501-5679-42B9-B94E-4F27068A58F8}"/>
              </a:ext>
            </a:extLst>
          </p:cNvPr>
          <p:cNvSpPr/>
          <p:nvPr userDrawn="1"/>
        </p:nvSpPr>
        <p:spPr>
          <a:xfrm>
            <a:off x="9467851" y="6543762"/>
            <a:ext cx="1247371" cy="182154"/>
          </a:xfrm>
          <a:custGeom>
            <a:avLst/>
            <a:gdLst>
              <a:gd name="connsiteX0" fmla="*/ 1471175 w 1793053"/>
              <a:gd name="connsiteY0" fmla="*/ 0 h 261840"/>
              <a:gd name="connsiteX1" fmla="*/ 1471175 w 1793053"/>
              <a:gd name="connsiteY1" fmla="*/ 183973 h 261840"/>
              <a:gd name="connsiteX2" fmla="*/ 1480823 w 1793053"/>
              <a:gd name="connsiteY2" fmla="*/ 201717 h 261840"/>
              <a:gd name="connsiteX3" fmla="*/ 1504173 w 1793053"/>
              <a:gd name="connsiteY3" fmla="*/ 207009 h 261840"/>
              <a:gd name="connsiteX4" fmla="*/ 1519428 w 1793053"/>
              <a:gd name="connsiteY4" fmla="*/ 204830 h 261840"/>
              <a:gd name="connsiteX5" fmla="*/ 1519428 w 1793053"/>
              <a:gd name="connsiteY5" fmla="*/ 188331 h 261840"/>
              <a:gd name="connsiteX6" fmla="*/ 1511954 w 1793053"/>
              <a:gd name="connsiteY6" fmla="*/ 188643 h 261840"/>
              <a:gd name="connsiteX7" fmla="*/ 1494211 w 1793053"/>
              <a:gd name="connsiteY7" fmla="*/ 175880 h 261840"/>
              <a:gd name="connsiteX8" fmla="*/ 1494211 w 1793053"/>
              <a:gd name="connsiteY8" fmla="*/ 0 h 261840"/>
              <a:gd name="connsiteX9" fmla="*/ 1471175 w 1793053"/>
              <a:gd name="connsiteY9" fmla="*/ 0 h 261840"/>
              <a:gd name="connsiteX10" fmla="*/ 984626 w 1793053"/>
              <a:gd name="connsiteY10" fmla="*/ 1868 h 261840"/>
              <a:gd name="connsiteX11" fmla="*/ 940420 w 1793053"/>
              <a:gd name="connsiteY11" fmla="*/ 17121 h 261840"/>
              <a:gd name="connsiteX12" fmla="*/ 923610 w 1793053"/>
              <a:gd name="connsiteY12" fmla="*/ 54165 h 261840"/>
              <a:gd name="connsiteX13" fmla="*/ 943220 w 1793053"/>
              <a:gd name="connsiteY13" fmla="*/ 91831 h 261840"/>
              <a:gd name="connsiteX14" fmla="*/ 985246 w 1793053"/>
              <a:gd name="connsiteY14" fmla="*/ 111131 h 261840"/>
              <a:gd name="connsiteX15" fmla="*/ 1035366 w 1793053"/>
              <a:gd name="connsiteY15" fmla="*/ 152222 h 261840"/>
              <a:gd name="connsiteX16" fmla="*/ 1025092 w 1793053"/>
              <a:gd name="connsiteY16" fmla="*/ 177747 h 261840"/>
              <a:gd name="connsiteX17" fmla="*/ 993027 w 1793053"/>
              <a:gd name="connsiteY17" fmla="*/ 187709 h 261840"/>
              <a:gd name="connsiteX18" fmla="*/ 940420 w 1793053"/>
              <a:gd name="connsiteY18" fmla="*/ 147552 h 261840"/>
              <a:gd name="connsiteX19" fmla="*/ 918317 w 1793053"/>
              <a:gd name="connsiteY19" fmla="*/ 153467 h 261840"/>
              <a:gd name="connsiteX20" fmla="*/ 942907 w 1793053"/>
              <a:gd name="connsiteY20" fmla="*/ 190199 h 261840"/>
              <a:gd name="connsiteX21" fmla="*/ 991781 w 1793053"/>
              <a:gd name="connsiteY21" fmla="*/ 207320 h 261840"/>
              <a:gd name="connsiteX22" fmla="*/ 1045328 w 1793053"/>
              <a:gd name="connsiteY22" fmla="*/ 188954 h 261840"/>
              <a:gd name="connsiteX23" fmla="*/ 1060270 w 1793053"/>
              <a:gd name="connsiteY23" fmla="*/ 148486 h 261840"/>
              <a:gd name="connsiteX24" fmla="*/ 1039413 w 1793053"/>
              <a:gd name="connsiteY24" fmla="*/ 109575 h 261840"/>
              <a:gd name="connsiteX25" fmla="*/ 996141 w 1793053"/>
              <a:gd name="connsiteY25" fmla="*/ 89963 h 261840"/>
              <a:gd name="connsiteX26" fmla="*/ 947580 w 1793053"/>
              <a:gd name="connsiteY26" fmla="*/ 52297 h 261840"/>
              <a:gd name="connsiteX27" fmla="*/ 957229 w 1793053"/>
              <a:gd name="connsiteY27" fmla="*/ 29573 h 261840"/>
              <a:gd name="connsiteX28" fmla="*/ 983999 w 1793053"/>
              <a:gd name="connsiteY28" fmla="*/ 21479 h 261840"/>
              <a:gd name="connsiteX29" fmla="*/ 1015130 w 1793053"/>
              <a:gd name="connsiteY29" fmla="*/ 31440 h 261840"/>
              <a:gd name="connsiteX30" fmla="*/ 1030693 w 1793053"/>
              <a:gd name="connsiteY30" fmla="*/ 56344 h 261840"/>
              <a:gd name="connsiteX31" fmla="*/ 1052175 w 1793053"/>
              <a:gd name="connsiteY31" fmla="*/ 53542 h 261840"/>
              <a:gd name="connsiteX32" fmla="*/ 984626 w 1793053"/>
              <a:gd name="connsiteY32" fmla="*/ 1868 h 261840"/>
              <a:gd name="connsiteX33" fmla="*/ 0 w 1793053"/>
              <a:gd name="connsiteY33" fmla="*/ 4669 h 261840"/>
              <a:gd name="connsiteX34" fmla="*/ 0 w 1793053"/>
              <a:gd name="connsiteY34" fmla="*/ 204519 h 261840"/>
              <a:gd name="connsiteX35" fmla="*/ 23036 w 1793053"/>
              <a:gd name="connsiteY35" fmla="*/ 204519 h 261840"/>
              <a:gd name="connsiteX36" fmla="*/ 23036 w 1793053"/>
              <a:gd name="connsiteY36" fmla="*/ 21790 h 261840"/>
              <a:gd name="connsiteX37" fmla="*/ 23659 w 1793053"/>
              <a:gd name="connsiteY37" fmla="*/ 22413 h 261840"/>
              <a:gd name="connsiteX38" fmla="*/ 78446 w 1793053"/>
              <a:gd name="connsiteY38" fmla="*/ 204519 h 261840"/>
              <a:gd name="connsiteX39" fmla="*/ 96190 w 1793053"/>
              <a:gd name="connsiteY39" fmla="*/ 204519 h 261840"/>
              <a:gd name="connsiteX40" fmla="*/ 151289 w 1793053"/>
              <a:gd name="connsiteY40" fmla="*/ 22413 h 261840"/>
              <a:gd name="connsiteX41" fmla="*/ 151600 w 1793053"/>
              <a:gd name="connsiteY41" fmla="*/ 21790 h 261840"/>
              <a:gd name="connsiteX42" fmla="*/ 151600 w 1793053"/>
              <a:gd name="connsiteY42" fmla="*/ 204519 h 261840"/>
              <a:gd name="connsiteX43" fmla="*/ 174636 w 1793053"/>
              <a:gd name="connsiteY43" fmla="*/ 204519 h 261840"/>
              <a:gd name="connsiteX44" fmla="*/ 174636 w 1793053"/>
              <a:gd name="connsiteY44" fmla="*/ 4669 h 261840"/>
              <a:gd name="connsiteX45" fmla="*/ 136347 w 1793053"/>
              <a:gd name="connsiteY45" fmla="*/ 4669 h 261840"/>
              <a:gd name="connsiteX46" fmla="*/ 87474 w 1793053"/>
              <a:gd name="connsiteY46" fmla="*/ 165296 h 261840"/>
              <a:gd name="connsiteX47" fmla="*/ 87474 w 1793053"/>
              <a:gd name="connsiteY47" fmla="*/ 165918 h 261840"/>
              <a:gd name="connsiteX48" fmla="*/ 87162 w 1793053"/>
              <a:gd name="connsiteY48" fmla="*/ 165296 h 261840"/>
              <a:gd name="connsiteX49" fmla="*/ 38289 w 1793053"/>
              <a:gd name="connsiteY49" fmla="*/ 4669 h 261840"/>
              <a:gd name="connsiteX50" fmla="*/ 0 w 1793053"/>
              <a:gd name="connsiteY50" fmla="*/ 4669 h 261840"/>
              <a:gd name="connsiteX51" fmla="*/ 1096689 w 1793053"/>
              <a:gd name="connsiteY51" fmla="*/ 8716 h 261840"/>
              <a:gd name="connsiteX52" fmla="*/ 1096689 w 1793053"/>
              <a:gd name="connsiteY52" fmla="*/ 56655 h 261840"/>
              <a:gd name="connsiteX53" fmla="*/ 1074586 w 1793053"/>
              <a:gd name="connsiteY53" fmla="*/ 56655 h 261840"/>
              <a:gd name="connsiteX54" fmla="*/ 1074586 w 1793053"/>
              <a:gd name="connsiteY54" fmla="*/ 75021 h 261840"/>
              <a:gd name="connsiteX55" fmla="*/ 1096689 w 1793053"/>
              <a:gd name="connsiteY55" fmla="*/ 75021 h 261840"/>
              <a:gd name="connsiteX56" fmla="*/ 1096689 w 1793053"/>
              <a:gd name="connsiteY56" fmla="*/ 183973 h 261840"/>
              <a:gd name="connsiteX57" fmla="*/ 1105716 w 1793053"/>
              <a:gd name="connsiteY57" fmla="*/ 201717 h 261840"/>
              <a:gd name="connsiteX58" fmla="*/ 1129066 w 1793053"/>
              <a:gd name="connsiteY58" fmla="*/ 207009 h 261840"/>
              <a:gd name="connsiteX59" fmla="*/ 1144629 w 1793053"/>
              <a:gd name="connsiteY59" fmla="*/ 204830 h 261840"/>
              <a:gd name="connsiteX60" fmla="*/ 1144629 w 1793053"/>
              <a:gd name="connsiteY60" fmla="*/ 188331 h 261840"/>
              <a:gd name="connsiteX61" fmla="*/ 1136847 w 1793053"/>
              <a:gd name="connsiteY61" fmla="*/ 188643 h 261840"/>
              <a:gd name="connsiteX62" fmla="*/ 1119725 w 1793053"/>
              <a:gd name="connsiteY62" fmla="*/ 175880 h 261840"/>
              <a:gd name="connsiteX63" fmla="*/ 1119725 w 1793053"/>
              <a:gd name="connsiteY63" fmla="*/ 75021 h 261840"/>
              <a:gd name="connsiteX64" fmla="*/ 1144629 w 1793053"/>
              <a:gd name="connsiteY64" fmla="*/ 75021 h 261840"/>
              <a:gd name="connsiteX65" fmla="*/ 1144629 w 1793053"/>
              <a:gd name="connsiteY65" fmla="*/ 56655 h 261840"/>
              <a:gd name="connsiteX66" fmla="*/ 1119725 w 1793053"/>
              <a:gd name="connsiteY66" fmla="*/ 56655 h 261840"/>
              <a:gd name="connsiteX67" fmla="*/ 1119725 w 1793053"/>
              <a:gd name="connsiteY67" fmla="*/ 8716 h 261840"/>
              <a:gd name="connsiteX68" fmla="*/ 1096689 w 1793053"/>
              <a:gd name="connsiteY68" fmla="*/ 8716 h 261840"/>
              <a:gd name="connsiteX69" fmla="*/ 268024 w 1793053"/>
              <a:gd name="connsiteY69" fmla="*/ 53853 h 261840"/>
              <a:gd name="connsiteX70" fmla="*/ 220707 w 1793053"/>
              <a:gd name="connsiteY70" fmla="*/ 76266 h 261840"/>
              <a:gd name="connsiteX71" fmla="*/ 204209 w 1793053"/>
              <a:gd name="connsiteY71" fmla="*/ 130431 h 261840"/>
              <a:gd name="connsiteX72" fmla="*/ 220707 w 1793053"/>
              <a:gd name="connsiteY72" fmla="*/ 184596 h 261840"/>
              <a:gd name="connsiteX73" fmla="*/ 268024 w 1793053"/>
              <a:gd name="connsiteY73" fmla="*/ 207009 h 261840"/>
              <a:gd name="connsiteX74" fmla="*/ 315341 w 1793053"/>
              <a:gd name="connsiteY74" fmla="*/ 184596 h 261840"/>
              <a:gd name="connsiteX75" fmla="*/ 331840 w 1793053"/>
              <a:gd name="connsiteY75" fmla="*/ 130431 h 261840"/>
              <a:gd name="connsiteX76" fmla="*/ 315341 w 1793053"/>
              <a:gd name="connsiteY76" fmla="*/ 76266 h 261840"/>
              <a:gd name="connsiteX77" fmla="*/ 268024 w 1793053"/>
              <a:gd name="connsiteY77" fmla="*/ 53853 h 261840"/>
              <a:gd name="connsiteX78" fmla="*/ 1596939 w 1793053"/>
              <a:gd name="connsiteY78" fmla="*/ 54165 h 261840"/>
              <a:gd name="connsiteX79" fmla="*/ 1570168 w 1793053"/>
              <a:gd name="connsiteY79" fmla="*/ 59457 h 261840"/>
              <a:gd name="connsiteX80" fmla="*/ 1550553 w 1793053"/>
              <a:gd name="connsiteY80" fmla="*/ 74710 h 261840"/>
              <a:gd name="connsiteX81" fmla="*/ 1534057 w 1793053"/>
              <a:gd name="connsiteY81" fmla="*/ 130742 h 261840"/>
              <a:gd name="connsiteX82" fmla="*/ 1555226 w 1793053"/>
              <a:gd name="connsiteY82" fmla="*/ 190199 h 261840"/>
              <a:gd name="connsiteX83" fmla="*/ 1600673 w 1793053"/>
              <a:gd name="connsiteY83" fmla="*/ 207009 h 261840"/>
              <a:gd name="connsiteX84" fmla="*/ 1656708 w 1793053"/>
              <a:gd name="connsiteY84" fmla="*/ 172767 h 261840"/>
              <a:gd name="connsiteX85" fmla="*/ 1638339 w 1793053"/>
              <a:gd name="connsiteY85" fmla="*/ 163739 h 261840"/>
              <a:gd name="connsiteX86" fmla="*/ 1600673 w 1793053"/>
              <a:gd name="connsiteY86" fmla="*/ 188954 h 261840"/>
              <a:gd name="connsiteX87" fmla="*/ 1569235 w 1793053"/>
              <a:gd name="connsiteY87" fmla="*/ 173701 h 261840"/>
              <a:gd name="connsiteX88" fmla="*/ 1557714 w 1793053"/>
              <a:gd name="connsiteY88" fmla="*/ 135100 h 261840"/>
              <a:gd name="connsiteX89" fmla="*/ 1658575 w 1793053"/>
              <a:gd name="connsiteY89" fmla="*/ 135100 h 261840"/>
              <a:gd name="connsiteX90" fmla="*/ 1658575 w 1793053"/>
              <a:gd name="connsiteY90" fmla="*/ 121092 h 261840"/>
              <a:gd name="connsiteX91" fmla="*/ 1640206 w 1793053"/>
              <a:gd name="connsiteY91" fmla="*/ 67861 h 261840"/>
              <a:gd name="connsiteX92" fmla="*/ 1596939 w 1793053"/>
              <a:gd name="connsiteY92" fmla="*/ 54165 h 261840"/>
              <a:gd name="connsiteX93" fmla="*/ 503985 w 1793053"/>
              <a:gd name="connsiteY93" fmla="*/ 54476 h 261840"/>
              <a:gd name="connsiteX94" fmla="*/ 441104 w 1793053"/>
              <a:gd name="connsiteY94" fmla="*/ 130742 h 261840"/>
              <a:gd name="connsiteX95" fmla="*/ 502738 w 1793053"/>
              <a:gd name="connsiteY95" fmla="*/ 207009 h 261840"/>
              <a:gd name="connsiteX96" fmla="*/ 539470 w 1793053"/>
              <a:gd name="connsiteY96" fmla="*/ 187397 h 261840"/>
              <a:gd name="connsiteX97" fmla="*/ 540717 w 1793053"/>
              <a:gd name="connsiteY97" fmla="*/ 186775 h 261840"/>
              <a:gd name="connsiteX98" fmla="*/ 540717 w 1793053"/>
              <a:gd name="connsiteY98" fmla="*/ 214791 h 261840"/>
              <a:gd name="connsiteX99" fmla="*/ 505544 w 1793053"/>
              <a:gd name="connsiteY99" fmla="*/ 246543 h 261840"/>
              <a:gd name="connsiteX100" fmla="*/ 459471 w 1793053"/>
              <a:gd name="connsiteY100" fmla="*/ 237204 h 261840"/>
              <a:gd name="connsiteX101" fmla="*/ 459471 w 1793053"/>
              <a:gd name="connsiteY101" fmla="*/ 257127 h 261840"/>
              <a:gd name="connsiteX102" fmla="*/ 502738 w 1793053"/>
              <a:gd name="connsiteY102" fmla="*/ 264598 h 261840"/>
              <a:gd name="connsiteX103" fmla="*/ 563133 w 1793053"/>
              <a:gd name="connsiteY103" fmla="*/ 209500 h 261840"/>
              <a:gd name="connsiteX104" fmla="*/ 563133 w 1793053"/>
              <a:gd name="connsiteY104" fmla="*/ 57278 h 261840"/>
              <a:gd name="connsiteX105" fmla="*/ 546010 w 1793053"/>
              <a:gd name="connsiteY105" fmla="*/ 57278 h 261840"/>
              <a:gd name="connsiteX106" fmla="*/ 541030 w 1793053"/>
              <a:gd name="connsiteY106" fmla="*/ 72842 h 261840"/>
              <a:gd name="connsiteX107" fmla="*/ 503985 w 1793053"/>
              <a:gd name="connsiteY107" fmla="*/ 54476 h 261840"/>
              <a:gd name="connsiteX108" fmla="*/ 652785 w 1793053"/>
              <a:gd name="connsiteY108" fmla="*/ 54476 h 261840"/>
              <a:gd name="connsiteX109" fmla="*/ 597998 w 1793053"/>
              <a:gd name="connsiteY109" fmla="*/ 86228 h 261840"/>
              <a:gd name="connsiteX110" fmla="*/ 616361 w 1793053"/>
              <a:gd name="connsiteY110" fmla="*/ 95878 h 261840"/>
              <a:gd name="connsiteX111" fmla="*/ 653093 w 1793053"/>
              <a:gd name="connsiteY111" fmla="*/ 72842 h 261840"/>
              <a:gd name="connsiteX112" fmla="*/ 682670 w 1793053"/>
              <a:gd name="connsiteY112" fmla="*/ 98679 h 261840"/>
              <a:gd name="connsiteX113" fmla="*/ 682670 w 1793053"/>
              <a:gd name="connsiteY113" fmla="*/ 103971 h 261840"/>
              <a:gd name="connsiteX114" fmla="*/ 682357 w 1793053"/>
              <a:gd name="connsiteY114" fmla="*/ 106150 h 261840"/>
              <a:gd name="connsiteX115" fmla="*/ 674575 w 1793053"/>
              <a:gd name="connsiteY115" fmla="*/ 108329 h 261840"/>
              <a:gd name="connsiteX116" fmla="*/ 615427 w 1793053"/>
              <a:gd name="connsiteY116" fmla="*/ 124517 h 261840"/>
              <a:gd name="connsiteX117" fmla="*/ 591770 w 1793053"/>
              <a:gd name="connsiteY117" fmla="*/ 164984 h 261840"/>
              <a:gd name="connsiteX118" fmla="*/ 606092 w 1793053"/>
              <a:gd name="connsiteY118" fmla="*/ 196425 h 261840"/>
              <a:gd name="connsiteX119" fmla="*/ 635350 w 1793053"/>
              <a:gd name="connsiteY119" fmla="*/ 207631 h 261840"/>
              <a:gd name="connsiteX120" fmla="*/ 683290 w 1793053"/>
              <a:gd name="connsiteY120" fmla="*/ 186464 h 261840"/>
              <a:gd name="connsiteX121" fmla="*/ 693251 w 1793053"/>
              <a:gd name="connsiteY121" fmla="*/ 202651 h 261840"/>
              <a:gd name="connsiteX122" fmla="*/ 713487 w 1793053"/>
              <a:gd name="connsiteY122" fmla="*/ 204207 h 261840"/>
              <a:gd name="connsiteX123" fmla="*/ 713487 w 1793053"/>
              <a:gd name="connsiteY123" fmla="*/ 188643 h 261840"/>
              <a:gd name="connsiteX124" fmla="*/ 705080 w 1793053"/>
              <a:gd name="connsiteY124" fmla="*/ 179615 h 261840"/>
              <a:gd name="connsiteX125" fmla="*/ 705080 w 1793053"/>
              <a:gd name="connsiteY125" fmla="*/ 108329 h 261840"/>
              <a:gd name="connsiteX126" fmla="*/ 705080 w 1793053"/>
              <a:gd name="connsiteY126" fmla="*/ 98991 h 261840"/>
              <a:gd name="connsiteX127" fmla="*/ 688271 w 1793053"/>
              <a:gd name="connsiteY127" fmla="*/ 64437 h 261840"/>
              <a:gd name="connsiteX128" fmla="*/ 652785 w 1793053"/>
              <a:gd name="connsiteY128" fmla="*/ 54476 h 261840"/>
              <a:gd name="connsiteX129" fmla="*/ 811234 w 1793053"/>
              <a:gd name="connsiteY129" fmla="*/ 54476 h 261840"/>
              <a:gd name="connsiteX130" fmla="*/ 767962 w 1793053"/>
              <a:gd name="connsiteY130" fmla="*/ 76889 h 261840"/>
              <a:gd name="connsiteX131" fmla="*/ 767962 w 1793053"/>
              <a:gd name="connsiteY131" fmla="*/ 57278 h 261840"/>
              <a:gd name="connsiteX132" fmla="*/ 744926 w 1793053"/>
              <a:gd name="connsiteY132" fmla="*/ 57278 h 261840"/>
              <a:gd name="connsiteX133" fmla="*/ 744926 w 1793053"/>
              <a:gd name="connsiteY133" fmla="*/ 204830 h 261840"/>
              <a:gd name="connsiteX134" fmla="*/ 767962 w 1793053"/>
              <a:gd name="connsiteY134" fmla="*/ 204830 h 261840"/>
              <a:gd name="connsiteX135" fmla="*/ 767962 w 1793053"/>
              <a:gd name="connsiteY135" fmla="*/ 95255 h 261840"/>
              <a:gd name="connsiteX136" fmla="*/ 809367 w 1793053"/>
              <a:gd name="connsiteY136" fmla="*/ 72842 h 261840"/>
              <a:gd name="connsiteX137" fmla="*/ 832398 w 1793053"/>
              <a:gd name="connsiteY137" fmla="*/ 98368 h 261840"/>
              <a:gd name="connsiteX138" fmla="*/ 832398 w 1793053"/>
              <a:gd name="connsiteY138" fmla="*/ 204830 h 261840"/>
              <a:gd name="connsiteX139" fmla="*/ 855435 w 1793053"/>
              <a:gd name="connsiteY139" fmla="*/ 204830 h 261840"/>
              <a:gd name="connsiteX140" fmla="*/ 855435 w 1793053"/>
              <a:gd name="connsiteY140" fmla="*/ 97745 h 261840"/>
              <a:gd name="connsiteX141" fmla="*/ 811234 w 1793053"/>
              <a:gd name="connsiteY141" fmla="*/ 54476 h 261840"/>
              <a:gd name="connsiteX142" fmla="*/ 1228054 w 1793053"/>
              <a:gd name="connsiteY142" fmla="*/ 54476 h 261840"/>
              <a:gd name="connsiteX143" fmla="*/ 1173266 w 1793053"/>
              <a:gd name="connsiteY143" fmla="*/ 86228 h 261840"/>
              <a:gd name="connsiteX144" fmla="*/ 1191635 w 1793053"/>
              <a:gd name="connsiteY144" fmla="*/ 95878 h 261840"/>
              <a:gd name="connsiteX145" fmla="*/ 1228367 w 1793053"/>
              <a:gd name="connsiteY145" fmla="*/ 72842 h 261840"/>
              <a:gd name="connsiteX146" fmla="*/ 1257938 w 1793053"/>
              <a:gd name="connsiteY146" fmla="*/ 98679 h 261840"/>
              <a:gd name="connsiteX147" fmla="*/ 1257938 w 1793053"/>
              <a:gd name="connsiteY147" fmla="*/ 103971 h 261840"/>
              <a:gd name="connsiteX148" fmla="*/ 1257318 w 1793053"/>
              <a:gd name="connsiteY148" fmla="*/ 106150 h 261840"/>
              <a:gd name="connsiteX149" fmla="*/ 1249844 w 1793053"/>
              <a:gd name="connsiteY149" fmla="*/ 108329 h 261840"/>
              <a:gd name="connsiteX150" fmla="*/ 1190701 w 1793053"/>
              <a:gd name="connsiteY150" fmla="*/ 124517 h 261840"/>
              <a:gd name="connsiteX151" fmla="*/ 1167039 w 1793053"/>
              <a:gd name="connsiteY151" fmla="*/ 164984 h 261840"/>
              <a:gd name="connsiteX152" fmla="*/ 1181361 w 1793053"/>
              <a:gd name="connsiteY152" fmla="*/ 196425 h 261840"/>
              <a:gd name="connsiteX153" fmla="*/ 1210624 w 1793053"/>
              <a:gd name="connsiteY153" fmla="*/ 207631 h 261840"/>
              <a:gd name="connsiteX154" fmla="*/ 1258564 w 1793053"/>
              <a:gd name="connsiteY154" fmla="*/ 186464 h 261840"/>
              <a:gd name="connsiteX155" fmla="*/ 1268526 w 1793053"/>
              <a:gd name="connsiteY155" fmla="*/ 202651 h 261840"/>
              <a:gd name="connsiteX156" fmla="*/ 1288756 w 1793053"/>
              <a:gd name="connsiteY156" fmla="*/ 204207 h 261840"/>
              <a:gd name="connsiteX157" fmla="*/ 1288756 w 1793053"/>
              <a:gd name="connsiteY157" fmla="*/ 188643 h 261840"/>
              <a:gd name="connsiteX158" fmla="*/ 1280354 w 1793053"/>
              <a:gd name="connsiteY158" fmla="*/ 179615 h 261840"/>
              <a:gd name="connsiteX159" fmla="*/ 1280354 w 1793053"/>
              <a:gd name="connsiteY159" fmla="*/ 108329 h 261840"/>
              <a:gd name="connsiteX160" fmla="*/ 1280354 w 1793053"/>
              <a:gd name="connsiteY160" fmla="*/ 98991 h 261840"/>
              <a:gd name="connsiteX161" fmla="*/ 1263232 w 1793053"/>
              <a:gd name="connsiteY161" fmla="*/ 64437 h 261840"/>
              <a:gd name="connsiteX162" fmla="*/ 1228054 w 1793053"/>
              <a:gd name="connsiteY162" fmla="*/ 54476 h 261840"/>
              <a:gd name="connsiteX163" fmla="*/ 1386503 w 1793053"/>
              <a:gd name="connsiteY163" fmla="*/ 54476 h 261840"/>
              <a:gd name="connsiteX164" fmla="*/ 1343236 w 1793053"/>
              <a:gd name="connsiteY164" fmla="*/ 76889 h 261840"/>
              <a:gd name="connsiteX165" fmla="*/ 1343236 w 1793053"/>
              <a:gd name="connsiteY165" fmla="*/ 57278 h 261840"/>
              <a:gd name="connsiteX166" fmla="*/ 1320200 w 1793053"/>
              <a:gd name="connsiteY166" fmla="*/ 57278 h 261840"/>
              <a:gd name="connsiteX167" fmla="*/ 1320200 w 1793053"/>
              <a:gd name="connsiteY167" fmla="*/ 204830 h 261840"/>
              <a:gd name="connsiteX168" fmla="*/ 1343236 w 1793053"/>
              <a:gd name="connsiteY168" fmla="*/ 204830 h 261840"/>
              <a:gd name="connsiteX169" fmla="*/ 1343236 w 1793053"/>
              <a:gd name="connsiteY169" fmla="*/ 95255 h 261840"/>
              <a:gd name="connsiteX170" fmla="*/ 1384636 w 1793053"/>
              <a:gd name="connsiteY170" fmla="*/ 72842 h 261840"/>
              <a:gd name="connsiteX171" fmla="*/ 1407672 w 1793053"/>
              <a:gd name="connsiteY171" fmla="*/ 98368 h 261840"/>
              <a:gd name="connsiteX172" fmla="*/ 1407672 w 1793053"/>
              <a:gd name="connsiteY172" fmla="*/ 204830 h 261840"/>
              <a:gd name="connsiteX173" fmla="*/ 1430709 w 1793053"/>
              <a:gd name="connsiteY173" fmla="*/ 204830 h 261840"/>
              <a:gd name="connsiteX174" fmla="*/ 1430709 w 1793053"/>
              <a:gd name="connsiteY174" fmla="*/ 97745 h 261840"/>
              <a:gd name="connsiteX175" fmla="*/ 1386503 w 1793053"/>
              <a:gd name="connsiteY175" fmla="*/ 54476 h 261840"/>
              <a:gd name="connsiteX176" fmla="*/ 432387 w 1793053"/>
              <a:gd name="connsiteY176" fmla="*/ 55099 h 261840"/>
              <a:gd name="connsiteX177" fmla="*/ 383203 w 1793053"/>
              <a:gd name="connsiteY177" fmla="*/ 85605 h 261840"/>
              <a:gd name="connsiteX178" fmla="*/ 383203 w 1793053"/>
              <a:gd name="connsiteY178" fmla="*/ 84049 h 261840"/>
              <a:gd name="connsiteX179" fmla="*/ 383203 w 1793053"/>
              <a:gd name="connsiteY179" fmla="*/ 57278 h 261840"/>
              <a:gd name="connsiteX180" fmla="*/ 360167 w 1793053"/>
              <a:gd name="connsiteY180" fmla="*/ 57278 h 261840"/>
              <a:gd name="connsiteX181" fmla="*/ 360167 w 1793053"/>
              <a:gd name="connsiteY181" fmla="*/ 204519 h 261840"/>
              <a:gd name="connsiteX182" fmla="*/ 383203 w 1793053"/>
              <a:gd name="connsiteY182" fmla="*/ 204519 h 261840"/>
              <a:gd name="connsiteX183" fmla="*/ 383203 w 1793053"/>
              <a:gd name="connsiteY183" fmla="*/ 121092 h 261840"/>
              <a:gd name="connsiteX184" fmla="*/ 432387 w 1793053"/>
              <a:gd name="connsiteY184" fmla="*/ 76578 h 261840"/>
              <a:gd name="connsiteX185" fmla="*/ 432387 w 1793053"/>
              <a:gd name="connsiteY185" fmla="*/ 55099 h 261840"/>
              <a:gd name="connsiteX186" fmla="*/ 1674137 w 1793053"/>
              <a:gd name="connsiteY186" fmla="*/ 56966 h 261840"/>
              <a:gd name="connsiteX187" fmla="*/ 1725504 w 1793053"/>
              <a:gd name="connsiteY187" fmla="*/ 203273 h 261840"/>
              <a:gd name="connsiteX188" fmla="*/ 1725504 w 1793053"/>
              <a:gd name="connsiteY188" fmla="*/ 204519 h 261840"/>
              <a:gd name="connsiteX189" fmla="*/ 1705581 w 1793053"/>
              <a:gd name="connsiteY189" fmla="*/ 241251 h 261840"/>
              <a:gd name="connsiteX190" fmla="*/ 1685032 w 1793053"/>
              <a:gd name="connsiteY190" fmla="*/ 246543 h 261840"/>
              <a:gd name="connsiteX191" fmla="*/ 1673830 w 1793053"/>
              <a:gd name="connsiteY191" fmla="*/ 244986 h 261840"/>
              <a:gd name="connsiteX192" fmla="*/ 1673830 w 1793053"/>
              <a:gd name="connsiteY192" fmla="*/ 262730 h 261840"/>
              <a:gd name="connsiteX193" fmla="*/ 1689079 w 1793053"/>
              <a:gd name="connsiteY193" fmla="*/ 264909 h 261840"/>
              <a:gd name="connsiteX194" fmla="*/ 1717096 w 1793053"/>
              <a:gd name="connsiteY194" fmla="*/ 256505 h 261840"/>
              <a:gd name="connsiteX195" fmla="*/ 1741693 w 1793053"/>
              <a:gd name="connsiteY195" fmla="*/ 216971 h 261840"/>
              <a:gd name="connsiteX196" fmla="*/ 1793054 w 1793053"/>
              <a:gd name="connsiteY196" fmla="*/ 56966 h 261840"/>
              <a:gd name="connsiteX197" fmla="*/ 1770643 w 1793053"/>
              <a:gd name="connsiteY197" fmla="*/ 56966 h 261840"/>
              <a:gd name="connsiteX198" fmla="*/ 1737019 w 1793053"/>
              <a:gd name="connsiteY198" fmla="*/ 170276 h 261840"/>
              <a:gd name="connsiteX199" fmla="*/ 1736712 w 1793053"/>
              <a:gd name="connsiteY199" fmla="*/ 172767 h 261840"/>
              <a:gd name="connsiteX200" fmla="*/ 1736086 w 1793053"/>
              <a:gd name="connsiteY200" fmla="*/ 170276 h 261840"/>
              <a:gd name="connsiteX201" fmla="*/ 1696553 w 1793053"/>
              <a:gd name="connsiteY201" fmla="*/ 56966 h 261840"/>
              <a:gd name="connsiteX202" fmla="*/ 1674137 w 1793053"/>
              <a:gd name="connsiteY202" fmla="*/ 56966 h 261840"/>
              <a:gd name="connsiteX203" fmla="*/ 268024 w 1793053"/>
              <a:gd name="connsiteY203" fmla="*/ 72220 h 261840"/>
              <a:gd name="connsiteX204" fmla="*/ 307559 w 1793053"/>
              <a:gd name="connsiteY204" fmla="*/ 130431 h 261840"/>
              <a:gd name="connsiteX205" fmla="*/ 268024 w 1793053"/>
              <a:gd name="connsiteY205" fmla="*/ 188643 h 261840"/>
              <a:gd name="connsiteX206" fmla="*/ 228490 w 1793053"/>
              <a:gd name="connsiteY206" fmla="*/ 130431 h 261840"/>
              <a:gd name="connsiteX207" fmla="*/ 268024 w 1793053"/>
              <a:gd name="connsiteY207" fmla="*/ 72220 h 261840"/>
              <a:gd name="connsiteX208" fmla="*/ 505544 w 1793053"/>
              <a:gd name="connsiteY208" fmla="*/ 72531 h 261840"/>
              <a:gd name="connsiteX209" fmla="*/ 540717 w 1793053"/>
              <a:gd name="connsiteY209" fmla="*/ 91520 h 261840"/>
              <a:gd name="connsiteX210" fmla="*/ 540717 w 1793053"/>
              <a:gd name="connsiteY210" fmla="*/ 161872 h 261840"/>
              <a:gd name="connsiteX211" fmla="*/ 505544 w 1793053"/>
              <a:gd name="connsiteY211" fmla="*/ 188643 h 261840"/>
              <a:gd name="connsiteX212" fmla="*/ 465386 w 1793053"/>
              <a:gd name="connsiteY212" fmla="*/ 129497 h 261840"/>
              <a:gd name="connsiteX213" fmla="*/ 505544 w 1793053"/>
              <a:gd name="connsiteY213" fmla="*/ 72531 h 261840"/>
              <a:gd name="connsiteX214" fmla="*/ 1597560 w 1793053"/>
              <a:gd name="connsiteY214" fmla="*/ 72531 h 261840"/>
              <a:gd name="connsiteX215" fmla="*/ 1635851 w 1793053"/>
              <a:gd name="connsiteY215" fmla="*/ 116734 h 261840"/>
              <a:gd name="connsiteX216" fmla="*/ 1558340 w 1793053"/>
              <a:gd name="connsiteY216" fmla="*/ 116734 h 261840"/>
              <a:gd name="connsiteX217" fmla="*/ 1597560 w 1793053"/>
              <a:gd name="connsiteY217" fmla="*/ 72531 h 261840"/>
              <a:gd name="connsiteX218" fmla="*/ 683290 w 1793053"/>
              <a:gd name="connsiteY218" fmla="*/ 124517 h 261840"/>
              <a:gd name="connsiteX219" fmla="*/ 683290 w 1793053"/>
              <a:gd name="connsiteY219" fmla="*/ 161872 h 261840"/>
              <a:gd name="connsiteX220" fmla="*/ 638464 w 1793053"/>
              <a:gd name="connsiteY220" fmla="*/ 189265 h 261840"/>
              <a:gd name="connsiteX221" fmla="*/ 616053 w 1793053"/>
              <a:gd name="connsiteY221" fmla="*/ 165607 h 261840"/>
              <a:gd name="connsiteX222" fmla="*/ 672395 w 1793053"/>
              <a:gd name="connsiteY222" fmla="*/ 127318 h 261840"/>
              <a:gd name="connsiteX223" fmla="*/ 683290 w 1793053"/>
              <a:gd name="connsiteY223" fmla="*/ 124517 h 261840"/>
              <a:gd name="connsiteX224" fmla="*/ 1258564 w 1793053"/>
              <a:gd name="connsiteY224" fmla="*/ 124517 h 261840"/>
              <a:gd name="connsiteX225" fmla="*/ 1258564 w 1793053"/>
              <a:gd name="connsiteY225" fmla="*/ 161872 h 261840"/>
              <a:gd name="connsiteX226" fmla="*/ 1213738 w 1793053"/>
              <a:gd name="connsiteY226" fmla="*/ 189265 h 261840"/>
              <a:gd name="connsiteX227" fmla="*/ 1191322 w 1793053"/>
              <a:gd name="connsiteY227" fmla="*/ 165607 h 261840"/>
              <a:gd name="connsiteX228" fmla="*/ 1247669 w 1793053"/>
              <a:gd name="connsiteY228" fmla="*/ 127318 h 261840"/>
              <a:gd name="connsiteX229" fmla="*/ 1258564 w 1793053"/>
              <a:gd name="connsiteY229" fmla="*/ 124517 h 26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793053" h="261840">
                <a:moveTo>
                  <a:pt x="1471175" y="0"/>
                </a:moveTo>
                <a:cubicBezTo>
                  <a:pt x="1471175" y="0"/>
                  <a:pt x="1471175" y="183973"/>
                  <a:pt x="1471175" y="183973"/>
                </a:cubicBezTo>
                <a:cubicBezTo>
                  <a:pt x="1471175" y="193063"/>
                  <a:pt x="1475928" y="198373"/>
                  <a:pt x="1480823" y="201717"/>
                </a:cubicBezTo>
                <a:cubicBezTo>
                  <a:pt x="1486077" y="205243"/>
                  <a:pt x="1493784" y="207009"/>
                  <a:pt x="1504173" y="207009"/>
                </a:cubicBezTo>
                <a:cubicBezTo>
                  <a:pt x="1510742" y="207009"/>
                  <a:pt x="1519428" y="204830"/>
                  <a:pt x="1519428" y="204830"/>
                </a:cubicBezTo>
                <a:cubicBezTo>
                  <a:pt x="1519428" y="204830"/>
                  <a:pt x="1519428" y="188331"/>
                  <a:pt x="1519428" y="188331"/>
                </a:cubicBezTo>
                <a:cubicBezTo>
                  <a:pt x="1516821" y="188493"/>
                  <a:pt x="1514515" y="188643"/>
                  <a:pt x="1511954" y="188643"/>
                </a:cubicBezTo>
                <a:cubicBezTo>
                  <a:pt x="1496494" y="188643"/>
                  <a:pt x="1494211" y="182602"/>
                  <a:pt x="1494211" y="175880"/>
                </a:cubicBezTo>
                <a:cubicBezTo>
                  <a:pt x="1494211" y="175880"/>
                  <a:pt x="1494211" y="0"/>
                  <a:pt x="1494211" y="0"/>
                </a:cubicBezTo>
                <a:lnTo>
                  <a:pt x="1471175" y="0"/>
                </a:lnTo>
                <a:close/>
                <a:moveTo>
                  <a:pt x="984626" y="1868"/>
                </a:moveTo>
                <a:cubicBezTo>
                  <a:pt x="967258" y="1868"/>
                  <a:pt x="951565" y="7314"/>
                  <a:pt x="940420" y="17121"/>
                </a:cubicBezTo>
                <a:cubicBezTo>
                  <a:pt x="929599" y="26687"/>
                  <a:pt x="923610" y="39891"/>
                  <a:pt x="923610" y="54165"/>
                </a:cubicBezTo>
                <a:cubicBezTo>
                  <a:pt x="923610" y="69884"/>
                  <a:pt x="929969" y="82167"/>
                  <a:pt x="943220" y="91831"/>
                </a:cubicBezTo>
                <a:cubicBezTo>
                  <a:pt x="954906" y="100364"/>
                  <a:pt x="970361" y="105874"/>
                  <a:pt x="985246" y="111131"/>
                </a:cubicBezTo>
                <a:cubicBezTo>
                  <a:pt x="1011117" y="120333"/>
                  <a:pt x="1035366" y="128732"/>
                  <a:pt x="1035366" y="152222"/>
                </a:cubicBezTo>
                <a:cubicBezTo>
                  <a:pt x="1035366" y="162668"/>
                  <a:pt x="1031808" y="171624"/>
                  <a:pt x="1025092" y="177747"/>
                </a:cubicBezTo>
                <a:cubicBezTo>
                  <a:pt x="1017703" y="184481"/>
                  <a:pt x="1007076" y="187709"/>
                  <a:pt x="993027" y="187709"/>
                </a:cubicBezTo>
                <a:cubicBezTo>
                  <a:pt x="968408" y="187709"/>
                  <a:pt x="950483" y="174077"/>
                  <a:pt x="940420" y="147552"/>
                </a:cubicBezTo>
                <a:cubicBezTo>
                  <a:pt x="940420" y="147552"/>
                  <a:pt x="918317" y="153467"/>
                  <a:pt x="918317" y="153467"/>
                </a:cubicBezTo>
                <a:cubicBezTo>
                  <a:pt x="923075" y="164224"/>
                  <a:pt x="931175" y="179748"/>
                  <a:pt x="942907" y="190199"/>
                </a:cubicBezTo>
                <a:cubicBezTo>
                  <a:pt x="955777" y="201742"/>
                  <a:pt x="971744" y="207320"/>
                  <a:pt x="991781" y="207320"/>
                </a:cubicBezTo>
                <a:cubicBezTo>
                  <a:pt x="1015512" y="207320"/>
                  <a:pt x="1033522" y="201200"/>
                  <a:pt x="1045328" y="188954"/>
                </a:cubicBezTo>
                <a:cubicBezTo>
                  <a:pt x="1057560" y="176206"/>
                  <a:pt x="1060270" y="159891"/>
                  <a:pt x="1060270" y="148486"/>
                </a:cubicBezTo>
                <a:cubicBezTo>
                  <a:pt x="1060270" y="132143"/>
                  <a:pt x="1053359" y="119523"/>
                  <a:pt x="1039413" y="109575"/>
                </a:cubicBezTo>
                <a:cubicBezTo>
                  <a:pt x="1027232" y="100840"/>
                  <a:pt x="1011476" y="95210"/>
                  <a:pt x="996141" y="89963"/>
                </a:cubicBezTo>
                <a:cubicBezTo>
                  <a:pt x="971158" y="81419"/>
                  <a:pt x="947313" y="73288"/>
                  <a:pt x="947580" y="52297"/>
                </a:cubicBezTo>
                <a:cubicBezTo>
                  <a:pt x="947666" y="42509"/>
                  <a:pt x="951064" y="34889"/>
                  <a:pt x="957229" y="29573"/>
                </a:cubicBezTo>
                <a:cubicBezTo>
                  <a:pt x="963513" y="24171"/>
                  <a:pt x="972473" y="21479"/>
                  <a:pt x="983999" y="21479"/>
                </a:cubicBezTo>
                <a:cubicBezTo>
                  <a:pt x="996107" y="21479"/>
                  <a:pt x="1006905" y="24864"/>
                  <a:pt x="1015130" y="31440"/>
                </a:cubicBezTo>
                <a:cubicBezTo>
                  <a:pt x="1022695" y="37430"/>
                  <a:pt x="1028200" y="46320"/>
                  <a:pt x="1030693" y="56344"/>
                </a:cubicBezTo>
                <a:cubicBezTo>
                  <a:pt x="1030693" y="56344"/>
                  <a:pt x="1052175" y="53542"/>
                  <a:pt x="1052175" y="53542"/>
                </a:cubicBezTo>
                <a:cubicBezTo>
                  <a:pt x="1042749" y="21416"/>
                  <a:pt x="1019718" y="1868"/>
                  <a:pt x="984626" y="1868"/>
                </a:cubicBezTo>
                <a:close/>
                <a:moveTo>
                  <a:pt x="0" y="4669"/>
                </a:moveTo>
                <a:lnTo>
                  <a:pt x="0" y="204519"/>
                </a:lnTo>
                <a:lnTo>
                  <a:pt x="23036" y="204519"/>
                </a:lnTo>
                <a:lnTo>
                  <a:pt x="23036" y="21790"/>
                </a:lnTo>
                <a:lnTo>
                  <a:pt x="23659" y="22413"/>
                </a:lnTo>
                <a:lnTo>
                  <a:pt x="78446" y="204519"/>
                </a:lnTo>
                <a:lnTo>
                  <a:pt x="96190" y="204519"/>
                </a:lnTo>
                <a:lnTo>
                  <a:pt x="151289" y="22413"/>
                </a:lnTo>
                <a:lnTo>
                  <a:pt x="151600" y="21790"/>
                </a:lnTo>
                <a:lnTo>
                  <a:pt x="151600" y="204519"/>
                </a:lnTo>
                <a:lnTo>
                  <a:pt x="174636" y="204519"/>
                </a:lnTo>
                <a:lnTo>
                  <a:pt x="174636" y="4669"/>
                </a:lnTo>
                <a:lnTo>
                  <a:pt x="136347" y="4669"/>
                </a:lnTo>
                <a:lnTo>
                  <a:pt x="87474" y="165296"/>
                </a:lnTo>
                <a:lnTo>
                  <a:pt x="87474" y="165918"/>
                </a:lnTo>
                <a:lnTo>
                  <a:pt x="87162" y="165296"/>
                </a:lnTo>
                <a:lnTo>
                  <a:pt x="38289" y="4669"/>
                </a:lnTo>
                <a:lnTo>
                  <a:pt x="0" y="4669"/>
                </a:lnTo>
                <a:close/>
                <a:moveTo>
                  <a:pt x="1096689" y="8716"/>
                </a:moveTo>
                <a:lnTo>
                  <a:pt x="1096689" y="56655"/>
                </a:lnTo>
                <a:lnTo>
                  <a:pt x="1074586" y="56655"/>
                </a:lnTo>
                <a:lnTo>
                  <a:pt x="1074586" y="75021"/>
                </a:lnTo>
                <a:cubicBezTo>
                  <a:pt x="1074586" y="75021"/>
                  <a:pt x="1096689" y="75021"/>
                  <a:pt x="1096689" y="75021"/>
                </a:cubicBezTo>
                <a:cubicBezTo>
                  <a:pt x="1096689" y="75021"/>
                  <a:pt x="1096689" y="177743"/>
                  <a:pt x="1096689" y="183973"/>
                </a:cubicBezTo>
                <a:cubicBezTo>
                  <a:pt x="1096689" y="193063"/>
                  <a:pt x="1100827" y="198373"/>
                  <a:pt x="1105716" y="201717"/>
                </a:cubicBezTo>
                <a:cubicBezTo>
                  <a:pt x="1110976" y="205243"/>
                  <a:pt x="1118666" y="207009"/>
                  <a:pt x="1129066" y="207009"/>
                </a:cubicBezTo>
                <a:cubicBezTo>
                  <a:pt x="1135640" y="207009"/>
                  <a:pt x="1144629" y="204830"/>
                  <a:pt x="1144629" y="204830"/>
                </a:cubicBezTo>
                <a:cubicBezTo>
                  <a:pt x="1144629" y="204830"/>
                  <a:pt x="1144629" y="188331"/>
                  <a:pt x="1144629" y="188331"/>
                </a:cubicBezTo>
                <a:cubicBezTo>
                  <a:pt x="1142073" y="188493"/>
                  <a:pt x="1139392" y="188643"/>
                  <a:pt x="1136847" y="188643"/>
                </a:cubicBezTo>
                <a:cubicBezTo>
                  <a:pt x="1121364" y="188643"/>
                  <a:pt x="1119725" y="182602"/>
                  <a:pt x="1119725" y="175880"/>
                </a:cubicBezTo>
                <a:cubicBezTo>
                  <a:pt x="1119725" y="175880"/>
                  <a:pt x="1119725" y="75021"/>
                  <a:pt x="1119725" y="75021"/>
                </a:cubicBezTo>
                <a:lnTo>
                  <a:pt x="1144629" y="75021"/>
                </a:lnTo>
                <a:lnTo>
                  <a:pt x="1144629" y="56655"/>
                </a:lnTo>
                <a:lnTo>
                  <a:pt x="1119725" y="56655"/>
                </a:lnTo>
                <a:lnTo>
                  <a:pt x="1119725" y="8716"/>
                </a:lnTo>
                <a:lnTo>
                  <a:pt x="1096689" y="8716"/>
                </a:lnTo>
                <a:close/>
                <a:moveTo>
                  <a:pt x="268024" y="53853"/>
                </a:moveTo>
                <a:cubicBezTo>
                  <a:pt x="248627" y="53853"/>
                  <a:pt x="232187" y="61669"/>
                  <a:pt x="220707" y="76266"/>
                </a:cubicBezTo>
                <a:cubicBezTo>
                  <a:pt x="210054" y="89889"/>
                  <a:pt x="204209" y="109135"/>
                  <a:pt x="204209" y="130431"/>
                </a:cubicBezTo>
                <a:cubicBezTo>
                  <a:pt x="204209" y="151747"/>
                  <a:pt x="210054" y="170957"/>
                  <a:pt x="220707" y="184596"/>
                </a:cubicBezTo>
                <a:cubicBezTo>
                  <a:pt x="232187" y="199232"/>
                  <a:pt x="248627" y="207009"/>
                  <a:pt x="268024" y="207009"/>
                </a:cubicBezTo>
                <a:cubicBezTo>
                  <a:pt x="287501" y="207009"/>
                  <a:pt x="303891" y="199232"/>
                  <a:pt x="315341" y="184596"/>
                </a:cubicBezTo>
                <a:cubicBezTo>
                  <a:pt x="325996" y="170957"/>
                  <a:pt x="331840" y="151747"/>
                  <a:pt x="331840" y="130431"/>
                </a:cubicBezTo>
                <a:cubicBezTo>
                  <a:pt x="331840" y="109135"/>
                  <a:pt x="325996" y="89889"/>
                  <a:pt x="315341" y="76266"/>
                </a:cubicBezTo>
                <a:cubicBezTo>
                  <a:pt x="303891" y="61669"/>
                  <a:pt x="287501" y="53853"/>
                  <a:pt x="268024" y="53853"/>
                </a:cubicBezTo>
                <a:close/>
                <a:moveTo>
                  <a:pt x="1596939" y="54165"/>
                </a:moveTo>
                <a:cubicBezTo>
                  <a:pt x="1587091" y="54165"/>
                  <a:pt x="1577938" y="55974"/>
                  <a:pt x="1570168" y="59457"/>
                </a:cubicBezTo>
                <a:cubicBezTo>
                  <a:pt x="1562564" y="62884"/>
                  <a:pt x="1555807" y="68045"/>
                  <a:pt x="1550553" y="74710"/>
                </a:cubicBezTo>
                <a:cubicBezTo>
                  <a:pt x="1540108" y="87792"/>
                  <a:pt x="1534057" y="107214"/>
                  <a:pt x="1534057" y="130742"/>
                </a:cubicBezTo>
                <a:cubicBezTo>
                  <a:pt x="1534057" y="156929"/>
                  <a:pt x="1541582" y="176910"/>
                  <a:pt x="1555226" y="190199"/>
                </a:cubicBezTo>
                <a:cubicBezTo>
                  <a:pt x="1569616" y="204247"/>
                  <a:pt x="1587957" y="207009"/>
                  <a:pt x="1600673" y="207009"/>
                </a:cubicBezTo>
                <a:cubicBezTo>
                  <a:pt x="1633728" y="207009"/>
                  <a:pt x="1649939" y="189126"/>
                  <a:pt x="1656708" y="172767"/>
                </a:cubicBezTo>
                <a:cubicBezTo>
                  <a:pt x="1656708" y="172767"/>
                  <a:pt x="1638339" y="163739"/>
                  <a:pt x="1638339" y="163739"/>
                </a:cubicBezTo>
                <a:cubicBezTo>
                  <a:pt x="1633876" y="173700"/>
                  <a:pt x="1623613" y="188954"/>
                  <a:pt x="1600673" y="188954"/>
                </a:cubicBezTo>
                <a:cubicBezTo>
                  <a:pt x="1587564" y="188954"/>
                  <a:pt x="1576840" y="183586"/>
                  <a:pt x="1569235" y="173701"/>
                </a:cubicBezTo>
                <a:cubicBezTo>
                  <a:pt x="1561886" y="164134"/>
                  <a:pt x="1557754" y="150894"/>
                  <a:pt x="1557714" y="135100"/>
                </a:cubicBezTo>
                <a:cubicBezTo>
                  <a:pt x="1557714" y="135101"/>
                  <a:pt x="1658575" y="135100"/>
                  <a:pt x="1658575" y="135100"/>
                </a:cubicBezTo>
                <a:cubicBezTo>
                  <a:pt x="1658575" y="135101"/>
                  <a:pt x="1658575" y="121092"/>
                  <a:pt x="1658575" y="121092"/>
                </a:cubicBezTo>
                <a:cubicBezTo>
                  <a:pt x="1658575" y="96895"/>
                  <a:pt x="1652131" y="78850"/>
                  <a:pt x="1640206" y="67861"/>
                </a:cubicBezTo>
                <a:cubicBezTo>
                  <a:pt x="1630056" y="58527"/>
                  <a:pt x="1615815" y="54165"/>
                  <a:pt x="1596939" y="54165"/>
                </a:cubicBezTo>
                <a:close/>
                <a:moveTo>
                  <a:pt x="503985" y="54476"/>
                </a:moveTo>
                <a:cubicBezTo>
                  <a:pt x="477994" y="54476"/>
                  <a:pt x="441104" y="71963"/>
                  <a:pt x="441104" y="130742"/>
                </a:cubicBezTo>
                <a:cubicBezTo>
                  <a:pt x="441104" y="187815"/>
                  <a:pt x="477880" y="207009"/>
                  <a:pt x="502738" y="207009"/>
                </a:cubicBezTo>
                <a:cubicBezTo>
                  <a:pt x="517248" y="207009"/>
                  <a:pt x="530431" y="198971"/>
                  <a:pt x="539470" y="187397"/>
                </a:cubicBezTo>
                <a:cubicBezTo>
                  <a:pt x="539470" y="187398"/>
                  <a:pt x="540717" y="186775"/>
                  <a:pt x="540717" y="186775"/>
                </a:cubicBezTo>
                <a:cubicBezTo>
                  <a:pt x="540717" y="186775"/>
                  <a:pt x="540717" y="214791"/>
                  <a:pt x="540717" y="214791"/>
                </a:cubicBezTo>
                <a:cubicBezTo>
                  <a:pt x="540717" y="234440"/>
                  <a:pt x="523714" y="246543"/>
                  <a:pt x="505544" y="246543"/>
                </a:cubicBezTo>
                <a:cubicBezTo>
                  <a:pt x="487876" y="246543"/>
                  <a:pt x="472239" y="243171"/>
                  <a:pt x="459471" y="237204"/>
                </a:cubicBezTo>
                <a:cubicBezTo>
                  <a:pt x="459471" y="237204"/>
                  <a:pt x="459471" y="257127"/>
                  <a:pt x="459471" y="257127"/>
                </a:cubicBezTo>
                <a:cubicBezTo>
                  <a:pt x="470224" y="261736"/>
                  <a:pt x="487722" y="264598"/>
                  <a:pt x="502738" y="264598"/>
                </a:cubicBezTo>
                <a:cubicBezTo>
                  <a:pt x="543631" y="264598"/>
                  <a:pt x="563133" y="242092"/>
                  <a:pt x="563133" y="209500"/>
                </a:cubicBezTo>
                <a:cubicBezTo>
                  <a:pt x="563133" y="209500"/>
                  <a:pt x="563133" y="57278"/>
                  <a:pt x="563133" y="57278"/>
                </a:cubicBezTo>
                <a:lnTo>
                  <a:pt x="546010" y="57278"/>
                </a:lnTo>
                <a:cubicBezTo>
                  <a:pt x="546010" y="57278"/>
                  <a:pt x="541030" y="72842"/>
                  <a:pt x="541030" y="72842"/>
                </a:cubicBezTo>
                <a:cubicBezTo>
                  <a:pt x="532577" y="61830"/>
                  <a:pt x="521511" y="54476"/>
                  <a:pt x="503985" y="54476"/>
                </a:cubicBezTo>
                <a:close/>
                <a:moveTo>
                  <a:pt x="652785" y="54476"/>
                </a:moveTo>
                <a:cubicBezTo>
                  <a:pt x="620066" y="54476"/>
                  <a:pt x="604578" y="74074"/>
                  <a:pt x="597998" y="86228"/>
                </a:cubicBezTo>
                <a:cubicBezTo>
                  <a:pt x="597998" y="86228"/>
                  <a:pt x="616361" y="95878"/>
                  <a:pt x="616361" y="95878"/>
                </a:cubicBezTo>
                <a:cubicBezTo>
                  <a:pt x="618939" y="88933"/>
                  <a:pt x="628218" y="72842"/>
                  <a:pt x="653093" y="72842"/>
                </a:cubicBezTo>
                <a:cubicBezTo>
                  <a:pt x="672708" y="72842"/>
                  <a:pt x="682670" y="81499"/>
                  <a:pt x="682670" y="98679"/>
                </a:cubicBezTo>
                <a:cubicBezTo>
                  <a:pt x="682670" y="98679"/>
                  <a:pt x="682670" y="103971"/>
                  <a:pt x="682670" y="103971"/>
                </a:cubicBezTo>
                <a:cubicBezTo>
                  <a:pt x="682670" y="103971"/>
                  <a:pt x="682829" y="105580"/>
                  <a:pt x="682357" y="106150"/>
                </a:cubicBezTo>
                <a:cubicBezTo>
                  <a:pt x="681628" y="107070"/>
                  <a:pt x="679562" y="107822"/>
                  <a:pt x="674575" y="108329"/>
                </a:cubicBezTo>
                <a:cubicBezTo>
                  <a:pt x="647110" y="111393"/>
                  <a:pt x="628855" y="115904"/>
                  <a:pt x="615427" y="124517"/>
                </a:cubicBezTo>
                <a:cubicBezTo>
                  <a:pt x="600849" y="133886"/>
                  <a:pt x="591770" y="147004"/>
                  <a:pt x="591770" y="164984"/>
                </a:cubicBezTo>
                <a:cubicBezTo>
                  <a:pt x="591770" y="177758"/>
                  <a:pt x="597952" y="188659"/>
                  <a:pt x="606092" y="196425"/>
                </a:cubicBezTo>
                <a:cubicBezTo>
                  <a:pt x="613651" y="203577"/>
                  <a:pt x="623960" y="207298"/>
                  <a:pt x="635350" y="207631"/>
                </a:cubicBezTo>
                <a:cubicBezTo>
                  <a:pt x="659599" y="208409"/>
                  <a:pt x="675560" y="198318"/>
                  <a:pt x="683290" y="186464"/>
                </a:cubicBezTo>
                <a:cubicBezTo>
                  <a:pt x="683888" y="194609"/>
                  <a:pt x="686808" y="199262"/>
                  <a:pt x="693251" y="202651"/>
                </a:cubicBezTo>
                <a:cubicBezTo>
                  <a:pt x="699302" y="205882"/>
                  <a:pt x="709224" y="205239"/>
                  <a:pt x="713487" y="204207"/>
                </a:cubicBezTo>
                <a:cubicBezTo>
                  <a:pt x="713487" y="204207"/>
                  <a:pt x="713487" y="188643"/>
                  <a:pt x="713487" y="188643"/>
                </a:cubicBezTo>
                <a:cubicBezTo>
                  <a:pt x="708353" y="188386"/>
                  <a:pt x="705080" y="185945"/>
                  <a:pt x="705080" y="179615"/>
                </a:cubicBezTo>
                <a:cubicBezTo>
                  <a:pt x="705080" y="179615"/>
                  <a:pt x="705080" y="108329"/>
                  <a:pt x="705080" y="108329"/>
                </a:cubicBezTo>
                <a:cubicBezTo>
                  <a:pt x="705080" y="108329"/>
                  <a:pt x="705080" y="98991"/>
                  <a:pt x="705080" y="98991"/>
                </a:cubicBezTo>
                <a:cubicBezTo>
                  <a:pt x="705080" y="84279"/>
                  <a:pt x="699308" y="72212"/>
                  <a:pt x="688271" y="64437"/>
                </a:cubicBezTo>
                <a:cubicBezTo>
                  <a:pt x="679169" y="57980"/>
                  <a:pt x="666458" y="54476"/>
                  <a:pt x="652785" y="54476"/>
                </a:cubicBezTo>
                <a:close/>
                <a:moveTo>
                  <a:pt x="811234" y="54476"/>
                </a:moveTo>
                <a:cubicBezTo>
                  <a:pt x="796241" y="54476"/>
                  <a:pt x="780895" y="62242"/>
                  <a:pt x="767962" y="76889"/>
                </a:cubicBezTo>
                <a:lnTo>
                  <a:pt x="767962" y="57278"/>
                </a:lnTo>
                <a:lnTo>
                  <a:pt x="744926" y="57278"/>
                </a:lnTo>
                <a:lnTo>
                  <a:pt x="744926" y="204830"/>
                </a:lnTo>
                <a:lnTo>
                  <a:pt x="767962" y="204830"/>
                </a:lnTo>
                <a:cubicBezTo>
                  <a:pt x="767962" y="204830"/>
                  <a:pt x="767962" y="95255"/>
                  <a:pt x="767962" y="95255"/>
                </a:cubicBezTo>
                <a:cubicBezTo>
                  <a:pt x="775800" y="86879"/>
                  <a:pt x="793372" y="72842"/>
                  <a:pt x="809367" y="72842"/>
                </a:cubicBezTo>
                <a:cubicBezTo>
                  <a:pt x="825397" y="72842"/>
                  <a:pt x="832398" y="80707"/>
                  <a:pt x="832398" y="98368"/>
                </a:cubicBezTo>
                <a:cubicBezTo>
                  <a:pt x="832398" y="98368"/>
                  <a:pt x="832398" y="204830"/>
                  <a:pt x="832398" y="204830"/>
                </a:cubicBezTo>
                <a:lnTo>
                  <a:pt x="855435" y="204830"/>
                </a:lnTo>
                <a:cubicBezTo>
                  <a:pt x="855435" y="204830"/>
                  <a:pt x="855435" y="97745"/>
                  <a:pt x="855435" y="97745"/>
                </a:cubicBezTo>
                <a:cubicBezTo>
                  <a:pt x="855435" y="65866"/>
                  <a:pt x="832762" y="54476"/>
                  <a:pt x="811234" y="54476"/>
                </a:cubicBezTo>
                <a:close/>
                <a:moveTo>
                  <a:pt x="1228054" y="54476"/>
                </a:moveTo>
                <a:cubicBezTo>
                  <a:pt x="1195358" y="54476"/>
                  <a:pt x="1179869" y="74074"/>
                  <a:pt x="1173266" y="86228"/>
                </a:cubicBezTo>
                <a:cubicBezTo>
                  <a:pt x="1173266" y="86228"/>
                  <a:pt x="1191635" y="95878"/>
                  <a:pt x="1191635" y="95878"/>
                </a:cubicBezTo>
                <a:cubicBezTo>
                  <a:pt x="1194219" y="88933"/>
                  <a:pt x="1203486" y="72842"/>
                  <a:pt x="1228367" y="72842"/>
                </a:cubicBezTo>
                <a:cubicBezTo>
                  <a:pt x="1247977" y="72842"/>
                  <a:pt x="1257938" y="81499"/>
                  <a:pt x="1257938" y="98679"/>
                </a:cubicBezTo>
                <a:cubicBezTo>
                  <a:pt x="1257938" y="98679"/>
                  <a:pt x="1257938" y="103971"/>
                  <a:pt x="1257938" y="103971"/>
                </a:cubicBezTo>
                <a:cubicBezTo>
                  <a:pt x="1257938" y="103971"/>
                  <a:pt x="1257779" y="105580"/>
                  <a:pt x="1257318" y="106150"/>
                </a:cubicBezTo>
                <a:cubicBezTo>
                  <a:pt x="1256600" y="107070"/>
                  <a:pt x="1254853" y="107822"/>
                  <a:pt x="1249844" y="108329"/>
                </a:cubicBezTo>
                <a:cubicBezTo>
                  <a:pt x="1222384" y="111388"/>
                  <a:pt x="1204124" y="115904"/>
                  <a:pt x="1190701" y="124517"/>
                </a:cubicBezTo>
                <a:cubicBezTo>
                  <a:pt x="1176129" y="133886"/>
                  <a:pt x="1167039" y="147004"/>
                  <a:pt x="1167039" y="164984"/>
                </a:cubicBezTo>
                <a:cubicBezTo>
                  <a:pt x="1167039" y="177758"/>
                  <a:pt x="1173215" y="188654"/>
                  <a:pt x="1181361" y="196425"/>
                </a:cubicBezTo>
                <a:cubicBezTo>
                  <a:pt x="1188925" y="203577"/>
                  <a:pt x="1199240" y="207298"/>
                  <a:pt x="1210624" y="207631"/>
                </a:cubicBezTo>
                <a:cubicBezTo>
                  <a:pt x="1234850" y="208409"/>
                  <a:pt x="1250828" y="198318"/>
                  <a:pt x="1258564" y="186464"/>
                </a:cubicBezTo>
                <a:cubicBezTo>
                  <a:pt x="1259173" y="194605"/>
                  <a:pt x="1262071" y="199262"/>
                  <a:pt x="1268526" y="202651"/>
                </a:cubicBezTo>
                <a:cubicBezTo>
                  <a:pt x="1274559" y="205882"/>
                  <a:pt x="1284487" y="205239"/>
                  <a:pt x="1288756" y="204207"/>
                </a:cubicBezTo>
                <a:cubicBezTo>
                  <a:pt x="1288756" y="204207"/>
                  <a:pt x="1288756" y="188643"/>
                  <a:pt x="1288756" y="188643"/>
                </a:cubicBezTo>
                <a:cubicBezTo>
                  <a:pt x="1283633" y="188386"/>
                  <a:pt x="1280354" y="185945"/>
                  <a:pt x="1280354" y="179615"/>
                </a:cubicBezTo>
                <a:cubicBezTo>
                  <a:pt x="1280354" y="179615"/>
                  <a:pt x="1280354" y="108329"/>
                  <a:pt x="1280354" y="108329"/>
                </a:cubicBezTo>
                <a:cubicBezTo>
                  <a:pt x="1280354" y="108329"/>
                  <a:pt x="1280354" y="98991"/>
                  <a:pt x="1280354" y="98991"/>
                </a:cubicBezTo>
                <a:cubicBezTo>
                  <a:pt x="1280354" y="84279"/>
                  <a:pt x="1274281" y="72212"/>
                  <a:pt x="1263232" y="64437"/>
                </a:cubicBezTo>
                <a:cubicBezTo>
                  <a:pt x="1254124" y="57980"/>
                  <a:pt x="1241721" y="54476"/>
                  <a:pt x="1228054" y="54476"/>
                </a:cubicBezTo>
                <a:close/>
                <a:moveTo>
                  <a:pt x="1386503" y="54476"/>
                </a:moveTo>
                <a:cubicBezTo>
                  <a:pt x="1371470" y="54476"/>
                  <a:pt x="1356169" y="62242"/>
                  <a:pt x="1343236" y="76889"/>
                </a:cubicBezTo>
                <a:lnTo>
                  <a:pt x="1343236" y="57278"/>
                </a:lnTo>
                <a:lnTo>
                  <a:pt x="1320200" y="57278"/>
                </a:lnTo>
                <a:lnTo>
                  <a:pt x="1320200" y="204830"/>
                </a:lnTo>
                <a:lnTo>
                  <a:pt x="1343236" y="204830"/>
                </a:lnTo>
                <a:cubicBezTo>
                  <a:pt x="1343236" y="204830"/>
                  <a:pt x="1343236" y="95255"/>
                  <a:pt x="1343236" y="95255"/>
                </a:cubicBezTo>
                <a:cubicBezTo>
                  <a:pt x="1351086" y="86874"/>
                  <a:pt x="1368624" y="72842"/>
                  <a:pt x="1384636" y="72842"/>
                </a:cubicBezTo>
                <a:cubicBezTo>
                  <a:pt x="1400642" y="72842"/>
                  <a:pt x="1407672" y="80707"/>
                  <a:pt x="1407672" y="98368"/>
                </a:cubicBezTo>
                <a:cubicBezTo>
                  <a:pt x="1407672" y="98368"/>
                  <a:pt x="1407672" y="204830"/>
                  <a:pt x="1407672" y="204830"/>
                </a:cubicBezTo>
                <a:lnTo>
                  <a:pt x="1430709" y="204830"/>
                </a:lnTo>
                <a:cubicBezTo>
                  <a:pt x="1430709" y="204830"/>
                  <a:pt x="1430709" y="97745"/>
                  <a:pt x="1430709" y="97745"/>
                </a:cubicBezTo>
                <a:cubicBezTo>
                  <a:pt x="1430709" y="65866"/>
                  <a:pt x="1408037" y="54476"/>
                  <a:pt x="1386503" y="54476"/>
                </a:cubicBezTo>
                <a:close/>
                <a:moveTo>
                  <a:pt x="432387" y="55099"/>
                </a:moveTo>
                <a:cubicBezTo>
                  <a:pt x="409015" y="55099"/>
                  <a:pt x="395164" y="64160"/>
                  <a:pt x="383203" y="85605"/>
                </a:cubicBezTo>
                <a:lnTo>
                  <a:pt x="383203" y="84049"/>
                </a:lnTo>
                <a:lnTo>
                  <a:pt x="383203" y="57278"/>
                </a:lnTo>
                <a:lnTo>
                  <a:pt x="360167" y="57278"/>
                </a:lnTo>
                <a:lnTo>
                  <a:pt x="360167" y="204519"/>
                </a:lnTo>
                <a:lnTo>
                  <a:pt x="383203" y="204519"/>
                </a:lnTo>
                <a:cubicBezTo>
                  <a:pt x="383203" y="204519"/>
                  <a:pt x="383203" y="121092"/>
                  <a:pt x="383203" y="121092"/>
                </a:cubicBezTo>
                <a:cubicBezTo>
                  <a:pt x="388890" y="90786"/>
                  <a:pt x="404935" y="76578"/>
                  <a:pt x="432387" y="76578"/>
                </a:cubicBezTo>
                <a:cubicBezTo>
                  <a:pt x="432387" y="76578"/>
                  <a:pt x="432387" y="55099"/>
                  <a:pt x="432387" y="55099"/>
                </a:cubicBezTo>
                <a:close/>
                <a:moveTo>
                  <a:pt x="1674137" y="56966"/>
                </a:moveTo>
                <a:lnTo>
                  <a:pt x="1725504" y="203273"/>
                </a:lnTo>
                <a:cubicBezTo>
                  <a:pt x="1725504" y="203273"/>
                  <a:pt x="1725504" y="204519"/>
                  <a:pt x="1725504" y="204519"/>
                </a:cubicBezTo>
                <a:cubicBezTo>
                  <a:pt x="1722436" y="218540"/>
                  <a:pt x="1713556" y="235850"/>
                  <a:pt x="1705581" y="241251"/>
                </a:cubicBezTo>
                <a:cubicBezTo>
                  <a:pt x="1698534" y="246032"/>
                  <a:pt x="1690906" y="246543"/>
                  <a:pt x="1685032" y="246543"/>
                </a:cubicBezTo>
                <a:cubicBezTo>
                  <a:pt x="1682203" y="246543"/>
                  <a:pt x="1676346" y="245586"/>
                  <a:pt x="1673830" y="244986"/>
                </a:cubicBezTo>
                <a:cubicBezTo>
                  <a:pt x="1673830" y="244986"/>
                  <a:pt x="1673830" y="262730"/>
                  <a:pt x="1673830" y="262730"/>
                </a:cubicBezTo>
                <a:cubicBezTo>
                  <a:pt x="1677017" y="263512"/>
                  <a:pt x="1684372" y="264909"/>
                  <a:pt x="1689079" y="264909"/>
                </a:cubicBezTo>
                <a:cubicBezTo>
                  <a:pt x="1700060" y="264909"/>
                  <a:pt x="1709315" y="262161"/>
                  <a:pt x="1717096" y="256505"/>
                </a:cubicBezTo>
                <a:cubicBezTo>
                  <a:pt x="1726415" y="249733"/>
                  <a:pt x="1736735" y="232083"/>
                  <a:pt x="1741693" y="216971"/>
                </a:cubicBezTo>
                <a:cubicBezTo>
                  <a:pt x="1741693" y="216971"/>
                  <a:pt x="1793054" y="56966"/>
                  <a:pt x="1793054" y="56966"/>
                </a:cubicBezTo>
                <a:lnTo>
                  <a:pt x="1770643" y="56966"/>
                </a:lnTo>
                <a:lnTo>
                  <a:pt x="1737019" y="170276"/>
                </a:lnTo>
                <a:lnTo>
                  <a:pt x="1736712" y="172767"/>
                </a:lnTo>
                <a:lnTo>
                  <a:pt x="1736086" y="170276"/>
                </a:lnTo>
                <a:lnTo>
                  <a:pt x="1696553" y="56966"/>
                </a:lnTo>
                <a:lnTo>
                  <a:pt x="1674137" y="56966"/>
                </a:lnTo>
                <a:close/>
                <a:moveTo>
                  <a:pt x="268024" y="72220"/>
                </a:moveTo>
                <a:cubicBezTo>
                  <a:pt x="292823" y="72220"/>
                  <a:pt x="307559" y="93986"/>
                  <a:pt x="307559" y="130431"/>
                </a:cubicBezTo>
                <a:cubicBezTo>
                  <a:pt x="307558" y="166886"/>
                  <a:pt x="292823" y="188643"/>
                  <a:pt x="268024" y="188643"/>
                </a:cubicBezTo>
                <a:cubicBezTo>
                  <a:pt x="243265" y="188643"/>
                  <a:pt x="228490" y="166886"/>
                  <a:pt x="228490" y="130431"/>
                </a:cubicBezTo>
                <a:cubicBezTo>
                  <a:pt x="228490" y="93986"/>
                  <a:pt x="243265" y="72220"/>
                  <a:pt x="268024" y="72220"/>
                </a:cubicBezTo>
                <a:close/>
                <a:moveTo>
                  <a:pt x="505544" y="72531"/>
                </a:moveTo>
                <a:cubicBezTo>
                  <a:pt x="518540" y="72531"/>
                  <a:pt x="529947" y="78146"/>
                  <a:pt x="540717" y="91520"/>
                </a:cubicBezTo>
                <a:cubicBezTo>
                  <a:pt x="540717" y="91520"/>
                  <a:pt x="540717" y="161872"/>
                  <a:pt x="540717" y="161872"/>
                </a:cubicBezTo>
                <a:cubicBezTo>
                  <a:pt x="534757" y="178841"/>
                  <a:pt x="517680" y="188643"/>
                  <a:pt x="505544" y="188643"/>
                </a:cubicBezTo>
                <a:cubicBezTo>
                  <a:pt x="481785" y="188643"/>
                  <a:pt x="465386" y="173851"/>
                  <a:pt x="465386" y="129497"/>
                </a:cubicBezTo>
                <a:cubicBezTo>
                  <a:pt x="465386" y="92202"/>
                  <a:pt x="480106" y="72531"/>
                  <a:pt x="505544" y="72531"/>
                </a:cubicBezTo>
                <a:close/>
                <a:moveTo>
                  <a:pt x="1597560" y="72531"/>
                </a:moveTo>
                <a:cubicBezTo>
                  <a:pt x="1623954" y="72531"/>
                  <a:pt x="1635754" y="86487"/>
                  <a:pt x="1635851" y="116734"/>
                </a:cubicBezTo>
                <a:cubicBezTo>
                  <a:pt x="1635851" y="116734"/>
                  <a:pt x="1558340" y="116734"/>
                  <a:pt x="1558340" y="116734"/>
                </a:cubicBezTo>
                <a:cubicBezTo>
                  <a:pt x="1560344" y="86511"/>
                  <a:pt x="1573009" y="72531"/>
                  <a:pt x="1597560" y="72531"/>
                </a:cubicBezTo>
                <a:close/>
                <a:moveTo>
                  <a:pt x="683290" y="124517"/>
                </a:moveTo>
                <a:cubicBezTo>
                  <a:pt x="683290" y="124517"/>
                  <a:pt x="683290" y="161872"/>
                  <a:pt x="683290" y="161872"/>
                </a:cubicBezTo>
                <a:cubicBezTo>
                  <a:pt x="682231" y="174768"/>
                  <a:pt x="658130" y="190377"/>
                  <a:pt x="638464" y="189265"/>
                </a:cubicBezTo>
                <a:cubicBezTo>
                  <a:pt x="627614" y="188670"/>
                  <a:pt x="617163" y="179934"/>
                  <a:pt x="616053" y="165607"/>
                </a:cubicBezTo>
                <a:cubicBezTo>
                  <a:pt x="614249" y="141665"/>
                  <a:pt x="632242" y="131725"/>
                  <a:pt x="672395" y="127318"/>
                </a:cubicBezTo>
                <a:cubicBezTo>
                  <a:pt x="675190" y="127062"/>
                  <a:pt x="680592" y="126071"/>
                  <a:pt x="683290" y="124517"/>
                </a:cubicBezTo>
                <a:close/>
                <a:moveTo>
                  <a:pt x="1258564" y="124517"/>
                </a:moveTo>
                <a:cubicBezTo>
                  <a:pt x="1258564" y="124517"/>
                  <a:pt x="1258564" y="161872"/>
                  <a:pt x="1258564" y="161872"/>
                </a:cubicBezTo>
                <a:cubicBezTo>
                  <a:pt x="1257500" y="174762"/>
                  <a:pt x="1233399" y="190377"/>
                  <a:pt x="1213738" y="189265"/>
                </a:cubicBezTo>
                <a:cubicBezTo>
                  <a:pt x="1202906" y="188666"/>
                  <a:pt x="1192403" y="179929"/>
                  <a:pt x="1191322" y="165607"/>
                </a:cubicBezTo>
                <a:cubicBezTo>
                  <a:pt x="1189495" y="141665"/>
                  <a:pt x="1207505" y="131725"/>
                  <a:pt x="1247669" y="127318"/>
                </a:cubicBezTo>
                <a:cubicBezTo>
                  <a:pt x="1250441" y="127062"/>
                  <a:pt x="1255883" y="126071"/>
                  <a:pt x="1258564" y="124517"/>
                </a:cubicBezTo>
                <a:close/>
              </a:path>
            </a:pathLst>
          </a:custGeom>
          <a:solidFill>
            <a:srgbClr val="000000"/>
          </a:solidFill>
          <a:ln w="505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077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3984" userDrawn="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846944"/>
            <a:ext cx="11277600" cy="3892551"/>
          </a:xfrm>
          <a:prstGeom prst="rect">
            <a:avLst/>
          </a:prstGeom>
        </p:spPr>
        <p:txBody>
          <a:bodyPr lIns="0" rIns="0" anchor="t" anchorCtr="0"/>
          <a:lstStyle>
            <a:lvl1pPr marL="232172" indent="-232172">
              <a:lnSpc>
                <a:spcPct val="100000"/>
              </a:lnSpc>
              <a:spcBef>
                <a:spcPts val="488"/>
              </a:spcBef>
              <a:spcAft>
                <a:spcPts val="488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138">
                <a:solidFill>
                  <a:srgbClr val="404040"/>
                </a:solidFill>
                <a:latin typeface="+mn-lt"/>
                <a:cs typeface="Arial" panose="020B0604020202020204" pitchFamily="34" charset="0"/>
              </a:defRPr>
            </a:lvl1pPr>
            <a:lvl2pPr marL="603647" indent="-232172">
              <a:spcBef>
                <a:spcPts val="488"/>
              </a:spcBef>
              <a:spcAft>
                <a:spcPts val="488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38">
                <a:solidFill>
                  <a:srgbClr val="404040"/>
                </a:solidFill>
                <a:latin typeface="+mn-lt"/>
                <a:cs typeface="Arial" panose="020B0604020202020204" pitchFamily="34" charset="0"/>
              </a:defRPr>
            </a:lvl2pPr>
            <a:lvl3pPr marL="975122" indent="-232172">
              <a:spcBef>
                <a:spcPts val="488"/>
              </a:spcBef>
              <a:spcAft>
                <a:spcPts val="488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138">
                <a:solidFill>
                  <a:srgbClr val="404040"/>
                </a:solidFill>
                <a:latin typeface="+mn-lt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</a:t>
            </a:r>
          </a:p>
          <a:p>
            <a:pPr lvl="1"/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.</a:t>
            </a:r>
          </a:p>
          <a:p>
            <a:pPr lvl="2"/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quae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  <a:r>
              <a:rPr lang="en-US" err="1"/>
              <a:t>architecto</a:t>
            </a:r>
            <a:r>
              <a:rPr lang="en-US"/>
              <a:t> </a:t>
            </a:r>
            <a:r>
              <a:rPr lang="en-US" err="1"/>
              <a:t>beatae</a:t>
            </a:r>
            <a:r>
              <a:rPr lang="en-US"/>
              <a:t> vitae dicta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 </a:t>
            </a:r>
            <a:r>
              <a:rPr lang="en-US" err="1"/>
              <a:t>aspernatur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odit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fugit,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consequuntur</a:t>
            </a:r>
            <a:r>
              <a:rPr lang="en-US"/>
              <a:t> </a:t>
            </a:r>
            <a:r>
              <a:rPr lang="en-US" err="1"/>
              <a:t>magni</a:t>
            </a:r>
            <a:r>
              <a:rPr lang="en-US"/>
              <a:t> </a:t>
            </a:r>
            <a:r>
              <a:rPr lang="en-US" err="1"/>
              <a:t>dolores</a:t>
            </a:r>
            <a:r>
              <a:rPr lang="en-US"/>
              <a:t> </a:t>
            </a:r>
            <a:r>
              <a:rPr lang="en-US" err="1"/>
              <a:t>eos</a:t>
            </a:r>
            <a:endParaRPr lang="en-US"/>
          </a:p>
          <a:p>
            <a:pPr lvl="0"/>
            <a:r>
              <a:rPr lang="en-US"/>
              <a:t>Qui </a:t>
            </a:r>
            <a:r>
              <a:rPr lang="en-US" err="1"/>
              <a:t>ratione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sequi</a:t>
            </a:r>
            <a:r>
              <a:rPr lang="en-US"/>
              <a:t> </a:t>
            </a:r>
            <a:r>
              <a:rPr lang="en-US" err="1"/>
              <a:t>nesciunt</a:t>
            </a:r>
            <a:r>
              <a:rPr lang="en-US"/>
              <a:t>.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porro</a:t>
            </a:r>
            <a:r>
              <a:rPr lang="en-US"/>
              <a:t> </a:t>
            </a:r>
            <a:r>
              <a:rPr lang="en-US" err="1"/>
              <a:t>quisquam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dolorem</a:t>
            </a:r>
            <a:r>
              <a:rPr lang="en-US"/>
              <a:t> ipsum </a:t>
            </a:r>
            <a:r>
              <a:rPr lang="en-US" err="1"/>
              <a:t>quia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adipisci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non </a:t>
            </a:r>
            <a:r>
              <a:rPr lang="en-US" err="1"/>
              <a:t>numquam</a:t>
            </a:r>
            <a:r>
              <a:rPr lang="en-US"/>
              <a:t> </a:t>
            </a:r>
            <a:r>
              <a:rPr lang="en-US" err="1"/>
              <a:t>eius</a:t>
            </a:r>
            <a:r>
              <a:rPr lang="en-US"/>
              <a:t> </a:t>
            </a:r>
            <a:r>
              <a:rPr lang="en-US" err="1"/>
              <a:t>modi</a:t>
            </a:r>
            <a:r>
              <a:rPr lang="en-US"/>
              <a:t> </a:t>
            </a:r>
            <a:r>
              <a:rPr lang="en-US" err="1"/>
              <a:t>tempora</a:t>
            </a:r>
            <a:r>
              <a:rPr lang="en-US"/>
              <a:t> </a:t>
            </a:r>
            <a:r>
              <a:rPr lang="en-US" err="1"/>
              <a:t>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magnam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quaerat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.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71715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2438" b="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976087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788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4C2C27A0-CB72-4CB6-A29D-B20F356BF563}"/>
              </a:ext>
            </a:extLst>
          </p:cNvPr>
          <p:cNvSpPr txBox="1">
            <a:spLocks/>
          </p:cNvSpPr>
          <p:nvPr userDrawn="1"/>
        </p:nvSpPr>
        <p:spPr>
          <a:xfrm>
            <a:off x="495302" y="6546921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marL="0" marR="0" lvl="0" indent="0" algn="r" defTabSz="742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70406D6-1FA0-4A70-8E9A-6DDEBF909E5E}"/>
              </a:ext>
            </a:extLst>
          </p:cNvPr>
          <p:cNvSpPr txBox="1">
            <a:spLocks/>
          </p:cNvSpPr>
          <p:nvPr userDrawn="1"/>
        </p:nvSpPr>
        <p:spPr>
          <a:xfrm>
            <a:off x="492876" y="6515092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5110E-A93C-E24B-BA01-8EFF0EF70079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5310BA-00D3-4F12-960E-A0F192BEAB93}"/>
              </a:ext>
            </a:extLst>
          </p:cNvPr>
          <p:cNvCxnSpPr>
            <a:cxnSpLocks/>
          </p:cNvCxnSpPr>
          <p:nvPr userDrawn="1"/>
        </p:nvCxnSpPr>
        <p:spPr>
          <a:xfrm>
            <a:off x="2888834" y="6618774"/>
            <a:ext cx="64837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637C3C6F-DB80-41F7-A3B8-553791B12F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3513" y="6493399"/>
            <a:ext cx="888432" cy="25883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3B1EDB-3693-4033-9E40-70F733F3E5A2}"/>
              </a:ext>
            </a:extLst>
          </p:cNvPr>
          <p:cNvCxnSpPr/>
          <p:nvPr userDrawn="1"/>
        </p:nvCxnSpPr>
        <p:spPr>
          <a:xfrm>
            <a:off x="10784366" y="6493399"/>
            <a:ext cx="0" cy="2588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3B00325-CFA1-4989-888C-92F8850C58B5}"/>
              </a:ext>
            </a:extLst>
          </p:cNvPr>
          <p:cNvSpPr/>
          <p:nvPr userDrawn="1"/>
        </p:nvSpPr>
        <p:spPr>
          <a:xfrm>
            <a:off x="9467851" y="6543762"/>
            <a:ext cx="1247371" cy="182154"/>
          </a:xfrm>
          <a:custGeom>
            <a:avLst/>
            <a:gdLst>
              <a:gd name="connsiteX0" fmla="*/ 1471175 w 1793053"/>
              <a:gd name="connsiteY0" fmla="*/ 0 h 261840"/>
              <a:gd name="connsiteX1" fmla="*/ 1471175 w 1793053"/>
              <a:gd name="connsiteY1" fmla="*/ 183973 h 261840"/>
              <a:gd name="connsiteX2" fmla="*/ 1480823 w 1793053"/>
              <a:gd name="connsiteY2" fmla="*/ 201717 h 261840"/>
              <a:gd name="connsiteX3" fmla="*/ 1504173 w 1793053"/>
              <a:gd name="connsiteY3" fmla="*/ 207009 h 261840"/>
              <a:gd name="connsiteX4" fmla="*/ 1519428 w 1793053"/>
              <a:gd name="connsiteY4" fmla="*/ 204830 h 261840"/>
              <a:gd name="connsiteX5" fmla="*/ 1519428 w 1793053"/>
              <a:gd name="connsiteY5" fmla="*/ 188331 h 261840"/>
              <a:gd name="connsiteX6" fmla="*/ 1511954 w 1793053"/>
              <a:gd name="connsiteY6" fmla="*/ 188643 h 261840"/>
              <a:gd name="connsiteX7" fmla="*/ 1494211 w 1793053"/>
              <a:gd name="connsiteY7" fmla="*/ 175880 h 261840"/>
              <a:gd name="connsiteX8" fmla="*/ 1494211 w 1793053"/>
              <a:gd name="connsiteY8" fmla="*/ 0 h 261840"/>
              <a:gd name="connsiteX9" fmla="*/ 1471175 w 1793053"/>
              <a:gd name="connsiteY9" fmla="*/ 0 h 261840"/>
              <a:gd name="connsiteX10" fmla="*/ 984626 w 1793053"/>
              <a:gd name="connsiteY10" fmla="*/ 1868 h 261840"/>
              <a:gd name="connsiteX11" fmla="*/ 940420 w 1793053"/>
              <a:gd name="connsiteY11" fmla="*/ 17121 h 261840"/>
              <a:gd name="connsiteX12" fmla="*/ 923610 w 1793053"/>
              <a:gd name="connsiteY12" fmla="*/ 54165 h 261840"/>
              <a:gd name="connsiteX13" fmla="*/ 943220 w 1793053"/>
              <a:gd name="connsiteY13" fmla="*/ 91831 h 261840"/>
              <a:gd name="connsiteX14" fmla="*/ 985246 w 1793053"/>
              <a:gd name="connsiteY14" fmla="*/ 111131 h 261840"/>
              <a:gd name="connsiteX15" fmla="*/ 1035366 w 1793053"/>
              <a:gd name="connsiteY15" fmla="*/ 152222 h 261840"/>
              <a:gd name="connsiteX16" fmla="*/ 1025092 w 1793053"/>
              <a:gd name="connsiteY16" fmla="*/ 177747 h 261840"/>
              <a:gd name="connsiteX17" fmla="*/ 993027 w 1793053"/>
              <a:gd name="connsiteY17" fmla="*/ 187709 h 261840"/>
              <a:gd name="connsiteX18" fmla="*/ 940420 w 1793053"/>
              <a:gd name="connsiteY18" fmla="*/ 147552 h 261840"/>
              <a:gd name="connsiteX19" fmla="*/ 918317 w 1793053"/>
              <a:gd name="connsiteY19" fmla="*/ 153467 h 261840"/>
              <a:gd name="connsiteX20" fmla="*/ 942907 w 1793053"/>
              <a:gd name="connsiteY20" fmla="*/ 190199 h 261840"/>
              <a:gd name="connsiteX21" fmla="*/ 991781 w 1793053"/>
              <a:gd name="connsiteY21" fmla="*/ 207320 h 261840"/>
              <a:gd name="connsiteX22" fmla="*/ 1045328 w 1793053"/>
              <a:gd name="connsiteY22" fmla="*/ 188954 h 261840"/>
              <a:gd name="connsiteX23" fmla="*/ 1060270 w 1793053"/>
              <a:gd name="connsiteY23" fmla="*/ 148486 h 261840"/>
              <a:gd name="connsiteX24" fmla="*/ 1039413 w 1793053"/>
              <a:gd name="connsiteY24" fmla="*/ 109575 h 261840"/>
              <a:gd name="connsiteX25" fmla="*/ 996141 w 1793053"/>
              <a:gd name="connsiteY25" fmla="*/ 89963 h 261840"/>
              <a:gd name="connsiteX26" fmla="*/ 947580 w 1793053"/>
              <a:gd name="connsiteY26" fmla="*/ 52297 h 261840"/>
              <a:gd name="connsiteX27" fmla="*/ 957229 w 1793053"/>
              <a:gd name="connsiteY27" fmla="*/ 29573 h 261840"/>
              <a:gd name="connsiteX28" fmla="*/ 983999 w 1793053"/>
              <a:gd name="connsiteY28" fmla="*/ 21479 h 261840"/>
              <a:gd name="connsiteX29" fmla="*/ 1015130 w 1793053"/>
              <a:gd name="connsiteY29" fmla="*/ 31440 h 261840"/>
              <a:gd name="connsiteX30" fmla="*/ 1030693 w 1793053"/>
              <a:gd name="connsiteY30" fmla="*/ 56344 h 261840"/>
              <a:gd name="connsiteX31" fmla="*/ 1052175 w 1793053"/>
              <a:gd name="connsiteY31" fmla="*/ 53542 h 261840"/>
              <a:gd name="connsiteX32" fmla="*/ 984626 w 1793053"/>
              <a:gd name="connsiteY32" fmla="*/ 1868 h 261840"/>
              <a:gd name="connsiteX33" fmla="*/ 0 w 1793053"/>
              <a:gd name="connsiteY33" fmla="*/ 4669 h 261840"/>
              <a:gd name="connsiteX34" fmla="*/ 0 w 1793053"/>
              <a:gd name="connsiteY34" fmla="*/ 204519 h 261840"/>
              <a:gd name="connsiteX35" fmla="*/ 23036 w 1793053"/>
              <a:gd name="connsiteY35" fmla="*/ 204519 h 261840"/>
              <a:gd name="connsiteX36" fmla="*/ 23036 w 1793053"/>
              <a:gd name="connsiteY36" fmla="*/ 21790 h 261840"/>
              <a:gd name="connsiteX37" fmla="*/ 23659 w 1793053"/>
              <a:gd name="connsiteY37" fmla="*/ 22413 h 261840"/>
              <a:gd name="connsiteX38" fmla="*/ 78446 w 1793053"/>
              <a:gd name="connsiteY38" fmla="*/ 204519 h 261840"/>
              <a:gd name="connsiteX39" fmla="*/ 96190 w 1793053"/>
              <a:gd name="connsiteY39" fmla="*/ 204519 h 261840"/>
              <a:gd name="connsiteX40" fmla="*/ 151289 w 1793053"/>
              <a:gd name="connsiteY40" fmla="*/ 22413 h 261840"/>
              <a:gd name="connsiteX41" fmla="*/ 151600 w 1793053"/>
              <a:gd name="connsiteY41" fmla="*/ 21790 h 261840"/>
              <a:gd name="connsiteX42" fmla="*/ 151600 w 1793053"/>
              <a:gd name="connsiteY42" fmla="*/ 204519 h 261840"/>
              <a:gd name="connsiteX43" fmla="*/ 174636 w 1793053"/>
              <a:gd name="connsiteY43" fmla="*/ 204519 h 261840"/>
              <a:gd name="connsiteX44" fmla="*/ 174636 w 1793053"/>
              <a:gd name="connsiteY44" fmla="*/ 4669 h 261840"/>
              <a:gd name="connsiteX45" fmla="*/ 136347 w 1793053"/>
              <a:gd name="connsiteY45" fmla="*/ 4669 h 261840"/>
              <a:gd name="connsiteX46" fmla="*/ 87474 w 1793053"/>
              <a:gd name="connsiteY46" fmla="*/ 165296 h 261840"/>
              <a:gd name="connsiteX47" fmla="*/ 87474 w 1793053"/>
              <a:gd name="connsiteY47" fmla="*/ 165918 h 261840"/>
              <a:gd name="connsiteX48" fmla="*/ 87162 w 1793053"/>
              <a:gd name="connsiteY48" fmla="*/ 165296 h 261840"/>
              <a:gd name="connsiteX49" fmla="*/ 38289 w 1793053"/>
              <a:gd name="connsiteY49" fmla="*/ 4669 h 261840"/>
              <a:gd name="connsiteX50" fmla="*/ 0 w 1793053"/>
              <a:gd name="connsiteY50" fmla="*/ 4669 h 261840"/>
              <a:gd name="connsiteX51" fmla="*/ 1096689 w 1793053"/>
              <a:gd name="connsiteY51" fmla="*/ 8716 h 261840"/>
              <a:gd name="connsiteX52" fmla="*/ 1096689 w 1793053"/>
              <a:gd name="connsiteY52" fmla="*/ 56655 h 261840"/>
              <a:gd name="connsiteX53" fmla="*/ 1074586 w 1793053"/>
              <a:gd name="connsiteY53" fmla="*/ 56655 h 261840"/>
              <a:gd name="connsiteX54" fmla="*/ 1074586 w 1793053"/>
              <a:gd name="connsiteY54" fmla="*/ 75021 h 261840"/>
              <a:gd name="connsiteX55" fmla="*/ 1096689 w 1793053"/>
              <a:gd name="connsiteY55" fmla="*/ 75021 h 261840"/>
              <a:gd name="connsiteX56" fmla="*/ 1096689 w 1793053"/>
              <a:gd name="connsiteY56" fmla="*/ 183973 h 261840"/>
              <a:gd name="connsiteX57" fmla="*/ 1105716 w 1793053"/>
              <a:gd name="connsiteY57" fmla="*/ 201717 h 261840"/>
              <a:gd name="connsiteX58" fmla="*/ 1129066 w 1793053"/>
              <a:gd name="connsiteY58" fmla="*/ 207009 h 261840"/>
              <a:gd name="connsiteX59" fmla="*/ 1144629 w 1793053"/>
              <a:gd name="connsiteY59" fmla="*/ 204830 h 261840"/>
              <a:gd name="connsiteX60" fmla="*/ 1144629 w 1793053"/>
              <a:gd name="connsiteY60" fmla="*/ 188331 h 261840"/>
              <a:gd name="connsiteX61" fmla="*/ 1136847 w 1793053"/>
              <a:gd name="connsiteY61" fmla="*/ 188643 h 261840"/>
              <a:gd name="connsiteX62" fmla="*/ 1119725 w 1793053"/>
              <a:gd name="connsiteY62" fmla="*/ 175880 h 261840"/>
              <a:gd name="connsiteX63" fmla="*/ 1119725 w 1793053"/>
              <a:gd name="connsiteY63" fmla="*/ 75021 h 261840"/>
              <a:gd name="connsiteX64" fmla="*/ 1144629 w 1793053"/>
              <a:gd name="connsiteY64" fmla="*/ 75021 h 261840"/>
              <a:gd name="connsiteX65" fmla="*/ 1144629 w 1793053"/>
              <a:gd name="connsiteY65" fmla="*/ 56655 h 261840"/>
              <a:gd name="connsiteX66" fmla="*/ 1119725 w 1793053"/>
              <a:gd name="connsiteY66" fmla="*/ 56655 h 261840"/>
              <a:gd name="connsiteX67" fmla="*/ 1119725 w 1793053"/>
              <a:gd name="connsiteY67" fmla="*/ 8716 h 261840"/>
              <a:gd name="connsiteX68" fmla="*/ 1096689 w 1793053"/>
              <a:gd name="connsiteY68" fmla="*/ 8716 h 261840"/>
              <a:gd name="connsiteX69" fmla="*/ 268024 w 1793053"/>
              <a:gd name="connsiteY69" fmla="*/ 53853 h 261840"/>
              <a:gd name="connsiteX70" fmla="*/ 220707 w 1793053"/>
              <a:gd name="connsiteY70" fmla="*/ 76266 h 261840"/>
              <a:gd name="connsiteX71" fmla="*/ 204209 w 1793053"/>
              <a:gd name="connsiteY71" fmla="*/ 130431 h 261840"/>
              <a:gd name="connsiteX72" fmla="*/ 220707 w 1793053"/>
              <a:gd name="connsiteY72" fmla="*/ 184596 h 261840"/>
              <a:gd name="connsiteX73" fmla="*/ 268024 w 1793053"/>
              <a:gd name="connsiteY73" fmla="*/ 207009 h 261840"/>
              <a:gd name="connsiteX74" fmla="*/ 315341 w 1793053"/>
              <a:gd name="connsiteY74" fmla="*/ 184596 h 261840"/>
              <a:gd name="connsiteX75" fmla="*/ 331840 w 1793053"/>
              <a:gd name="connsiteY75" fmla="*/ 130431 h 261840"/>
              <a:gd name="connsiteX76" fmla="*/ 315341 w 1793053"/>
              <a:gd name="connsiteY76" fmla="*/ 76266 h 261840"/>
              <a:gd name="connsiteX77" fmla="*/ 268024 w 1793053"/>
              <a:gd name="connsiteY77" fmla="*/ 53853 h 261840"/>
              <a:gd name="connsiteX78" fmla="*/ 1596939 w 1793053"/>
              <a:gd name="connsiteY78" fmla="*/ 54165 h 261840"/>
              <a:gd name="connsiteX79" fmla="*/ 1570168 w 1793053"/>
              <a:gd name="connsiteY79" fmla="*/ 59457 h 261840"/>
              <a:gd name="connsiteX80" fmla="*/ 1550553 w 1793053"/>
              <a:gd name="connsiteY80" fmla="*/ 74710 h 261840"/>
              <a:gd name="connsiteX81" fmla="*/ 1534057 w 1793053"/>
              <a:gd name="connsiteY81" fmla="*/ 130742 h 261840"/>
              <a:gd name="connsiteX82" fmla="*/ 1555226 w 1793053"/>
              <a:gd name="connsiteY82" fmla="*/ 190199 h 261840"/>
              <a:gd name="connsiteX83" fmla="*/ 1600673 w 1793053"/>
              <a:gd name="connsiteY83" fmla="*/ 207009 h 261840"/>
              <a:gd name="connsiteX84" fmla="*/ 1656708 w 1793053"/>
              <a:gd name="connsiteY84" fmla="*/ 172767 h 261840"/>
              <a:gd name="connsiteX85" fmla="*/ 1638339 w 1793053"/>
              <a:gd name="connsiteY85" fmla="*/ 163739 h 261840"/>
              <a:gd name="connsiteX86" fmla="*/ 1600673 w 1793053"/>
              <a:gd name="connsiteY86" fmla="*/ 188954 h 261840"/>
              <a:gd name="connsiteX87" fmla="*/ 1569235 w 1793053"/>
              <a:gd name="connsiteY87" fmla="*/ 173701 h 261840"/>
              <a:gd name="connsiteX88" fmla="*/ 1557714 w 1793053"/>
              <a:gd name="connsiteY88" fmla="*/ 135100 h 261840"/>
              <a:gd name="connsiteX89" fmla="*/ 1658575 w 1793053"/>
              <a:gd name="connsiteY89" fmla="*/ 135100 h 261840"/>
              <a:gd name="connsiteX90" fmla="*/ 1658575 w 1793053"/>
              <a:gd name="connsiteY90" fmla="*/ 121092 h 261840"/>
              <a:gd name="connsiteX91" fmla="*/ 1640206 w 1793053"/>
              <a:gd name="connsiteY91" fmla="*/ 67861 h 261840"/>
              <a:gd name="connsiteX92" fmla="*/ 1596939 w 1793053"/>
              <a:gd name="connsiteY92" fmla="*/ 54165 h 261840"/>
              <a:gd name="connsiteX93" fmla="*/ 503985 w 1793053"/>
              <a:gd name="connsiteY93" fmla="*/ 54476 h 261840"/>
              <a:gd name="connsiteX94" fmla="*/ 441104 w 1793053"/>
              <a:gd name="connsiteY94" fmla="*/ 130742 h 261840"/>
              <a:gd name="connsiteX95" fmla="*/ 502738 w 1793053"/>
              <a:gd name="connsiteY95" fmla="*/ 207009 h 261840"/>
              <a:gd name="connsiteX96" fmla="*/ 539470 w 1793053"/>
              <a:gd name="connsiteY96" fmla="*/ 187397 h 261840"/>
              <a:gd name="connsiteX97" fmla="*/ 540717 w 1793053"/>
              <a:gd name="connsiteY97" fmla="*/ 186775 h 261840"/>
              <a:gd name="connsiteX98" fmla="*/ 540717 w 1793053"/>
              <a:gd name="connsiteY98" fmla="*/ 214791 h 261840"/>
              <a:gd name="connsiteX99" fmla="*/ 505544 w 1793053"/>
              <a:gd name="connsiteY99" fmla="*/ 246543 h 261840"/>
              <a:gd name="connsiteX100" fmla="*/ 459471 w 1793053"/>
              <a:gd name="connsiteY100" fmla="*/ 237204 h 261840"/>
              <a:gd name="connsiteX101" fmla="*/ 459471 w 1793053"/>
              <a:gd name="connsiteY101" fmla="*/ 257127 h 261840"/>
              <a:gd name="connsiteX102" fmla="*/ 502738 w 1793053"/>
              <a:gd name="connsiteY102" fmla="*/ 264598 h 261840"/>
              <a:gd name="connsiteX103" fmla="*/ 563133 w 1793053"/>
              <a:gd name="connsiteY103" fmla="*/ 209500 h 261840"/>
              <a:gd name="connsiteX104" fmla="*/ 563133 w 1793053"/>
              <a:gd name="connsiteY104" fmla="*/ 57278 h 261840"/>
              <a:gd name="connsiteX105" fmla="*/ 546010 w 1793053"/>
              <a:gd name="connsiteY105" fmla="*/ 57278 h 261840"/>
              <a:gd name="connsiteX106" fmla="*/ 541030 w 1793053"/>
              <a:gd name="connsiteY106" fmla="*/ 72842 h 261840"/>
              <a:gd name="connsiteX107" fmla="*/ 503985 w 1793053"/>
              <a:gd name="connsiteY107" fmla="*/ 54476 h 261840"/>
              <a:gd name="connsiteX108" fmla="*/ 652785 w 1793053"/>
              <a:gd name="connsiteY108" fmla="*/ 54476 h 261840"/>
              <a:gd name="connsiteX109" fmla="*/ 597998 w 1793053"/>
              <a:gd name="connsiteY109" fmla="*/ 86228 h 261840"/>
              <a:gd name="connsiteX110" fmla="*/ 616361 w 1793053"/>
              <a:gd name="connsiteY110" fmla="*/ 95878 h 261840"/>
              <a:gd name="connsiteX111" fmla="*/ 653093 w 1793053"/>
              <a:gd name="connsiteY111" fmla="*/ 72842 h 261840"/>
              <a:gd name="connsiteX112" fmla="*/ 682670 w 1793053"/>
              <a:gd name="connsiteY112" fmla="*/ 98679 h 261840"/>
              <a:gd name="connsiteX113" fmla="*/ 682670 w 1793053"/>
              <a:gd name="connsiteY113" fmla="*/ 103971 h 261840"/>
              <a:gd name="connsiteX114" fmla="*/ 682357 w 1793053"/>
              <a:gd name="connsiteY114" fmla="*/ 106150 h 261840"/>
              <a:gd name="connsiteX115" fmla="*/ 674575 w 1793053"/>
              <a:gd name="connsiteY115" fmla="*/ 108329 h 261840"/>
              <a:gd name="connsiteX116" fmla="*/ 615427 w 1793053"/>
              <a:gd name="connsiteY116" fmla="*/ 124517 h 261840"/>
              <a:gd name="connsiteX117" fmla="*/ 591770 w 1793053"/>
              <a:gd name="connsiteY117" fmla="*/ 164984 h 261840"/>
              <a:gd name="connsiteX118" fmla="*/ 606092 w 1793053"/>
              <a:gd name="connsiteY118" fmla="*/ 196425 h 261840"/>
              <a:gd name="connsiteX119" fmla="*/ 635350 w 1793053"/>
              <a:gd name="connsiteY119" fmla="*/ 207631 h 261840"/>
              <a:gd name="connsiteX120" fmla="*/ 683290 w 1793053"/>
              <a:gd name="connsiteY120" fmla="*/ 186464 h 261840"/>
              <a:gd name="connsiteX121" fmla="*/ 693251 w 1793053"/>
              <a:gd name="connsiteY121" fmla="*/ 202651 h 261840"/>
              <a:gd name="connsiteX122" fmla="*/ 713487 w 1793053"/>
              <a:gd name="connsiteY122" fmla="*/ 204207 h 261840"/>
              <a:gd name="connsiteX123" fmla="*/ 713487 w 1793053"/>
              <a:gd name="connsiteY123" fmla="*/ 188643 h 261840"/>
              <a:gd name="connsiteX124" fmla="*/ 705080 w 1793053"/>
              <a:gd name="connsiteY124" fmla="*/ 179615 h 261840"/>
              <a:gd name="connsiteX125" fmla="*/ 705080 w 1793053"/>
              <a:gd name="connsiteY125" fmla="*/ 108329 h 261840"/>
              <a:gd name="connsiteX126" fmla="*/ 705080 w 1793053"/>
              <a:gd name="connsiteY126" fmla="*/ 98991 h 261840"/>
              <a:gd name="connsiteX127" fmla="*/ 688271 w 1793053"/>
              <a:gd name="connsiteY127" fmla="*/ 64437 h 261840"/>
              <a:gd name="connsiteX128" fmla="*/ 652785 w 1793053"/>
              <a:gd name="connsiteY128" fmla="*/ 54476 h 261840"/>
              <a:gd name="connsiteX129" fmla="*/ 811234 w 1793053"/>
              <a:gd name="connsiteY129" fmla="*/ 54476 h 261840"/>
              <a:gd name="connsiteX130" fmla="*/ 767962 w 1793053"/>
              <a:gd name="connsiteY130" fmla="*/ 76889 h 261840"/>
              <a:gd name="connsiteX131" fmla="*/ 767962 w 1793053"/>
              <a:gd name="connsiteY131" fmla="*/ 57278 h 261840"/>
              <a:gd name="connsiteX132" fmla="*/ 744926 w 1793053"/>
              <a:gd name="connsiteY132" fmla="*/ 57278 h 261840"/>
              <a:gd name="connsiteX133" fmla="*/ 744926 w 1793053"/>
              <a:gd name="connsiteY133" fmla="*/ 204830 h 261840"/>
              <a:gd name="connsiteX134" fmla="*/ 767962 w 1793053"/>
              <a:gd name="connsiteY134" fmla="*/ 204830 h 261840"/>
              <a:gd name="connsiteX135" fmla="*/ 767962 w 1793053"/>
              <a:gd name="connsiteY135" fmla="*/ 95255 h 261840"/>
              <a:gd name="connsiteX136" fmla="*/ 809367 w 1793053"/>
              <a:gd name="connsiteY136" fmla="*/ 72842 h 261840"/>
              <a:gd name="connsiteX137" fmla="*/ 832398 w 1793053"/>
              <a:gd name="connsiteY137" fmla="*/ 98368 h 261840"/>
              <a:gd name="connsiteX138" fmla="*/ 832398 w 1793053"/>
              <a:gd name="connsiteY138" fmla="*/ 204830 h 261840"/>
              <a:gd name="connsiteX139" fmla="*/ 855435 w 1793053"/>
              <a:gd name="connsiteY139" fmla="*/ 204830 h 261840"/>
              <a:gd name="connsiteX140" fmla="*/ 855435 w 1793053"/>
              <a:gd name="connsiteY140" fmla="*/ 97745 h 261840"/>
              <a:gd name="connsiteX141" fmla="*/ 811234 w 1793053"/>
              <a:gd name="connsiteY141" fmla="*/ 54476 h 261840"/>
              <a:gd name="connsiteX142" fmla="*/ 1228054 w 1793053"/>
              <a:gd name="connsiteY142" fmla="*/ 54476 h 261840"/>
              <a:gd name="connsiteX143" fmla="*/ 1173266 w 1793053"/>
              <a:gd name="connsiteY143" fmla="*/ 86228 h 261840"/>
              <a:gd name="connsiteX144" fmla="*/ 1191635 w 1793053"/>
              <a:gd name="connsiteY144" fmla="*/ 95878 h 261840"/>
              <a:gd name="connsiteX145" fmla="*/ 1228367 w 1793053"/>
              <a:gd name="connsiteY145" fmla="*/ 72842 h 261840"/>
              <a:gd name="connsiteX146" fmla="*/ 1257938 w 1793053"/>
              <a:gd name="connsiteY146" fmla="*/ 98679 h 261840"/>
              <a:gd name="connsiteX147" fmla="*/ 1257938 w 1793053"/>
              <a:gd name="connsiteY147" fmla="*/ 103971 h 261840"/>
              <a:gd name="connsiteX148" fmla="*/ 1257318 w 1793053"/>
              <a:gd name="connsiteY148" fmla="*/ 106150 h 261840"/>
              <a:gd name="connsiteX149" fmla="*/ 1249844 w 1793053"/>
              <a:gd name="connsiteY149" fmla="*/ 108329 h 261840"/>
              <a:gd name="connsiteX150" fmla="*/ 1190701 w 1793053"/>
              <a:gd name="connsiteY150" fmla="*/ 124517 h 261840"/>
              <a:gd name="connsiteX151" fmla="*/ 1167039 w 1793053"/>
              <a:gd name="connsiteY151" fmla="*/ 164984 h 261840"/>
              <a:gd name="connsiteX152" fmla="*/ 1181361 w 1793053"/>
              <a:gd name="connsiteY152" fmla="*/ 196425 h 261840"/>
              <a:gd name="connsiteX153" fmla="*/ 1210624 w 1793053"/>
              <a:gd name="connsiteY153" fmla="*/ 207631 h 261840"/>
              <a:gd name="connsiteX154" fmla="*/ 1258564 w 1793053"/>
              <a:gd name="connsiteY154" fmla="*/ 186464 h 261840"/>
              <a:gd name="connsiteX155" fmla="*/ 1268526 w 1793053"/>
              <a:gd name="connsiteY155" fmla="*/ 202651 h 261840"/>
              <a:gd name="connsiteX156" fmla="*/ 1288756 w 1793053"/>
              <a:gd name="connsiteY156" fmla="*/ 204207 h 261840"/>
              <a:gd name="connsiteX157" fmla="*/ 1288756 w 1793053"/>
              <a:gd name="connsiteY157" fmla="*/ 188643 h 261840"/>
              <a:gd name="connsiteX158" fmla="*/ 1280354 w 1793053"/>
              <a:gd name="connsiteY158" fmla="*/ 179615 h 261840"/>
              <a:gd name="connsiteX159" fmla="*/ 1280354 w 1793053"/>
              <a:gd name="connsiteY159" fmla="*/ 108329 h 261840"/>
              <a:gd name="connsiteX160" fmla="*/ 1280354 w 1793053"/>
              <a:gd name="connsiteY160" fmla="*/ 98991 h 261840"/>
              <a:gd name="connsiteX161" fmla="*/ 1263232 w 1793053"/>
              <a:gd name="connsiteY161" fmla="*/ 64437 h 261840"/>
              <a:gd name="connsiteX162" fmla="*/ 1228054 w 1793053"/>
              <a:gd name="connsiteY162" fmla="*/ 54476 h 261840"/>
              <a:gd name="connsiteX163" fmla="*/ 1386503 w 1793053"/>
              <a:gd name="connsiteY163" fmla="*/ 54476 h 261840"/>
              <a:gd name="connsiteX164" fmla="*/ 1343236 w 1793053"/>
              <a:gd name="connsiteY164" fmla="*/ 76889 h 261840"/>
              <a:gd name="connsiteX165" fmla="*/ 1343236 w 1793053"/>
              <a:gd name="connsiteY165" fmla="*/ 57278 h 261840"/>
              <a:gd name="connsiteX166" fmla="*/ 1320200 w 1793053"/>
              <a:gd name="connsiteY166" fmla="*/ 57278 h 261840"/>
              <a:gd name="connsiteX167" fmla="*/ 1320200 w 1793053"/>
              <a:gd name="connsiteY167" fmla="*/ 204830 h 261840"/>
              <a:gd name="connsiteX168" fmla="*/ 1343236 w 1793053"/>
              <a:gd name="connsiteY168" fmla="*/ 204830 h 261840"/>
              <a:gd name="connsiteX169" fmla="*/ 1343236 w 1793053"/>
              <a:gd name="connsiteY169" fmla="*/ 95255 h 261840"/>
              <a:gd name="connsiteX170" fmla="*/ 1384636 w 1793053"/>
              <a:gd name="connsiteY170" fmla="*/ 72842 h 261840"/>
              <a:gd name="connsiteX171" fmla="*/ 1407672 w 1793053"/>
              <a:gd name="connsiteY171" fmla="*/ 98368 h 261840"/>
              <a:gd name="connsiteX172" fmla="*/ 1407672 w 1793053"/>
              <a:gd name="connsiteY172" fmla="*/ 204830 h 261840"/>
              <a:gd name="connsiteX173" fmla="*/ 1430709 w 1793053"/>
              <a:gd name="connsiteY173" fmla="*/ 204830 h 261840"/>
              <a:gd name="connsiteX174" fmla="*/ 1430709 w 1793053"/>
              <a:gd name="connsiteY174" fmla="*/ 97745 h 261840"/>
              <a:gd name="connsiteX175" fmla="*/ 1386503 w 1793053"/>
              <a:gd name="connsiteY175" fmla="*/ 54476 h 261840"/>
              <a:gd name="connsiteX176" fmla="*/ 432387 w 1793053"/>
              <a:gd name="connsiteY176" fmla="*/ 55099 h 261840"/>
              <a:gd name="connsiteX177" fmla="*/ 383203 w 1793053"/>
              <a:gd name="connsiteY177" fmla="*/ 85605 h 261840"/>
              <a:gd name="connsiteX178" fmla="*/ 383203 w 1793053"/>
              <a:gd name="connsiteY178" fmla="*/ 84049 h 261840"/>
              <a:gd name="connsiteX179" fmla="*/ 383203 w 1793053"/>
              <a:gd name="connsiteY179" fmla="*/ 57278 h 261840"/>
              <a:gd name="connsiteX180" fmla="*/ 360167 w 1793053"/>
              <a:gd name="connsiteY180" fmla="*/ 57278 h 261840"/>
              <a:gd name="connsiteX181" fmla="*/ 360167 w 1793053"/>
              <a:gd name="connsiteY181" fmla="*/ 204519 h 261840"/>
              <a:gd name="connsiteX182" fmla="*/ 383203 w 1793053"/>
              <a:gd name="connsiteY182" fmla="*/ 204519 h 261840"/>
              <a:gd name="connsiteX183" fmla="*/ 383203 w 1793053"/>
              <a:gd name="connsiteY183" fmla="*/ 121092 h 261840"/>
              <a:gd name="connsiteX184" fmla="*/ 432387 w 1793053"/>
              <a:gd name="connsiteY184" fmla="*/ 76578 h 261840"/>
              <a:gd name="connsiteX185" fmla="*/ 432387 w 1793053"/>
              <a:gd name="connsiteY185" fmla="*/ 55099 h 261840"/>
              <a:gd name="connsiteX186" fmla="*/ 1674137 w 1793053"/>
              <a:gd name="connsiteY186" fmla="*/ 56966 h 261840"/>
              <a:gd name="connsiteX187" fmla="*/ 1725504 w 1793053"/>
              <a:gd name="connsiteY187" fmla="*/ 203273 h 261840"/>
              <a:gd name="connsiteX188" fmla="*/ 1725504 w 1793053"/>
              <a:gd name="connsiteY188" fmla="*/ 204519 h 261840"/>
              <a:gd name="connsiteX189" fmla="*/ 1705581 w 1793053"/>
              <a:gd name="connsiteY189" fmla="*/ 241251 h 261840"/>
              <a:gd name="connsiteX190" fmla="*/ 1685032 w 1793053"/>
              <a:gd name="connsiteY190" fmla="*/ 246543 h 261840"/>
              <a:gd name="connsiteX191" fmla="*/ 1673830 w 1793053"/>
              <a:gd name="connsiteY191" fmla="*/ 244986 h 261840"/>
              <a:gd name="connsiteX192" fmla="*/ 1673830 w 1793053"/>
              <a:gd name="connsiteY192" fmla="*/ 262730 h 261840"/>
              <a:gd name="connsiteX193" fmla="*/ 1689079 w 1793053"/>
              <a:gd name="connsiteY193" fmla="*/ 264909 h 261840"/>
              <a:gd name="connsiteX194" fmla="*/ 1717096 w 1793053"/>
              <a:gd name="connsiteY194" fmla="*/ 256505 h 261840"/>
              <a:gd name="connsiteX195" fmla="*/ 1741693 w 1793053"/>
              <a:gd name="connsiteY195" fmla="*/ 216971 h 261840"/>
              <a:gd name="connsiteX196" fmla="*/ 1793054 w 1793053"/>
              <a:gd name="connsiteY196" fmla="*/ 56966 h 261840"/>
              <a:gd name="connsiteX197" fmla="*/ 1770643 w 1793053"/>
              <a:gd name="connsiteY197" fmla="*/ 56966 h 261840"/>
              <a:gd name="connsiteX198" fmla="*/ 1737019 w 1793053"/>
              <a:gd name="connsiteY198" fmla="*/ 170276 h 261840"/>
              <a:gd name="connsiteX199" fmla="*/ 1736712 w 1793053"/>
              <a:gd name="connsiteY199" fmla="*/ 172767 h 261840"/>
              <a:gd name="connsiteX200" fmla="*/ 1736086 w 1793053"/>
              <a:gd name="connsiteY200" fmla="*/ 170276 h 261840"/>
              <a:gd name="connsiteX201" fmla="*/ 1696553 w 1793053"/>
              <a:gd name="connsiteY201" fmla="*/ 56966 h 261840"/>
              <a:gd name="connsiteX202" fmla="*/ 1674137 w 1793053"/>
              <a:gd name="connsiteY202" fmla="*/ 56966 h 261840"/>
              <a:gd name="connsiteX203" fmla="*/ 268024 w 1793053"/>
              <a:gd name="connsiteY203" fmla="*/ 72220 h 261840"/>
              <a:gd name="connsiteX204" fmla="*/ 307559 w 1793053"/>
              <a:gd name="connsiteY204" fmla="*/ 130431 h 261840"/>
              <a:gd name="connsiteX205" fmla="*/ 268024 w 1793053"/>
              <a:gd name="connsiteY205" fmla="*/ 188643 h 261840"/>
              <a:gd name="connsiteX206" fmla="*/ 228490 w 1793053"/>
              <a:gd name="connsiteY206" fmla="*/ 130431 h 261840"/>
              <a:gd name="connsiteX207" fmla="*/ 268024 w 1793053"/>
              <a:gd name="connsiteY207" fmla="*/ 72220 h 261840"/>
              <a:gd name="connsiteX208" fmla="*/ 505544 w 1793053"/>
              <a:gd name="connsiteY208" fmla="*/ 72531 h 261840"/>
              <a:gd name="connsiteX209" fmla="*/ 540717 w 1793053"/>
              <a:gd name="connsiteY209" fmla="*/ 91520 h 261840"/>
              <a:gd name="connsiteX210" fmla="*/ 540717 w 1793053"/>
              <a:gd name="connsiteY210" fmla="*/ 161872 h 261840"/>
              <a:gd name="connsiteX211" fmla="*/ 505544 w 1793053"/>
              <a:gd name="connsiteY211" fmla="*/ 188643 h 261840"/>
              <a:gd name="connsiteX212" fmla="*/ 465386 w 1793053"/>
              <a:gd name="connsiteY212" fmla="*/ 129497 h 261840"/>
              <a:gd name="connsiteX213" fmla="*/ 505544 w 1793053"/>
              <a:gd name="connsiteY213" fmla="*/ 72531 h 261840"/>
              <a:gd name="connsiteX214" fmla="*/ 1597560 w 1793053"/>
              <a:gd name="connsiteY214" fmla="*/ 72531 h 261840"/>
              <a:gd name="connsiteX215" fmla="*/ 1635851 w 1793053"/>
              <a:gd name="connsiteY215" fmla="*/ 116734 h 261840"/>
              <a:gd name="connsiteX216" fmla="*/ 1558340 w 1793053"/>
              <a:gd name="connsiteY216" fmla="*/ 116734 h 261840"/>
              <a:gd name="connsiteX217" fmla="*/ 1597560 w 1793053"/>
              <a:gd name="connsiteY217" fmla="*/ 72531 h 261840"/>
              <a:gd name="connsiteX218" fmla="*/ 683290 w 1793053"/>
              <a:gd name="connsiteY218" fmla="*/ 124517 h 261840"/>
              <a:gd name="connsiteX219" fmla="*/ 683290 w 1793053"/>
              <a:gd name="connsiteY219" fmla="*/ 161872 h 261840"/>
              <a:gd name="connsiteX220" fmla="*/ 638464 w 1793053"/>
              <a:gd name="connsiteY220" fmla="*/ 189265 h 261840"/>
              <a:gd name="connsiteX221" fmla="*/ 616053 w 1793053"/>
              <a:gd name="connsiteY221" fmla="*/ 165607 h 261840"/>
              <a:gd name="connsiteX222" fmla="*/ 672395 w 1793053"/>
              <a:gd name="connsiteY222" fmla="*/ 127318 h 261840"/>
              <a:gd name="connsiteX223" fmla="*/ 683290 w 1793053"/>
              <a:gd name="connsiteY223" fmla="*/ 124517 h 261840"/>
              <a:gd name="connsiteX224" fmla="*/ 1258564 w 1793053"/>
              <a:gd name="connsiteY224" fmla="*/ 124517 h 261840"/>
              <a:gd name="connsiteX225" fmla="*/ 1258564 w 1793053"/>
              <a:gd name="connsiteY225" fmla="*/ 161872 h 261840"/>
              <a:gd name="connsiteX226" fmla="*/ 1213738 w 1793053"/>
              <a:gd name="connsiteY226" fmla="*/ 189265 h 261840"/>
              <a:gd name="connsiteX227" fmla="*/ 1191322 w 1793053"/>
              <a:gd name="connsiteY227" fmla="*/ 165607 h 261840"/>
              <a:gd name="connsiteX228" fmla="*/ 1247669 w 1793053"/>
              <a:gd name="connsiteY228" fmla="*/ 127318 h 261840"/>
              <a:gd name="connsiteX229" fmla="*/ 1258564 w 1793053"/>
              <a:gd name="connsiteY229" fmla="*/ 124517 h 26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793053" h="261840">
                <a:moveTo>
                  <a:pt x="1471175" y="0"/>
                </a:moveTo>
                <a:cubicBezTo>
                  <a:pt x="1471175" y="0"/>
                  <a:pt x="1471175" y="183973"/>
                  <a:pt x="1471175" y="183973"/>
                </a:cubicBezTo>
                <a:cubicBezTo>
                  <a:pt x="1471175" y="193063"/>
                  <a:pt x="1475928" y="198373"/>
                  <a:pt x="1480823" y="201717"/>
                </a:cubicBezTo>
                <a:cubicBezTo>
                  <a:pt x="1486077" y="205243"/>
                  <a:pt x="1493784" y="207009"/>
                  <a:pt x="1504173" y="207009"/>
                </a:cubicBezTo>
                <a:cubicBezTo>
                  <a:pt x="1510742" y="207009"/>
                  <a:pt x="1519428" y="204830"/>
                  <a:pt x="1519428" y="204830"/>
                </a:cubicBezTo>
                <a:cubicBezTo>
                  <a:pt x="1519428" y="204830"/>
                  <a:pt x="1519428" y="188331"/>
                  <a:pt x="1519428" y="188331"/>
                </a:cubicBezTo>
                <a:cubicBezTo>
                  <a:pt x="1516821" y="188493"/>
                  <a:pt x="1514515" y="188643"/>
                  <a:pt x="1511954" y="188643"/>
                </a:cubicBezTo>
                <a:cubicBezTo>
                  <a:pt x="1496494" y="188643"/>
                  <a:pt x="1494211" y="182602"/>
                  <a:pt x="1494211" y="175880"/>
                </a:cubicBezTo>
                <a:cubicBezTo>
                  <a:pt x="1494211" y="175880"/>
                  <a:pt x="1494211" y="0"/>
                  <a:pt x="1494211" y="0"/>
                </a:cubicBezTo>
                <a:lnTo>
                  <a:pt x="1471175" y="0"/>
                </a:lnTo>
                <a:close/>
                <a:moveTo>
                  <a:pt x="984626" y="1868"/>
                </a:moveTo>
                <a:cubicBezTo>
                  <a:pt x="967258" y="1868"/>
                  <a:pt x="951565" y="7314"/>
                  <a:pt x="940420" y="17121"/>
                </a:cubicBezTo>
                <a:cubicBezTo>
                  <a:pt x="929599" y="26687"/>
                  <a:pt x="923610" y="39891"/>
                  <a:pt x="923610" y="54165"/>
                </a:cubicBezTo>
                <a:cubicBezTo>
                  <a:pt x="923610" y="69884"/>
                  <a:pt x="929969" y="82167"/>
                  <a:pt x="943220" y="91831"/>
                </a:cubicBezTo>
                <a:cubicBezTo>
                  <a:pt x="954906" y="100364"/>
                  <a:pt x="970361" y="105874"/>
                  <a:pt x="985246" y="111131"/>
                </a:cubicBezTo>
                <a:cubicBezTo>
                  <a:pt x="1011117" y="120333"/>
                  <a:pt x="1035366" y="128732"/>
                  <a:pt x="1035366" y="152222"/>
                </a:cubicBezTo>
                <a:cubicBezTo>
                  <a:pt x="1035366" y="162668"/>
                  <a:pt x="1031808" y="171624"/>
                  <a:pt x="1025092" y="177747"/>
                </a:cubicBezTo>
                <a:cubicBezTo>
                  <a:pt x="1017703" y="184481"/>
                  <a:pt x="1007076" y="187709"/>
                  <a:pt x="993027" y="187709"/>
                </a:cubicBezTo>
                <a:cubicBezTo>
                  <a:pt x="968408" y="187709"/>
                  <a:pt x="950483" y="174077"/>
                  <a:pt x="940420" y="147552"/>
                </a:cubicBezTo>
                <a:cubicBezTo>
                  <a:pt x="940420" y="147552"/>
                  <a:pt x="918317" y="153467"/>
                  <a:pt x="918317" y="153467"/>
                </a:cubicBezTo>
                <a:cubicBezTo>
                  <a:pt x="923075" y="164224"/>
                  <a:pt x="931175" y="179748"/>
                  <a:pt x="942907" y="190199"/>
                </a:cubicBezTo>
                <a:cubicBezTo>
                  <a:pt x="955777" y="201742"/>
                  <a:pt x="971744" y="207320"/>
                  <a:pt x="991781" y="207320"/>
                </a:cubicBezTo>
                <a:cubicBezTo>
                  <a:pt x="1015512" y="207320"/>
                  <a:pt x="1033522" y="201200"/>
                  <a:pt x="1045328" y="188954"/>
                </a:cubicBezTo>
                <a:cubicBezTo>
                  <a:pt x="1057560" y="176206"/>
                  <a:pt x="1060270" y="159891"/>
                  <a:pt x="1060270" y="148486"/>
                </a:cubicBezTo>
                <a:cubicBezTo>
                  <a:pt x="1060270" y="132143"/>
                  <a:pt x="1053359" y="119523"/>
                  <a:pt x="1039413" y="109575"/>
                </a:cubicBezTo>
                <a:cubicBezTo>
                  <a:pt x="1027232" y="100840"/>
                  <a:pt x="1011476" y="95210"/>
                  <a:pt x="996141" y="89963"/>
                </a:cubicBezTo>
                <a:cubicBezTo>
                  <a:pt x="971158" y="81419"/>
                  <a:pt x="947313" y="73288"/>
                  <a:pt x="947580" y="52297"/>
                </a:cubicBezTo>
                <a:cubicBezTo>
                  <a:pt x="947666" y="42509"/>
                  <a:pt x="951064" y="34889"/>
                  <a:pt x="957229" y="29573"/>
                </a:cubicBezTo>
                <a:cubicBezTo>
                  <a:pt x="963513" y="24171"/>
                  <a:pt x="972473" y="21479"/>
                  <a:pt x="983999" y="21479"/>
                </a:cubicBezTo>
                <a:cubicBezTo>
                  <a:pt x="996107" y="21479"/>
                  <a:pt x="1006905" y="24864"/>
                  <a:pt x="1015130" y="31440"/>
                </a:cubicBezTo>
                <a:cubicBezTo>
                  <a:pt x="1022695" y="37430"/>
                  <a:pt x="1028200" y="46320"/>
                  <a:pt x="1030693" y="56344"/>
                </a:cubicBezTo>
                <a:cubicBezTo>
                  <a:pt x="1030693" y="56344"/>
                  <a:pt x="1052175" y="53542"/>
                  <a:pt x="1052175" y="53542"/>
                </a:cubicBezTo>
                <a:cubicBezTo>
                  <a:pt x="1042749" y="21416"/>
                  <a:pt x="1019718" y="1868"/>
                  <a:pt x="984626" y="1868"/>
                </a:cubicBezTo>
                <a:close/>
                <a:moveTo>
                  <a:pt x="0" y="4669"/>
                </a:moveTo>
                <a:lnTo>
                  <a:pt x="0" y="204519"/>
                </a:lnTo>
                <a:lnTo>
                  <a:pt x="23036" y="204519"/>
                </a:lnTo>
                <a:lnTo>
                  <a:pt x="23036" y="21790"/>
                </a:lnTo>
                <a:lnTo>
                  <a:pt x="23659" y="22413"/>
                </a:lnTo>
                <a:lnTo>
                  <a:pt x="78446" y="204519"/>
                </a:lnTo>
                <a:lnTo>
                  <a:pt x="96190" y="204519"/>
                </a:lnTo>
                <a:lnTo>
                  <a:pt x="151289" y="22413"/>
                </a:lnTo>
                <a:lnTo>
                  <a:pt x="151600" y="21790"/>
                </a:lnTo>
                <a:lnTo>
                  <a:pt x="151600" y="204519"/>
                </a:lnTo>
                <a:lnTo>
                  <a:pt x="174636" y="204519"/>
                </a:lnTo>
                <a:lnTo>
                  <a:pt x="174636" y="4669"/>
                </a:lnTo>
                <a:lnTo>
                  <a:pt x="136347" y="4669"/>
                </a:lnTo>
                <a:lnTo>
                  <a:pt x="87474" y="165296"/>
                </a:lnTo>
                <a:lnTo>
                  <a:pt x="87474" y="165918"/>
                </a:lnTo>
                <a:lnTo>
                  <a:pt x="87162" y="165296"/>
                </a:lnTo>
                <a:lnTo>
                  <a:pt x="38289" y="4669"/>
                </a:lnTo>
                <a:lnTo>
                  <a:pt x="0" y="4669"/>
                </a:lnTo>
                <a:close/>
                <a:moveTo>
                  <a:pt x="1096689" y="8716"/>
                </a:moveTo>
                <a:lnTo>
                  <a:pt x="1096689" y="56655"/>
                </a:lnTo>
                <a:lnTo>
                  <a:pt x="1074586" y="56655"/>
                </a:lnTo>
                <a:lnTo>
                  <a:pt x="1074586" y="75021"/>
                </a:lnTo>
                <a:cubicBezTo>
                  <a:pt x="1074586" y="75021"/>
                  <a:pt x="1096689" y="75021"/>
                  <a:pt x="1096689" y="75021"/>
                </a:cubicBezTo>
                <a:cubicBezTo>
                  <a:pt x="1096689" y="75021"/>
                  <a:pt x="1096689" y="177743"/>
                  <a:pt x="1096689" y="183973"/>
                </a:cubicBezTo>
                <a:cubicBezTo>
                  <a:pt x="1096689" y="193063"/>
                  <a:pt x="1100827" y="198373"/>
                  <a:pt x="1105716" y="201717"/>
                </a:cubicBezTo>
                <a:cubicBezTo>
                  <a:pt x="1110976" y="205243"/>
                  <a:pt x="1118666" y="207009"/>
                  <a:pt x="1129066" y="207009"/>
                </a:cubicBezTo>
                <a:cubicBezTo>
                  <a:pt x="1135640" y="207009"/>
                  <a:pt x="1144629" y="204830"/>
                  <a:pt x="1144629" y="204830"/>
                </a:cubicBezTo>
                <a:cubicBezTo>
                  <a:pt x="1144629" y="204830"/>
                  <a:pt x="1144629" y="188331"/>
                  <a:pt x="1144629" y="188331"/>
                </a:cubicBezTo>
                <a:cubicBezTo>
                  <a:pt x="1142073" y="188493"/>
                  <a:pt x="1139392" y="188643"/>
                  <a:pt x="1136847" y="188643"/>
                </a:cubicBezTo>
                <a:cubicBezTo>
                  <a:pt x="1121364" y="188643"/>
                  <a:pt x="1119725" y="182602"/>
                  <a:pt x="1119725" y="175880"/>
                </a:cubicBezTo>
                <a:cubicBezTo>
                  <a:pt x="1119725" y="175880"/>
                  <a:pt x="1119725" y="75021"/>
                  <a:pt x="1119725" y="75021"/>
                </a:cubicBezTo>
                <a:lnTo>
                  <a:pt x="1144629" y="75021"/>
                </a:lnTo>
                <a:lnTo>
                  <a:pt x="1144629" y="56655"/>
                </a:lnTo>
                <a:lnTo>
                  <a:pt x="1119725" y="56655"/>
                </a:lnTo>
                <a:lnTo>
                  <a:pt x="1119725" y="8716"/>
                </a:lnTo>
                <a:lnTo>
                  <a:pt x="1096689" y="8716"/>
                </a:lnTo>
                <a:close/>
                <a:moveTo>
                  <a:pt x="268024" y="53853"/>
                </a:moveTo>
                <a:cubicBezTo>
                  <a:pt x="248627" y="53853"/>
                  <a:pt x="232187" y="61669"/>
                  <a:pt x="220707" y="76266"/>
                </a:cubicBezTo>
                <a:cubicBezTo>
                  <a:pt x="210054" y="89889"/>
                  <a:pt x="204209" y="109135"/>
                  <a:pt x="204209" y="130431"/>
                </a:cubicBezTo>
                <a:cubicBezTo>
                  <a:pt x="204209" y="151747"/>
                  <a:pt x="210054" y="170957"/>
                  <a:pt x="220707" y="184596"/>
                </a:cubicBezTo>
                <a:cubicBezTo>
                  <a:pt x="232187" y="199232"/>
                  <a:pt x="248627" y="207009"/>
                  <a:pt x="268024" y="207009"/>
                </a:cubicBezTo>
                <a:cubicBezTo>
                  <a:pt x="287501" y="207009"/>
                  <a:pt x="303891" y="199232"/>
                  <a:pt x="315341" y="184596"/>
                </a:cubicBezTo>
                <a:cubicBezTo>
                  <a:pt x="325996" y="170957"/>
                  <a:pt x="331840" y="151747"/>
                  <a:pt x="331840" y="130431"/>
                </a:cubicBezTo>
                <a:cubicBezTo>
                  <a:pt x="331840" y="109135"/>
                  <a:pt x="325996" y="89889"/>
                  <a:pt x="315341" y="76266"/>
                </a:cubicBezTo>
                <a:cubicBezTo>
                  <a:pt x="303891" y="61669"/>
                  <a:pt x="287501" y="53853"/>
                  <a:pt x="268024" y="53853"/>
                </a:cubicBezTo>
                <a:close/>
                <a:moveTo>
                  <a:pt x="1596939" y="54165"/>
                </a:moveTo>
                <a:cubicBezTo>
                  <a:pt x="1587091" y="54165"/>
                  <a:pt x="1577938" y="55974"/>
                  <a:pt x="1570168" y="59457"/>
                </a:cubicBezTo>
                <a:cubicBezTo>
                  <a:pt x="1562564" y="62884"/>
                  <a:pt x="1555807" y="68045"/>
                  <a:pt x="1550553" y="74710"/>
                </a:cubicBezTo>
                <a:cubicBezTo>
                  <a:pt x="1540108" y="87792"/>
                  <a:pt x="1534057" y="107214"/>
                  <a:pt x="1534057" y="130742"/>
                </a:cubicBezTo>
                <a:cubicBezTo>
                  <a:pt x="1534057" y="156929"/>
                  <a:pt x="1541582" y="176910"/>
                  <a:pt x="1555226" y="190199"/>
                </a:cubicBezTo>
                <a:cubicBezTo>
                  <a:pt x="1569616" y="204247"/>
                  <a:pt x="1587957" y="207009"/>
                  <a:pt x="1600673" y="207009"/>
                </a:cubicBezTo>
                <a:cubicBezTo>
                  <a:pt x="1633728" y="207009"/>
                  <a:pt x="1649939" y="189126"/>
                  <a:pt x="1656708" y="172767"/>
                </a:cubicBezTo>
                <a:cubicBezTo>
                  <a:pt x="1656708" y="172767"/>
                  <a:pt x="1638339" y="163739"/>
                  <a:pt x="1638339" y="163739"/>
                </a:cubicBezTo>
                <a:cubicBezTo>
                  <a:pt x="1633876" y="173700"/>
                  <a:pt x="1623613" y="188954"/>
                  <a:pt x="1600673" y="188954"/>
                </a:cubicBezTo>
                <a:cubicBezTo>
                  <a:pt x="1587564" y="188954"/>
                  <a:pt x="1576840" y="183586"/>
                  <a:pt x="1569235" y="173701"/>
                </a:cubicBezTo>
                <a:cubicBezTo>
                  <a:pt x="1561886" y="164134"/>
                  <a:pt x="1557754" y="150894"/>
                  <a:pt x="1557714" y="135100"/>
                </a:cubicBezTo>
                <a:cubicBezTo>
                  <a:pt x="1557714" y="135101"/>
                  <a:pt x="1658575" y="135100"/>
                  <a:pt x="1658575" y="135100"/>
                </a:cubicBezTo>
                <a:cubicBezTo>
                  <a:pt x="1658575" y="135101"/>
                  <a:pt x="1658575" y="121092"/>
                  <a:pt x="1658575" y="121092"/>
                </a:cubicBezTo>
                <a:cubicBezTo>
                  <a:pt x="1658575" y="96895"/>
                  <a:pt x="1652131" y="78850"/>
                  <a:pt x="1640206" y="67861"/>
                </a:cubicBezTo>
                <a:cubicBezTo>
                  <a:pt x="1630056" y="58527"/>
                  <a:pt x="1615815" y="54165"/>
                  <a:pt x="1596939" y="54165"/>
                </a:cubicBezTo>
                <a:close/>
                <a:moveTo>
                  <a:pt x="503985" y="54476"/>
                </a:moveTo>
                <a:cubicBezTo>
                  <a:pt x="477994" y="54476"/>
                  <a:pt x="441104" y="71963"/>
                  <a:pt x="441104" y="130742"/>
                </a:cubicBezTo>
                <a:cubicBezTo>
                  <a:pt x="441104" y="187815"/>
                  <a:pt x="477880" y="207009"/>
                  <a:pt x="502738" y="207009"/>
                </a:cubicBezTo>
                <a:cubicBezTo>
                  <a:pt x="517248" y="207009"/>
                  <a:pt x="530431" y="198971"/>
                  <a:pt x="539470" y="187397"/>
                </a:cubicBezTo>
                <a:cubicBezTo>
                  <a:pt x="539470" y="187398"/>
                  <a:pt x="540717" y="186775"/>
                  <a:pt x="540717" y="186775"/>
                </a:cubicBezTo>
                <a:cubicBezTo>
                  <a:pt x="540717" y="186775"/>
                  <a:pt x="540717" y="214791"/>
                  <a:pt x="540717" y="214791"/>
                </a:cubicBezTo>
                <a:cubicBezTo>
                  <a:pt x="540717" y="234440"/>
                  <a:pt x="523714" y="246543"/>
                  <a:pt x="505544" y="246543"/>
                </a:cubicBezTo>
                <a:cubicBezTo>
                  <a:pt x="487876" y="246543"/>
                  <a:pt x="472239" y="243171"/>
                  <a:pt x="459471" y="237204"/>
                </a:cubicBezTo>
                <a:cubicBezTo>
                  <a:pt x="459471" y="237204"/>
                  <a:pt x="459471" y="257127"/>
                  <a:pt x="459471" y="257127"/>
                </a:cubicBezTo>
                <a:cubicBezTo>
                  <a:pt x="470224" y="261736"/>
                  <a:pt x="487722" y="264598"/>
                  <a:pt x="502738" y="264598"/>
                </a:cubicBezTo>
                <a:cubicBezTo>
                  <a:pt x="543631" y="264598"/>
                  <a:pt x="563133" y="242092"/>
                  <a:pt x="563133" y="209500"/>
                </a:cubicBezTo>
                <a:cubicBezTo>
                  <a:pt x="563133" y="209500"/>
                  <a:pt x="563133" y="57278"/>
                  <a:pt x="563133" y="57278"/>
                </a:cubicBezTo>
                <a:lnTo>
                  <a:pt x="546010" y="57278"/>
                </a:lnTo>
                <a:cubicBezTo>
                  <a:pt x="546010" y="57278"/>
                  <a:pt x="541030" y="72842"/>
                  <a:pt x="541030" y="72842"/>
                </a:cubicBezTo>
                <a:cubicBezTo>
                  <a:pt x="532577" y="61830"/>
                  <a:pt x="521511" y="54476"/>
                  <a:pt x="503985" y="54476"/>
                </a:cubicBezTo>
                <a:close/>
                <a:moveTo>
                  <a:pt x="652785" y="54476"/>
                </a:moveTo>
                <a:cubicBezTo>
                  <a:pt x="620066" y="54476"/>
                  <a:pt x="604578" y="74074"/>
                  <a:pt x="597998" y="86228"/>
                </a:cubicBezTo>
                <a:cubicBezTo>
                  <a:pt x="597998" y="86228"/>
                  <a:pt x="616361" y="95878"/>
                  <a:pt x="616361" y="95878"/>
                </a:cubicBezTo>
                <a:cubicBezTo>
                  <a:pt x="618939" y="88933"/>
                  <a:pt x="628218" y="72842"/>
                  <a:pt x="653093" y="72842"/>
                </a:cubicBezTo>
                <a:cubicBezTo>
                  <a:pt x="672708" y="72842"/>
                  <a:pt x="682670" y="81499"/>
                  <a:pt x="682670" y="98679"/>
                </a:cubicBezTo>
                <a:cubicBezTo>
                  <a:pt x="682670" y="98679"/>
                  <a:pt x="682670" y="103971"/>
                  <a:pt x="682670" y="103971"/>
                </a:cubicBezTo>
                <a:cubicBezTo>
                  <a:pt x="682670" y="103971"/>
                  <a:pt x="682829" y="105580"/>
                  <a:pt x="682357" y="106150"/>
                </a:cubicBezTo>
                <a:cubicBezTo>
                  <a:pt x="681628" y="107070"/>
                  <a:pt x="679562" y="107822"/>
                  <a:pt x="674575" y="108329"/>
                </a:cubicBezTo>
                <a:cubicBezTo>
                  <a:pt x="647110" y="111393"/>
                  <a:pt x="628855" y="115904"/>
                  <a:pt x="615427" y="124517"/>
                </a:cubicBezTo>
                <a:cubicBezTo>
                  <a:pt x="600849" y="133886"/>
                  <a:pt x="591770" y="147004"/>
                  <a:pt x="591770" y="164984"/>
                </a:cubicBezTo>
                <a:cubicBezTo>
                  <a:pt x="591770" y="177758"/>
                  <a:pt x="597952" y="188659"/>
                  <a:pt x="606092" y="196425"/>
                </a:cubicBezTo>
                <a:cubicBezTo>
                  <a:pt x="613651" y="203577"/>
                  <a:pt x="623960" y="207298"/>
                  <a:pt x="635350" y="207631"/>
                </a:cubicBezTo>
                <a:cubicBezTo>
                  <a:pt x="659599" y="208409"/>
                  <a:pt x="675560" y="198318"/>
                  <a:pt x="683290" y="186464"/>
                </a:cubicBezTo>
                <a:cubicBezTo>
                  <a:pt x="683888" y="194609"/>
                  <a:pt x="686808" y="199262"/>
                  <a:pt x="693251" y="202651"/>
                </a:cubicBezTo>
                <a:cubicBezTo>
                  <a:pt x="699302" y="205882"/>
                  <a:pt x="709224" y="205239"/>
                  <a:pt x="713487" y="204207"/>
                </a:cubicBezTo>
                <a:cubicBezTo>
                  <a:pt x="713487" y="204207"/>
                  <a:pt x="713487" y="188643"/>
                  <a:pt x="713487" y="188643"/>
                </a:cubicBezTo>
                <a:cubicBezTo>
                  <a:pt x="708353" y="188386"/>
                  <a:pt x="705080" y="185945"/>
                  <a:pt x="705080" y="179615"/>
                </a:cubicBezTo>
                <a:cubicBezTo>
                  <a:pt x="705080" y="179615"/>
                  <a:pt x="705080" y="108329"/>
                  <a:pt x="705080" y="108329"/>
                </a:cubicBezTo>
                <a:cubicBezTo>
                  <a:pt x="705080" y="108329"/>
                  <a:pt x="705080" y="98991"/>
                  <a:pt x="705080" y="98991"/>
                </a:cubicBezTo>
                <a:cubicBezTo>
                  <a:pt x="705080" y="84279"/>
                  <a:pt x="699308" y="72212"/>
                  <a:pt x="688271" y="64437"/>
                </a:cubicBezTo>
                <a:cubicBezTo>
                  <a:pt x="679169" y="57980"/>
                  <a:pt x="666458" y="54476"/>
                  <a:pt x="652785" y="54476"/>
                </a:cubicBezTo>
                <a:close/>
                <a:moveTo>
                  <a:pt x="811234" y="54476"/>
                </a:moveTo>
                <a:cubicBezTo>
                  <a:pt x="796241" y="54476"/>
                  <a:pt x="780895" y="62242"/>
                  <a:pt x="767962" y="76889"/>
                </a:cubicBezTo>
                <a:lnTo>
                  <a:pt x="767962" y="57278"/>
                </a:lnTo>
                <a:lnTo>
                  <a:pt x="744926" y="57278"/>
                </a:lnTo>
                <a:lnTo>
                  <a:pt x="744926" y="204830"/>
                </a:lnTo>
                <a:lnTo>
                  <a:pt x="767962" y="204830"/>
                </a:lnTo>
                <a:cubicBezTo>
                  <a:pt x="767962" y="204830"/>
                  <a:pt x="767962" y="95255"/>
                  <a:pt x="767962" y="95255"/>
                </a:cubicBezTo>
                <a:cubicBezTo>
                  <a:pt x="775800" y="86879"/>
                  <a:pt x="793372" y="72842"/>
                  <a:pt x="809367" y="72842"/>
                </a:cubicBezTo>
                <a:cubicBezTo>
                  <a:pt x="825397" y="72842"/>
                  <a:pt x="832398" y="80707"/>
                  <a:pt x="832398" y="98368"/>
                </a:cubicBezTo>
                <a:cubicBezTo>
                  <a:pt x="832398" y="98368"/>
                  <a:pt x="832398" y="204830"/>
                  <a:pt x="832398" y="204830"/>
                </a:cubicBezTo>
                <a:lnTo>
                  <a:pt x="855435" y="204830"/>
                </a:lnTo>
                <a:cubicBezTo>
                  <a:pt x="855435" y="204830"/>
                  <a:pt x="855435" y="97745"/>
                  <a:pt x="855435" y="97745"/>
                </a:cubicBezTo>
                <a:cubicBezTo>
                  <a:pt x="855435" y="65866"/>
                  <a:pt x="832762" y="54476"/>
                  <a:pt x="811234" y="54476"/>
                </a:cubicBezTo>
                <a:close/>
                <a:moveTo>
                  <a:pt x="1228054" y="54476"/>
                </a:moveTo>
                <a:cubicBezTo>
                  <a:pt x="1195358" y="54476"/>
                  <a:pt x="1179869" y="74074"/>
                  <a:pt x="1173266" y="86228"/>
                </a:cubicBezTo>
                <a:cubicBezTo>
                  <a:pt x="1173266" y="86228"/>
                  <a:pt x="1191635" y="95878"/>
                  <a:pt x="1191635" y="95878"/>
                </a:cubicBezTo>
                <a:cubicBezTo>
                  <a:pt x="1194219" y="88933"/>
                  <a:pt x="1203486" y="72842"/>
                  <a:pt x="1228367" y="72842"/>
                </a:cubicBezTo>
                <a:cubicBezTo>
                  <a:pt x="1247977" y="72842"/>
                  <a:pt x="1257938" y="81499"/>
                  <a:pt x="1257938" y="98679"/>
                </a:cubicBezTo>
                <a:cubicBezTo>
                  <a:pt x="1257938" y="98679"/>
                  <a:pt x="1257938" y="103971"/>
                  <a:pt x="1257938" y="103971"/>
                </a:cubicBezTo>
                <a:cubicBezTo>
                  <a:pt x="1257938" y="103971"/>
                  <a:pt x="1257779" y="105580"/>
                  <a:pt x="1257318" y="106150"/>
                </a:cubicBezTo>
                <a:cubicBezTo>
                  <a:pt x="1256600" y="107070"/>
                  <a:pt x="1254853" y="107822"/>
                  <a:pt x="1249844" y="108329"/>
                </a:cubicBezTo>
                <a:cubicBezTo>
                  <a:pt x="1222384" y="111388"/>
                  <a:pt x="1204124" y="115904"/>
                  <a:pt x="1190701" y="124517"/>
                </a:cubicBezTo>
                <a:cubicBezTo>
                  <a:pt x="1176129" y="133886"/>
                  <a:pt x="1167039" y="147004"/>
                  <a:pt x="1167039" y="164984"/>
                </a:cubicBezTo>
                <a:cubicBezTo>
                  <a:pt x="1167039" y="177758"/>
                  <a:pt x="1173215" y="188654"/>
                  <a:pt x="1181361" y="196425"/>
                </a:cubicBezTo>
                <a:cubicBezTo>
                  <a:pt x="1188925" y="203577"/>
                  <a:pt x="1199240" y="207298"/>
                  <a:pt x="1210624" y="207631"/>
                </a:cubicBezTo>
                <a:cubicBezTo>
                  <a:pt x="1234850" y="208409"/>
                  <a:pt x="1250828" y="198318"/>
                  <a:pt x="1258564" y="186464"/>
                </a:cubicBezTo>
                <a:cubicBezTo>
                  <a:pt x="1259173" y="194605"/>
                  <a:pt x="1262071" y="199262"/>
                  <a:pt x="1268526" y="202651"/>
                </a:cubicBezTo>
                <a:cubicBezTo>
                  <a:pt x="1274559" y="205882"/>
                  <a:pt x="1284487" y="205239"/>
                  <a:pt x="1288756" y="204207"/>
                </a:cubicBezTo>
                <a:cubicBezTo>
                  <a:pt x="1288756" y="204207"/>
                  <a:pt x="1288756" y="188643"/>
                  <a:pt x="1288756" y="188643"/>
                </a:cubicBezTo>
                <a:cubicBezTo>
                  <a:pt x="1283633" y="188386"/>
                  <a:pt x="1280354" y="185945"/>
                  <a:pt x="1280354" y="179615"/>
                </a:cubicBezTo>
                <a:cubicBezTo>
                  <a:pt x="1280354" y="179615"/>
                  <a:pt x="1280354" y="108329"/>
                  <a:pt x="1280354" y="108329"/>
                </a:cubicBezTo>
                <a:cubicBezTo>
                  <a:pt x="1280354" y="108329"/>
                  <a:pt x="1280354" y="98991"/>
                  <a:pt x="1280354" y="98991"/>
                </a:cubicBezTo>
                <a:cubicBezTo>
                  <a:pt x="1280354" y="84279"/>
                  <a:pt x="1274281" y="72212"/>
                  <a:pt x="1263232" y="64437"/>
                </a:cubicBezTo>
                <a:cubicBezTo>
                  <a:pt x="1254124" y="57980"/>
                  <a:pt x="1241721" y="54476"/>
                  <a:pt x="1228054" y="54476"/>
                </a:cubicBezTo>
                <a:close/>
                <a:moveTo>
                  <a:pt x="1386503" y="54476"/>
                </a:moveTo>
                <a:cubicBezTo>
                  <a:pt x="1371470" y="54476"/>
                  <a:pt x="1356169" y="62242"/>
                  <a:pt x="1343236" y="76889"/>
                </a:cubicBezTo>
                <a:lnTo>
                  <a:pt x="1343236" y="57278"/>
                </a:lnTo>
                <a:lnTo>
                  <a:pt x="1320200" y="57278"/>
                </a:lnTo>
                <a:lnTo>
                  <a:pt x="1320200" y="204830"/>
                </a:lnTo>
                <a:lnTo>
                  <a:pt x="1343236" y="204830"/>
                </a:lnTo>
                <a:cubicBezTo>
                  <a:pt x="1343236" y="204830"/>
                  <a:pt x="1343236" y="95255"/>
                  <a:pt x="1343236" y="95255"/>
                </a:cubicBezTo>
                <a:cubicBezTo>
                  <a:pt x="1351086" y="86874"/>
                  <a:pt x="1368624" y="72842"/>
                  <a:pt x="1384636" y="72842"/>
                </a:cubicBezTo>
                <a:cubicBezTo>
                  <a:pt x="1400642" y="72842"/>
                  <a:pt x="1407672" y="80707"/>
                  <a:pt x="1407672" y="98368"/>
                </a:cubicBezTo>
                <a:cubicBezTo>
                  <a:pt x="1407672" y="98368"/>
                  <a:pt x="1407672" y="204830"/>
                  <a:pt x="1407672" y="204830"/>
                </a:cubicBezTo>
                <a:lnTo>
                  <a:pt x="1430709" y="204830"/>
                </a:lnTo>
                <a:cubicBezTo>
                  <a:pt x="1430709" y="204830"/>
                  <a:pt x="1430709" y="97745"/>
                  <a:pt x="1430709" y="97745"/>
                </a:cubicBezTo>
                <a:cubicBezTo>
                  <a:pt x="1430709" y="65866"/>
                  <a:pt x="1408037" y="54476"/>
                  <a:pt x="1386503" y="54476"/>
                </a:cubicBezTo>
                <a:close/>
                <a:moveTo>
                  <a:pt x="432387" y="55099"/>
                </a:moveTo>
                <a:cubicBezTo>
                  <a:pt x="409015" y="55099"/>
                  <a:pt x="395164" y="64160"/>
                  <a:pt x="383203" y="85605"/>
                </a:cubicBezTo>
                <a:lnTo>
                  <a:pt x="383203" y="84049"/>
                </a:lnTo>
                <a:lnTo>
                  <a:pt x="383203" y="57278"/>
                </a:lnTo>
                <a:lnTo>
                  <a:pt x="360167" y="57278"/>
                </a:lnTo>
                <a:lnTo>
                  <a:pt x="360167" y="204519"/>
                </a:lnTo>
                <a:lnTo>
                  <a:pt x="383203" y="204519"/>
                </a:lnTo>
                <a:cubicBezTo>
                  <a:pt x="383203" y="204519"/>
                  <a:pt x="383203" y="121092"/>
                  <a:pt x="383203" y="121092"/>
                </a:cubicBezTo>
                <a:cubicBezTo>
                  <a:pt x="388890" y="90786"/>
                  <a:pt x="404935" y="76578"/>
                  <a:pt x="432387" y="76578"/>
                </a:cubicBezTo>
                <a:cubicBezTo>
                  <a:pt x="432387" y="76578"/>
                  <a:pt x="432387" y="55099"/>
                  <a:pt x="432387" y="55099"/>
                </a:cubicBezTo>
                <a:close/>
                <a:moveTo>
                  <a:pt x="1674137" y="56966"/>
                </a:moveTo>
                <a:lnTo>
                  <a:pt x="1725504" y="203273"/>
                </a:lnTo>
                <a:cubicBezTo>
                  <a:pt x="1725504" y="203273"/>
                  <a:pt x="1725504" y="204519"/>
                  <a:pt x="1725504" y="204519"/>
                </a:cubicBezTo>
                <a:cubicBezTo>
                  <a:pt x="1722436" y="218540"/>
                  <a:pt x="1713556" y="235850"/>
                  <a:pt x="1705581" y="241251"/>
                </a:cubicBezTo>
                <a:cubicBezTo>
                  <a:pt x="1698534" y="246032"/>
                  <a:pt x="1690906" y="246543"/>
                  <a:pt x="1685032" y="246543"/>
                </a:cubicBezTo>
                <a:cubicBezTo>
                  <a:pt x="1682203" y="246543"/>
                  <a:pt x="1676346" y="245586"/>
                  <a:pt x="1673830" y="244986"/>
                </a:cubicBezTo>
                <a:cubicBezTo>
                  <a:pt x="1673830" y="244986"/>
                  <a:pt x="1673830" y="262730"/>
                  <a:pt x="1673830" y="262730"/>
                </a:cubicBezTo>
                <a:cubicBezTo>
                  <a:pt x="1677017" y="263512"/>
                  <a:pt x="1684372" y="264909"/>
                  <a:pt x="1689079" y="264909"/>
                </a:cubicBezTo>
                <a:cubicBezTo>
                  <a:pt x="1700060" y="264909"/>
                  <a:pt x="1709315" y="262161"/>
                  <a:pt x="1717096" y="256505"/>
                </a:cubicBezTo>
                <a:cubicBezTo>
                  <a:pt x="1726415" y="249733"/>
                  <a:pt x="1736735" y="232083"/>
                  <a:pt x="1741693" y="216971"/>
                </a:cubicBezTo>
                <a:cubicBezTo>
                  <a:pt x="1741693" y="216971"/>
                  <a:pt x="1793054" y="56966"/>
                  <a:pt x="1793054" y="56966"/>
                </a:cubicBezTo>
                <a:lnTo>
                  <a:pt x="1770643" y="56966"/>
                </a:lnTo>
                <a:lnTo>
                  <a:pt x="1737019" y="170276"/>
                </a:lnTo>
                <a:lnTo>
                  <a:pt x="1736712" y="172767"/>
                </a:lnTo>
                <a:lnTo>
                  <a:pt x="1736086" y="170276"/>
                </a:lnTo>
                <a:lnTo>
                  <a:pt x="1696553" y="56966"/>
                </a:lnTo>
                <a:lnTo>
                  <a:pt x="1674137" y="56966"/>
                </a:lnTo>
                <a:close/>
                <a:moveTo>
                  <a:pt x="268024" y="72220"/>
                </a:moveTo>
                <a:cubicBezTo>
                  <a:pt x="292823" y="72220"/>
                  <a:pt x="307559" y="93986"/>
                  <a:pt x="307559" y="130431"/>
                </a:cubicBezTo>
                <a:cubicBezTo>
                  <a:pt x="307558" y="166886"/>
                  <a:pt x="292823" y="188643"/>
                  <a:pt x="268024" y="188643"/>
                </a:cubicBezTo>
                <a:cubicBezTo>
                  <a:pt x="243265" y="188643"/>
                  <a:pt x="228490" y="166886"/>
                  <a:pt x="228490" y="130431"/>
                </a:cubicBezTo>
                <a:cubicBezTo>
                  <a:pt x="228490" y="93986"/>
                  <a:pt x="243265" y="72220"/>
                  <a:pt x="268024" y="72220"/>
                </a:cubicBezTo>
                <a:close/>
                <a:moveTo>
                  <a:pt x="505544" y="72531"/>
                </a:moveTo>
                <a:cubicBezTo>
                  <a:pt x="518540" y="72531"/>
                  <a:pt x="529947" y="78146"/>
                  <a:pt x="540717" y="91520"/>
                </a:cubicBezTo>
                <a:cubicBezTo>
                  <a:pt x="540717" y="91520"/>
                  <a:pt x="540717" y="161872"/>
                  <a:pt x="540717" y="161872"/>
                </a:cubicBezTo>
                <a:cubicBezTo>
                  <a:pt x="534757" y="178841"/>
                  <a:pt x="517680" y="188643"/>
                  <a:pt x="505544" y="188643"/>
                </a:cubicBezTo>
                <a:cubicBezTo>
                  <a:pt x="481785" y="188643"/>
                  <a:pt x="465386" y="173851"/>
                  <a:pt x="465386" y="129497"/>
                </a:cubicBezTo>
                <a:cubicBezTo>
                  <a:pt x="465386" y="92202"/>
                  <a:pt x="480106" y="72531"/>
                  <a:pt x="505544" y="72531"/>
                </a:cubicBezTo>
                <a:close/>
                <a:moveTo>
                  <a:pt x="1597560" y="72531"/>
                </a:moveTo>
                <a:cubicBezTo>
                  <a:pt x="1623954" y="72531"/>
                  <a:pt x="1635754" y="86487"/>
                  <a:pt x="1635851" y="116734"/>
                </a:cubicBezTo>
                <a:cubicBezTo>
                  <a:pt x="1635851" y="116734"/>
                  <a:pt x="1558340" y="116734"/>
                  <a:pt x="1558340" y="116734"/>
                </a:cubicBezTo>
                <a:cubicBezTo>
                  <a:pt x="1560344" y="86511"/>
                  <a:pt x="1573009" y="72531"/>
                  <a:pt x="1597560" y="72531"/>
                </a:cubicBezTo>
                <a:close/>
                <a:moveTo>
                  <a:pt x="683290" y="124517"/>
                </a:moveTo>
                <a:cubicBezTo>
                  <a:pt x="683290" y="124517"/>
                  <a:pt x="683290" y="161872"/>
                  <a:pt x="683290" y="161872"/>
                </a:cubicBezTo>
                <a:cubicBezTo>
                  <a:pt x="682231" y="174768"/>
                  <a:pt x="658130" y="190377"/>
                  <a:pt x="638464" y="189265"/>
                </a:cubicBezTo>
                <a:cubicBezTo>
                  <a:pt x="627614" y="188670"/>
                  <a:pt x="617163" y="179934"/>
                  <a:pt x="616053" y="165607"/>
                </a:cubicBezTo>
                <a:cubicBezTo>
                  <a:pt x="614249" y="141665"/>
                  <a:pt x="632242" y="131725"/>
                  <a:pt x="672395" y="127318"/>
                </a:cubicBezTo>
                <a:cubicBezTo>
                  <a:pt x="675190" y="127062"/>
                  <a:pt x="680592" y="126071"/>
                  <a:pt x="683290" y="124517"/>
                </a:cubicBezTo>
                <a:close/>
                <a:moveTo>
                  <a:pt x="1258564" y="124517"/>
                </a:moveTo>
                <a:cubicBezTo>
                  <a:pt x="1258564" y="124517"/>
                  <a:pt x="1258564" y="161872"/>
                  <a:pt x="1258564" y="161872"/>
                </a:cubicBezTo>
                <a:cubicBezTo>
                  <a:pt x="1257500" y="174762"/>
                  <a:pt x="1233399" y="190377"/>
                  <a:pt x="1213738" y="189265"/>
                </a:cubicBezTo>
                <a:cubicBezTo>
                  <a:pt x="1202906" y="188666"/>
                  <a:pt x="1192403" y="179929"/>
                  <a:pt x="1191322" y="165607"/>
                </a:cubicBezTo>
                <a:cubicBezTo>
                  <a:pt x="1189495" y="141665"/>
                  <a:pt x="1207505" y="131725"/>
                  <a:pt x="1247669" y="127318"/>
                </a:cubicBezTo>
                <a:cubicBezTo>
                  <a:pt x="1250441" y="127062"/>
                  <a:pt x="1255883" y="126071"/>
                  <a:pt x="1258564" y="124517"/>
                </a:cubicBezTo>
                <a:close/>
              </a:path>
            </a:pathLst>
          </a:custGeom>
          <a:solidFill>
            <a:srgbClr val="000000"/>
          </a:solidFill>
          <a:ln w="505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EB964C-D941-4B39-AB79-D3E0A3D9FB89}"/>
              </a:ext>
            </a:extLst>
          </p:cNvPr>
          <p:cNvSpPr/>
          <p:nvPr userDrawn="1"/>
        </p:nvSpPr>
        <p:spPr>
          <a:xfrm>
            <a:off x="285750" y="495301"/>
            <a:ext cx="45721" cy="5303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71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3984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C20B6289-350D-4B85-BF46-D298EFD2367F}"/>
              </a:ext>
            </a:extLst>
          </p:cNvPr>
          <p:cNvSpPr txBox="1">
            <a:spLocks/>
          </p:cNvSpPr>
          <p:nvPr/>
        </p:nvSpPr>
        <p:spPr>
          <a:xfrm>
            <a:off x="495302" y="6546921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marL="0" marR="0" lvl="0" indent="0" algn="r" defTabSz="742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3F5A6DD-080D-4989-8CDE-09D4527E7C1C}"/>
              </a:ext>
            </a:extLst>
          </p:cNvPr>
          <p:cNvCxnSpPr>
            <a:cxnSpLocks/>
          </p:cNvCxnSpPr>
          <p:nvPr/>
        </p:nvCxnSpPr>
        <p:spPr>
          <a:xfrm>
            <a:off x="2888834" y="6618774"/>
            <a:ext cx="64837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29BD794-B599-4315-8617-30846F624DA5}"/>
              </a:ext>
            </a:extLst>
          </p:cNvPr>
          <p:cNvSpPr txBox="1">
            <a:spLocks/>
          </p:cNvSpPr>
          <p:nvPr/>
        </p:nvSpPr>
        <p:spPr>
          <a:xfrm>
            <a:off x="492876" y="6515092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5110E-A93C-E24B-BA01-8EFF0EF70079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BFFC90CB-F2A6-4E9D-AE80-56D45DB04D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3513" y="6493399"/>
            <a:ext cx="888432" cy="25883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B5DE7-2325-44C6-8207-BE0F7B9F68CC}"/>
              </a:ext>
            </a:extLst>
          </p:cNvPr>
          <p:cNvCxnSpPr/>
          <p:nvPr userDrawn="1"/>
        </p:nvCxnSpPr>
        <p:spPr>
          <a:xfrm>
            <a:off x="10784366" y="6493399"/>
            <a:ext cx="0" cy="2588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A38AB34-62FA-4212-B5A6-F556BDA880D2}"/>
              </a:ext>
            </a:extLst>
          </p:cNvPr>
          <p:cNvSpPr/>
          <p:nvPr userDrawn="1"/>
        </p:nvSpPr>
        <p:spPr>
          <a:xfrm>
            <a:off x="9467851" y="6543762"/>
            <a:ext cx="1247371" cy="182154"/>
          </a:xfrm>
          <a:custGeom>
            <a:avLst/>
            <a:gdLst>
              <a:gd name="connsiteX0" fmla="*/ 1471175 w 1793053"/>
              <a:gd name="connsiteY0" fmla="*/ 0 h 261840"/>
              <a:gd name="connsiteX1" fmla="*/ 1471175 w 1793053"/>
              <a:gd name="connsiteY1" fmla="*/ 183973 h 261840"/>
              <a:gd name="connsiteX2" fmla="*/ 1480823 w 1793053"/>
              <a:gd name="connsiteY2" fmla="*/ 201717 h 261840"/>
              <a:gd name="connsiteX3" fmla="*/ 1504173 w 1793053"/>
              <a:gd name="connsiteY3" fmla="*/ 207009 h 261840"/>
              <a:gd name="connsiteX4" fmla="*/ 1519428 w 1793053"/>
              <a:gd name="connsiteY4" fmla="*/ 204830 h 261840"/>
              <a:gd name="connsiteX5" fmla="*/ 1519428 w 1793053"/>
              <a:gd name="connsiteY5" fmla="*/ 188331 h 261840"/>
              <a:gd name="connsiteX6" fmla="*/ 1511954 w 1793053"/>
              <a:gd name="connsiteY6" fmla="*/ 188643 h 261840"/>
              <a:gd name="connsiteX7" fmla="*/ 1494211 w 1793053"/>
              <a:gd name="connsiteY7" fmla="*/ 175880 h 261840"/>
              <a:gd name="connsiteX8" fmla="*/ 1494211 w 1793053"/>
              <a:gd name="connsiteY8" fmla="*/ 0 h 261840"/>
              <a:gd name="connsiteX9" fmla="*/ 1471175 w 1793053"/>
              <a:gd name="connsiteY9" fmla="*/ 0 h 261840"/>
              <a:gd name="connsiteX10" fmla="*/ 984626 w 1793053"/>
              <a:gd name="connsiteY10" fmla="*/ 1868 h 261840"/>
              <a:gd name="connsiteX11" fmla="*/ 940420 w 1793053"/>
              <a:gd name="connsiteY11" fmla="*/ 17121 h 261840"/>
              <a:gd name="connsiteX12" fmla="*/ 923610 w 1793053"/>
              <a:gd name="connsiteY12" fmla="*/ 54165 h 261840"/>
              <a:gd name="connsiteX13" fmla="*/ 943220 w 1793053"/>
              <a:gd name="connsiteY13" fmla="*/ 91831 h 261840"/>
              <a:gd name="connsiteX14" fmla="*/ 985246 w 1793053"/>
              <a:gd name="connsiteY14" fmla="*/ 111131 h 261840"/>
              <a:gd name="connsiteX15" fmla="*/ 1035366 w 1793053"/>
              <a:gd name="connsiteY15" fmla="*/ 152222 h 261840"/>
              <a:gd name="connsiteX16" fmla="*/ 1025092 w 1793053"/>
              <a:gd name="connsiteY16" fmla="*/ 177747 h 261840"/>
              <a:gd name="connsiteX17" fmla="*/ 993027 w 1793053"/>
              <a:gd name="connsiteY17" fmla="*/ 187709 h 261840"/>
              <a:gd name="connsiteX18" fmla="*/ 940420 w 1793053"/>
              <a:gd name="connsiteY18" fmla="*/ 147552 h 261840"/>
              <a:gd name="connsiteX19" fmla="*/ 918317 w 1793053"/>
              <a:gd name="connsiteY19" fmla="*/ 153467 h 261840"/>
              <a:gd name="connsiteX20" fmla="*/ 942907 w 1793053"/>
              <a:gd name="connsiteY20" fmla="*/ 190199 h 261840"/>
              <a:gd name="connsiteX21" fmla="*/ 991781 w 1793053"/>
              <a:gd name="connsiteY21" fmla="*/ 207320 h 261840"/>
              <a:gd name="connsiteX22" fmla="*/ 1045328 w 1793053"/>
              <a:gd name="connsiteY22" fmla="*/ 188954 h 261840"/>
              <a:gd name="connsiteX23" fmla="*/ 1060270 w 1793053"/>
              <a:gd name="connsiteY23" fmla="*/ 148486 h 261840"/>
              <a:gd name="connsiteX24" fmla="*/ 1039413 w 1793053"/>
              <a:gd name="connsiteY24" fmla="*/ 109575 h 261840"/>
              <a:gd name="connsiteX25" fmla="*/ 996141 w 1793053"/>
              <a:gd name="connsiteY25" fmla="*/ 89963 h 261840"/>
              <a:gd name="connsiteX26" fmla="*/ 947580 w 1793053"/>
              <a:gd name="connsiteY26" fmla="*/ 52297 h 261840"/>
              <a:gd name="connsiteX27" fmla="*/ 957229 w 1793053"/>
              <a:gd name="connsiteY27" fmla="*/ 29573 h 261840"/>
              <a:gd name="connsiteX28" fmla="*/ 983999 w 1793053"/>
              <a:gd name="connsiteY28" fmla="*/ 21479 h 261840"/>
              <a:gd name="connsiteX29" fmla="*/ 1015130 w 1793053"/>
              <a:gd name="connsiteY29" fmla="*/ 31440 h 261840"/>
              <a:gd name="connsiteX30" fmla="*/ 1030693 w 1793053"/>
              <a:gd name="connsiteY30" fmla="*/ 56344 h 261840"/>
              <a:gd name="connsiteX31" fmla="*/ 1052175 w 1793053"/>
              <a:gd name="connsiteY31" fmla="*/ 53542 h 261840"/>
              <a:gd name="connsiteX32" fmla="*/ 984626 w 1793053"/>
              <a:gd name="connsiteY32" fmla="*/ 1868 h 261840"/>
              <a:gd name="connsiteX33" fmla="*/ 0 w 1793053"/>
              <a:gd name="connsiteY33" fmla="*/ 4669 h 261840"/>
              <a:gd name="connsiteX34" fmla="*/ 0 w 1793053"/>
              <a:gd name="connsiteY34" fmla="*/ 204519 h 261840"/>
              <a:gd name="connsiteX35" fmla="*/ 23036 w 1793053"/>
              <a:gd name="connsiteY35" fmla="*/ 204519 h 261840"/>
              <a:gd name="connsiteX36" fmla="*/ 23036 w 1793053"/>
              <a:gd name="connsiteY36" fmla="*/ 21790 h 261840"/>
              <a:gd name="connsiteX37" fmla="*/ 23659 w 1793053"/>
              <a:gd name="connsiteY37" fmla="*/ 22413 h 261840"/>
              <a:gd name="connsiteX38" fmla="*/ 78446 w 1793053"/>
              <a:gd name="connsiteY38" fmla="*/ 204519 h 261840"/>
              <a:gd name="connsiteX39" fmla="*/ 96190 w 1793053"/>
              <a:gd name="connsiteY39" fmla="*/ 204519 h 261840"/>
              <a:gd name="connsiteX40" fmla="*/ 151289 w 1793053"/>
              <a:gd name="connsiteY40" fmla="*/ 22413 h 261840"/>
              <a:gd name="connsiteX41" fmla="*/ 151600 w 1793053"/>
              <a:gd name="connsiteY41" fmla="*/ 21790 h 261840"/>
              <a:gd name="connsiteX42" fmla="*/ 151600 w 1793053"/>
              <a:gd name="connsiteY42" fmla="*/ 204519 h 261840"/>
              <a:gd name="connsiteX43" fmla="*/ 174636 w 1793053"/>
              <a:gd name="connsiteY43" fmla="*/ 204519 h 261840"/>
              <a:gd name="connsiteX44" fmla="*/ 174636 w 1793053"/>
              <a:gd name="connsiteY44" fmla="*/ 4669 h 261840"/>
              <a:gd name="connsiteX45" fmla="*/ 136347 w 1793053"/>
              <a:gd name="connsiteY45" fmla="*/ 4669 h 261840"/>
              <a:gd name="connsiteX46" fmla="*/ 87474 w 1793053"/>
              <a:gd name="connsiteY46" fmla="*/ 165296 h 261840"/>
              <a:gd name="connsiteX47" fmla="*/ 87474 w 1793053"/>
              <a:gd name="connsiteY47" fmla="*/ 165918 h 261840"/>
              <a:gd name="connsiteX48" fmla="*/ 87162 w 1793053"/>
              <a:gd name="connsiteY48" fmla="*/ 165296 h 261840"/>
              <a:gd name="connsiteX49" fmla="*/ 38289 w 1793053"/>
              <a:gd name="connsiteY49" fmla="*/ 4669 h 261840"/>
              <a:gd name="connsiteX50" fmla="*/ 0 w 1793053"/>
              <a:gd name="connsiteY50" fmla="*/ 4669 h 261840"/>
              <a:gd name="connsiteX51" fmla="*/ 1096689 w 1793053"/>
              <a:gd name="connsiteY51" fmla="*/ 8716 h 261840"/>
              <a:gd name="connsiteX52" fmla="*/ 1096689 w 1793053"/>
              <a:gd name="connsiteY52" fmla="*/ 56655 h 261840"/>
              <a:gd name="connsiteX53" fmla="*/ 1074586 w 1793053"/>
              <a:gd name="connsiteY53" fmla="*/ 56655 h 261840"/>
              <a:gd name="connsiteX54" fmla="*/ 1074586 w 1793053"/>
              <a:gd name="connsiteY54" fmla="*/ 75021 h 261840"/>
              <a:gd name="connsiteX55" fmla="*/ 1096689 w 1793053"/>
              <a:gd name="connsiteY55" fmla="*/ 75021 h 261840"/>
              <a:gd name="connsiteX56" fmla="*/ 1096689 w 1793053"/>
              <a:gd name="connsiteY56" fmla="*/ 183973 h 261840"/>
              <a:gd name="connsiteX57" fmla="*/ 1105716 w 1793053"/>
              <a:gd name="connsiteY57" fmla="*/ 201717 h 261840"/>
              <a:gd name="connsiteX58" fmla="*/ 1129066 w 1793053"/>
              <a:gd name="connsiteY58" fmla="*/ 207009 h 261840"/>
              <a:gd name="connsiteX59" fmla="*/ 1144629 w 1793053"/>
              <a:gd name="connsiteY59" fmla="*/ 204830 h 261840"/>
              <a:gd name="connsiteX60" fmla="*/ 1144629 w 1793053"/>
              <a:gd name="connsiteY60" fmla="*/ 188331 h 261840"/>
              <a:gd name="connsiteX61" fmla="*/ 1136847 w 1793053"/>
              <a:gd name="connsiteY61" fmla="*/ 188643 h 261840"/>
              <a:gd name="connsiteX62" fmla="*/ 1119725 w 1793053"/>
              <a:gd name="connsiteY62" fmla="*/ 175880 h 261840"/>
              <a:gd name="connsiteX63" fmla="*/ 1119725 w 1793053"/>
              <a:gd name="connsiteY63" fmla="*/ 75021 h 261840"/>
              <a:gd name="connsiteX64" fmla="*/ 1144629 w 1793053"/>
              <a:gd name="connsiteY64" fmla="*/ 75021 h 261840"/>
              <a:gd name="connsiteX65" fmla="*/ 1144629 w 1793053"/>
              <a:gd name="connsiteY65" fmla="*/ 56655 h 261840"/>
              <a:gd name="connsiteX66" fmla="*/ 1119725 w 1793053"/>
              <a:gd name="connsiteY66" fmla="*/ 56655 h 261840"/>
              <a:gd name="connsiteX67" fmla="*/ 1119725 w 1793053"/>
              <a:gd name="connsiteY67" fmla="*/ 8716 h 261840"/>
              <a:gd name="connsiteX68" fmla="*/ 1096689 w 1793053"/>
              <a:gd name="connsiteY68" fmla="*/ 8716 h 261840"/>
              <a:gd name="connsiteX69" fmla="*/ 268024 w 1793053"/>
              <a:gd name="connsiteY69" fmla="*/ 53853 h 261840"/>
              <a:gd name="connsiteX70" fmla="*/ 220707 w 1793053"/>
              <a:gd name="connsiteY70" fmla="*/ 76266 h 261840"/>
              <a:gd name="connsiteX71" fmla="*/ 204209 w 1793053"/>
              <a:gd name="connsiteY71" fmla="*/ 130431 h 261840"/>
              <a:gd name="connsiteX72" fmla="*/ 220707 w 1793053"/>
              <a:gd name="connsiteY72" fmla="*/ 184596 h 261840"/>
              <a:gd name="connsiteX73" fmla="*/ 268024 w 1793053"/>
              <a:gd name="connsiteY73" fmla="*/ 207009 h 261840"/>
              <a:gd name="connsiteX74" fmla="*/ 315341 w 1793053"/>
              <a:gd name="connsiteY74" fmla="*/ 184596 h 261840"/>
              <a:gd name="connsiteX75" fmla="*/ 331840 w 1793053"/>
              <a:gd name="connsiteY75" fmla="*/ 130431 h 261840"/>
              <a:gd name="connsiteX76" fmla="*/ 315341 w 1793053"/>
              <a:gd name="connsiteY76" fmla="*/ 76266 h 261840"/>
              <a:gd name="connsiteX77" fmla="*/ 268024 w 1793053"/>
              <a:gd name="connsiteY77" fmla="*/ 53853 h 261840"/>
              <a:gd name="connsiteX78" fmla="*/ 1596939 w 1793053"/>
              <a:gd name="connsiteY78" fmla="*/ 54165 h 261840"/>
              <a:gd name="connsiteX79" fmla="*/ 1570168 w 1793053"/>
              <a:gd name="connsiteY79" fmla="*/ 59457 h 261840"/>
              <a:gd name="connsiteX80" fmla="*/ 1550553 w 1793053"/>
              <a:gd name="connsiteY80" fmla="*/ 74710 h 261840"/>
              <a:gd name="connsiteX81" fmla="*/ 1534057 w 1793053"/>
              <a:gd name="connsiteY81" fmla="*/ 130742 h 261840"/>
              <a:gd name="connsiteX82" fmla="*/ 1555226 w 1793053"/>
              <a:gd name="connsiteY82" fmla="*/ 190199 h 261840"/>
              <a:gd name="connsiteX83" fmla="*/ 1600673 w 1793053"/>
              <a:gd name="connsiteY83" fmla="*/ 207009 h 261840"/>
              <a:gd name="connsiteX84" fmla="*/ 1656708 w 1793053"/>
              <a:gd name="connsiteY84" fmla="*/ 172767 h 261840"/>
              <a:gd name="connsiteX85" fmla="*/ 1638339 w 1793053"/>
              <a:gd name="connsiteY85" fmla="*/ 163739 h 261840"/>
              <a:gd name="connsiteX86" fmla="*/ 1600673 w 1793053"/>
              <a:gd name="connsiteY86" fmla="*/ 188954 h 261840"/>
              <a:gd name="connsiteX87" fmla="*/ 1569235 w 1793053"/>
              <a:gd name="connsiteY87" fmla="*/ 173701 h 261840"/>
              <a:gd name="connsiteX88" fmla="*/ 1557714 w 1793053"/>
              <a:gd name="connsiteY88" fmla="*/ 135100 h 261840"/>
              <a:gd name="connsiteX89" fmla="*/ 1658575 w 1793053"/>
              <a:gd name="connsiteY89" fmla="*/ 135100 h 261840"/>
              <a:gd name="connsiteX90" fmla="*/ 1658575 w 1793053"/>
              <a:gd name="connsiteY90" fmla="*/ 121092 h 261840"/>
              <a:gd name="connsiteX91" fmla="*/ 1640206 w 1793053"/>
              <a:gd name="connsiteY91" fmla="*/ 67861 h 261840"/>
              <a:gd name="connsiteX92" fmla="*/ 1596939 w 1793053"/>
              <a:gd name="connsiteY92" fmla="*/ 54165 h 261840"/>
              <a:gd name="connsiteX93" fmla="*/ 503985 w 1793053"/>
              <a:gd name="connsiteY93" fmla="*/ 54476 h 261840"/>
              <a:gd name="connsiteX94" fmla="*/ 441104 w 1793053"/>
              <a:gd name="connsiteY94" fmla="*/ 130742 h 261840"/>
              <a:gd name="connsiteX95" fmla="*/ 502738 w 1793053"/>
              <a:gd name="connsiteY95" fmla="*/ 207009 h 261840"/>
              <a:gd name="connsiteX96" fmla="*/ 539470 w 1793053"/>
              <a:gd name="connsiteY96" fmla="*/ 187397 h 261840"/>
              <a:gd name="connsiteX97" fmla="*/ 540717 w 1793053"/>
              <a:gd name="connsiteY97" fmla="*/ 186775 h 261840"/>
              <a:gd name="connsiteX98" fmla="*/ 540717 w 1793053"/>
              <a:gd name="connsiteY98" fmla="*/ 214791 h 261840"/>
              <a:gd name="connsiteX99" fmla="*/ 505544 w 1793053"/>
              <a:gd name="connsiteY99" fmla="*/ 246543 h 261840"/>
              <a:gd name="connsiteX100" fmla="*/ 459471 w 1793053"/>
              <a:gd name="connsiteY100" fmla="*/ 237204 h 261840"/>
              <a:gd name="connsiteX101" fmla="*/ 459471 w 1793053"/>
              <a:gd name="connsiteY101" fmla="*/ 257127 h 261840"/>
              <a:gd name="connsiteX102" fmla="*/ 502738 w 1793053"/>
              <a:gd name="connsiteY102" fmla="*/ 264598 h 261840"/>
              <a:gd name="connsiteX103" fmla="*/ 563133 w 1793053"/>
              <a:gd name="connsiteY103" fmla="*/ 209500 h 261840"/>
              <a:gd name="connsiteX104" fmla="*/ 563133 w 1793053"/>
              <a:gd name="connsiteY104" fmla="*/ 57278 h 261840"/>
              <a:gd name="connsiteX105" fmla="*/ 546010 w 1793053"/>
              <a:gd name="connsiteY105" fmla="*/ 57278 h 261840"/>
              <a:gd name="connsiteX106" fmla="*/ 541030 w 1793053"/>
              <a:gd name="connsiteY106" fmla="*/ 72842 h 261840"/>
              <a:gd name="connsiteX107" fmla="*/ 503985 w 1793053"/>
              <a:gd name="connsiteY107" fmla="*/ 54476 h 261840"/>
              <a:gd name="connsiteX108" fmla="*/ 652785 w 1793053"/>
              <a:gd name="connsiteY108" fmla="*/ 54476 h 261840"/>
              <a:gd name="connsiteX109" fmla="*/ 597998 w 1793053"/>
              <a:gd name="connsiteY109" fmla="*/ 86228 h 261840"/>
              <a:gd name="connsiteX110" fmla="*/ 616361 w 1793053"/>
              <a:gd name="connsiteY110" fmla="*/ 95878 h 261840"/>
              <a:gd name="connsiteX111" fmla="*/ 653093 w 1793053"/>
              <a:gd name="connsiteY111" fmla="*/ 72842 h 261840"/>
              <a:gd name="connsiteX112" fmla="*/ 682670 w 1793053"/>
              <a:gd name="connsiteY112" fmla="*/ 98679 h 261840"/>
              <a:gd name="connsiteX113" fmla="*/ 682670 w 1793053"/>
              <a:gd name="connsiteY113" fmla="*/ 103971 h 261840"/>
              <a:gd name="connsiteX114" fmla="*/ 682357 w 1793053"/>
              <a:gd name="connsiteY114" fmla="*/ 106150 h 261840"/>
              <a:gd name="connsiteX115" fmla="*/ 674575 w 1793053"/>
              <a:gd name="connsiteY115" fmla="*/ 108329 h 261840"/>
              <a:gd name="connsiteX116" fmla="*/ 615427 w 1793053"/>
              <a:gd name="connsiteY116" fmla="*/ 124517 h 261840"/>
              <a:gd name="connsiteX117" fmla="*/ 591770 w 1793053"/>
              <a:gd name="connsiteY117" fmla="*/ 164984 h 261840"/>
              <a:gd name="connsiteX118" fmla="*/ 606092 w 1793053"/>
              <a:gd name="connsiteY118" fmla="*/ 196425 h 261840"/>
              <a:gd name="connsiteX119" fmla="*/ 635350 w 1793053"/>
              <a:gd name="connsiteY119" fmla="*/ 207631 h 261840"/>
              <a:gd name="connsiteX120" fmla="*/ 683290 w 1793053"/>
              <a:gd name="connsiteY120" fmla="*/ 186464 h 261840"/>
              <a:gd name="connsiteX121" fmla="*/ 693251 w 1793053"/>
              <a:gd name="connsiteY121" fmla="*/ 202651 h 261840"/>
              <a:gd name="connsiteX122" fmla="*/ 713487 w 1793053"/>
              <a:gd name="connsiteY122" fmla="*/ 204207 h 261840"/>
              <a:gd name="connsiteX123" fmla="*/ 713487 w 1793053"/>
              <a:gd name="connsiteY123" fmla="*/ 188643 h 261840"/>
              <a:gd name="connsiteX124" fmla="*/ 705080 w 1793053"/>
              <a:gd name="connsiteY124" fmla="*/ 179615 h 261840"/>
              <a:gd name="connsiteX125" fmla="*/ 705080 w 1793053"/>
              <a:gd name="connsiteY125" fmla="*/ 108329 h 261840"/>
              <a:gd name="connsiteX126" fmla="*/ 705080 w 1793053"/>
              <a:gd name="connsiteY126" fmla="*/ 98991 h 261840"/>
              <a:gd name="connsiteX127" fmla="*/ 688271 w 1793053"/>
              <a:gd name="connsiteY127" fmla="*/ 64437 h 261840"/>
              <a:gd name="connsiteX128" fmla="*/ 652785 w 1793053"/>
              <a:gd name="connsiteY128" fmla="*/ 54476 h 261840"/>
              <a:gd name="connsiteX129" fmla="*/ 811234 w 1793053"/>
              <a:gd name="connsiteY129" fmla="*/ 54476 h 261840"/>
              <a:gd name="connsiteX130" fmla="*/ 767962 w 1793053"/>
              <a:gd name="connsiteY130" fmla="*/ 76889 h 261840"/>
              <a:gd name="connsiteX131" fmla="*/ 767962 w 1793053"/>
              <a:gd name="connsiteY131" fmla="*/ 57278 h 261840"/>
              <a:gd name="connsiteX132" fmla="*/ 744926 w 1793053"/>
              <a:gd name="connsiteY132" fmla="*/ 57278 h 261840"/>
              <a:gd name="connsiteX133" fmla="*/ 744926 w 1793053"/>
              <a:gd name="connsiteY133" fmla="*/ 204830 h 261840"/>
              <a:gd name="connsiteX134" fmla="*/ 767962 w 1793053"/>
              <a:gd name="connsiteY134" fmla="*/ 204830 h 261840"/>
              <a:gd name="connsiteX135" fmla="*/ 767962 w 1793053"/>
              <a:gd name="connsiteY135" fmla="*/ 95255 h 261840"/>
              <a:gd name="connsiteX136" fmla="*/ 809367 w 1793053"/>
              <a:gd name="connsiteY136" fmla="*/ 72842 h 261840"/>
              <a:gd name="connsiteX137" fmla="*/ 832398 w 1793053"/>
              <a:gd name="connsiteY137" fmla="*/ 98368 h 261840"/>
              <a:gd name="connsiteX138" fmla="*/ 832398 w 1793053"/>
              <a:gd name="connsiteY138" fmla="*/ 204830 h 261840"/>
              <a:gd name="connsiteX139" fmla="*/ 855435 w 1793053"/>
              <a:gd name="connsiteY139" fmla="*/ 204830 h 261840"/>
              <a:gd name="connsiteX140" fmla="*/ 855435 w 1793053"/>
              <a:gd name="connsiteY140" fmla="*/ 97745 h 261840"/>
              <a:gd name="connsiteX141" fmla="*/ 811234 w 1793053"/>
              <a:gd name="connsiteY141" fmla="*/ 54476 h 261840"/>
              <a:gd name="connsiteX142" fmla="*/ 1228054 w 1793053"/>
              <a:gd name="connsiteY142" fmla="*/ 54476 h 261840"/>
              <a:gd name="connsiteX143" fmla="*/ 1173266 w 1793053"/>
              <a:gd name="connsiteY143" fmla="*/ 86228 h 261840"/>
              <a:gd name="connsiteX144" fmla="*/ 1191635 w 1793053"/>
              <a:gd name="connsiteY144" fmla="*/ 95878 h 261840"/>
              <a:gd name="connsiteX145" fmla="*/ 1228367 w 1793053"/>
              <a:gd name="connsiteY145" fmla="*/ 72842 h 261840"/>
              <a:gd name="connsiteX146" fmla="*/ 1257938 w 1793053"/>
              <a:gd name="connsiteY146" fmla="*/ 98679 h 261840"/>
              <a:gd name="connsiteX147" fmla="*/ 1257938 w 1793053"/>
              <a:gd name="connsiteY147" fmla="*/ 103971 h 261840"/>
              <a:gd name="connsiteX148" fmla="*/ 1257318 w 1793053"/>
              <a:gd name="connsiteY148" fmla="*/ 106150 h 261840"/>
              <a:gd name="connsiteX149" fmla="*/ 1249844 w 1793053"/>
              <a:gd name="connsiteY149" fmla="*/ 108329 h 261840"/>
              <a:gd name="connsiteX150" fmla="*/ 1190701 w 1793053"/>
              <a:gd name="connsiteY150" fmla="*/ 124517 h 261840"/>
              <a:gd name="connsiteX151" fmla="*/ 1167039 w 1793053"/>
              <a:gd name="connsiteY151" fmla="*/ 164984 h 261840"/>
              <a:gd name="connsiteX152" fmla="*/ 1181361 w 1793053"/>
              <a:gd name="connsiteY152" fmla="*/ 196425 h 261840"/>
              <a:gd name="connsiteX153" fmla="*/ 1210624 w 1793053"/>
              <a:gd name="connsiteY153" fmla="*/ 207631 h 261840"/>
              <a:gd name="connsiteX154" fmla="*/ 1258564 w 1793053"/>
              <a:gd name="connsiteY154" fmla="*/ 186464 h 261840"/>
              <a:gd name="connsiteX155" fmla="*/ 1268526 w 1793053"/>
              <a:gd name="connsiteY155" fmla="*/ 202651 h 261840"/>
              <a:gd name="connsiteX156" fmla="*/ 1288756 w 1793053"/>
              <a:gd name="connsiteY156" fmla="*/ 204207 h 261840"/>
              <a:gd name="connsiteX157" fmla="*/ 1288756 w 1793053"/>
              <a:gd name="connsiteY157" fmla="*/ 188643 h 261840"/>
              <a:gd name="connsiteX158" fmla="*/ 1280354 w 1793053"/>
              <a:gd name="connsiteY158" fmla="*/ 179615 h 261840"/>
              <a:gd name="connsiteX159" fmla="*/ 1280354 w 1793053"/>
              <a:gd name="connsiteY159" fmla="*/ 108329 h 261840"/>
              <a:gd name="connsiteX160" fmla="*/ 1280354 w 1793053"/>
              <a:gd name="connsiteY160" fmla="*/ 98991 h 261840"/>
              <a:gd name="connsiteX161" fmla="*/ 1263232 w 1793053"/>
              <a:gd name="connsiteY161" fmla="*/ 64437 h 261840"/>
              <a:gd name="connsiteX162" fmla="*/ 1228054 w 1793053"/>
              <a:gd name="connsiteY162" fmla="*/ 54476 h 261840"/>
              <a:gd name="connsiteX163" fmla="*/ 1386503 w 1793053"/>
              <a:gd name="connsiteY163" fmla="*/ 54476 h 261840"/>
              <a:gd name="connsiteX164" fmla="*/ 1343236 w 1793053"/>
              <a:gd name="connsiteY164" fmla="*/ 76889 h 261840"/>
              <a:gd name="connsiteX165" fmla="*/ 1343236 w 1793053"/>
              <a:gd name="connsiteY165" fmla="*/ 57278 h 261840"/>
              <a:gd name="connsiteX166" fmla="*/ 1320200 w 1793053"/>
              <a:gd name="connsiteY166" fmla="*/ 57278 h 261840"/>
              <a:gd name="connsiteX167" fmla="*/ 1320200 w 1793053"/>
              <a:gd name="connsiteY167" fmla="*/ 204830 h 261840"/>
              <a:gd name="connsiteX168" fmla="*/ 1343236 w 1793053"/>
              <a:gd name="connsiteY168" fmla="*/ 204830 h 261840"/>
              <a:gd name="connsiteX169" fmla="*/ 1343236 w 1793053"/>
              <a:gd name="connsiteY169" fmla="*/ 95255 h 261840"/>
              <a:gd name="connsiteX170" fmla="*/ 1384636 w 1793053"/>
              <a:gd name="connsiteY170" fmla="*/ 72842 h 261840"/>
              <a:gd name="connsiteX171" fmla="*/ 1407672 w 1793053"/>
              <a:gd name="connsiteY171" fmla="*/ 98368 h 261840"/>
              <a:gd name="connsiteX172" fmla="*/ 1407672 w 1793053"/>
              <a:gd name="connsiteY172" fmla="*/ 204830 h 261840"/>
              <a:gd name="connsiteX173" fmla="*/ 1430709 w 1793053"/>
              <a:gd name="connsiteY173" fmla="*/ 204830 h 261840"/>
              <a:gd name="connsiteX174" fmla="*/ 1430709 w 1793053"/>
              <a:gd name="connsiteY174" fmla="*/ 97745 h 261840"/>
              <a:gd name="connsiteX175" fmla="*/ 1386503 w 1793053"/>
              <a:gd name="connsiteY175" fmla="*/ 54476 h 261840"/>
              <a:gd name="connsiteX176" fmla="*/ 432387 w 1793053"/>
              <a:gd name="connsiteY176" fmla="*/ 55099 h 261840"/>
              <a:gd name="connsiteX177" fmla="*/ 383203 w 1793053"/>
              <a:gd name="connsiteY177" fmla="*/ 85605 h 261840"/>
              <a:gd name="connsiteX178" fmla="*/ 383203 w 1793053"/>
              <a:gd name="connsiteY178" fmla="*/ 84049 h 261840"/>
              <a:gd name="connsiteX179" fmla="*/ 383203 w 1793053"/>
              <a:gd name="connsiteY179" fmla="*/ 57278 h 261840"/>
              <a:gd name="connsiteX180" fmla="*/ 360167 w 1793053"/>
              <a:gd name="connsiteY180" fmla="*/ 57278 h 261840"/>
              <a:gd name="connsiteX181" fmla="*/ 360167 w 1793053"/>
              <a:gd name="connsiteY181" fmla="*/ 204519 h 261840"/>
              <a:gd name="connsiteX182" fmla="*/ 383203 w 1793053"/>
              <a:gd name="connsiteY182" fmla="*/ 204519 h 261840"/>
              <a:gd name="connsiteX183" fmla="*/ 383203 w 1793053"/>
              <a:gd name="connsiteY183" fmla="*/ 121092 h 261840"/>
              <a:gd name="connsiteX184" fmla="*/ 432387 w 1793053"/>
              <a:gd name="connsiteY184" fmla="*/ 76578 h 261840"/>
              <a:gd name="connsiteX185" fmla="*/ 432387 w 1793053"/>
              <a:gd name="connsiteY185" fmla="*/ 55099 h 261840"/>
              <a:gd name="connsiteX186" fmla="*/ 1674137 w 1793053"/>
              <a:gd name="connsiteY186" fmla="*/ 56966 h 261840"/>
              <a:gd name="connsiteX187" fmla="*/ 1725504 w 1793053"/>
              <a:gd name="connsiteY187" fmla="*/ 203273 h 261840"/>
              <a:gd name="connsiteX188" fmla="*/ 1725504 w 1793053"/>
              <a:gd name="connsiteY188" fmla="*/ 204519 h 261840"/>
              <a:gd name="connsiteX189" fmla="*/ 1705581 w 1793053"/>
              <a:gd name="connsiteY189" fmla="*/ 241251 h 261840"/>
              <a:gd name="connsiteX190" fmla="*/ 1685032 w 1793053"/>
              <a:gd name="connsiteY190" fmla="*/ 246543 h 261840"/>
              <a:gd name="connsiteX191" fmla="*/ 1673830 w 1793053"/>
              <a:gd name="connsiteY191" fmla="*/ 244986 h 261840"/>
              <a:gd name="connsiteX192" fmla="*/ 1673830 w 1793053"/>
              <a:gd name="connsiteY192" fmla="*/ 262730 h 261840"/>
              <a:gd name="connsiteX193" fmla="*/ 1689079 w 1793053"/>
              <a:gd name="connsiteY193" fmla="*/ 264909 h 261840"/>
              <a:gd name="connsiteX194" fmla="*/ 1717096 w 1793053"/>
              <a:gd name="connsiteY194" fmla="*/ 256505 h 261840"/>
              <a:gd name="connsiteX195" fmla="*/ 1741693 w 1793053"/>
              <a:gd name="connsiteY195" fmla="*/ 216971 h 261840"/>
              <a:gd name="connsiteX196" fmla="*/ 1793054 w 1793053"/>
              <a:gd name="connsiteY196" fmla="*/ 56966 h 261840"/>
              <a:gd name="connsiteX197" fmla="*/ 1770643 w 1793053"/>
              <a:gd name="connsiteY197" fmla="*/ 56966 h 261840"/>
              <a:gd name="connsiteX198" fmla="*/ 1737019 w 1793053"/>
              <a:gd name="connsiteY198" fmla="*/ 170276 h 261840"/>
              <a:gd name="connsiteX199" fmla="*/ 1736712 w 1793053"/>
              <a:gd name="connsiteY199" fmla="*/ 172767 h 261840"/>
              <a:gd name="connsiteX200" fmla="*/ 1736086 w 1793053"/>
              <a:gd name="connsiteY200" fmla="*/ 170276 h 261840"/>
              <a:gd name="connsiteX201" fmla="*/ 1696553 w 1793053"/>
              <a:gd name="connsiteY201" fmla="*/ 56966 h 261840"/>
              <a:gd name="connsiteX202" fmla="*/ 1674137 w 1793053"/>
              <a:gd name="connsiteY202" fmla="*/ 56966 h 261840"/>
              <a:gd name="connsiteX203" fmla="*/ 268024 w 1793053"/>
              <a:gd name="connsiteY203" fmla="*/ 72220 h 261840"/>
              <a:gd name="connsiteX204" fmla="*/ 307559 w 1793053"/>
              <a:gd name="connsiteY204" fmla="*/ 130431 h 261840"/>
              <a:gd name="connsiteX205" fmla="*/ 268024 w 1793053"/>
              <a:gd name="connsiteY205" fmla="*/ 188643 h 261840"/>
              <a:gd name="connsiteX206" fmla="*/ 228490 w 1793053"/>
              <a:gd name="connsiteY206" fmla="*/ 130431 h 261840"/>
              <a:gd name="connsiteX207" fmla="*/ 268024 w 1793053"/>
              <a:gd name="connsiteY207" fmla="*/ 72220 h 261840"/>
              <a:gd name="connsiteX208" fmla="*/ 505544 w 1793053"/>
              <a:gd name="connsiteY208" fmla="*/ 72531 h 261840"/>
              <a:gd name="connsiteX209" fmla="*/ 540717 w 1793053"/>
              <a:gd name="connsiteY209" fmla="*/ 91520 h 261840"/>
              <a:gd name="connsiteX210" fmla="*/ 540717 w 1793053"/>
              <a:gd name="connsiteY210" fmla="*/ 161872 h 261840"/>
              <a:gd name="connsiteX211" fmla="*/ 505544 w 1793053"/>
              <a:gd name="connsiteY211" fmla="*/ 188643 h 261840"/>
              <a:gd name="connsiteX212" fmla="*/ 465386 w 1793053"/>
              <a:gd name="connsiteY212" fmla="*/ 129497 h 261840"/>
              <a:gd name="connsiteX213" fmla="*/ 505544 w 1793053"/>
              <a:gd name="connsiteY213" fmla="*/ 72531 h 261840"/>
              <a:gd name="connsiteX214" fmla="*/ 1597560 w 1793053"/>
              <a:gd name="connsiteY214" fmla="*/ 72531 h 261840"/>
              <a:gd name="connsiteX215" fmla="*/ 1635851 w 1793053"/>
              <a:gd name="connsiteY215" fmla="*/ 116734 h 261840"/>
              <a:gd name="connsiteX216" fmla="*/ 1558340 w 1793053"/>
              <a:gd name="connsiteY216" fmla="*/ 116734 h 261840"/>
              <a:gd name="connsiteX217" fmla="*/ 1597560 w 1793053"/>
              <a:gd name="connsiteY217" fmla="*/ 72531 h 261840"/>
              <a:gd name="connsiteX218" fmla="*/ 683290 w 1793053"/>
              <a:gd name="connsiteY218" fmla="*/ 124517 h 261840"/>
              <a:gd name="connsiteX219" fmla="*/ 683290 w 1793053"/>
              <a:gd name="connsiteY219" fmla="*/ 161872 h 261840"/>
              <a:gd name="connsiteX220" fmla="*/ 638464 w 1793053"/>
              <a:gd name="connsiteY220" fmla="*/ 189265 h 261840"/>
              <a:gd name="connsiteX221" fmla="*/ 616053 w 1793053"/>
              <a:gd name="connsiteY221" fmla="*/ 165607 h 261840"/>
              <a:gd name="connsiteX222" fmla="*/ 672395 w 1793053"/>
              <a:gd name="connsiteY222" fmla="*/ 127318 h 261840"/>
              <a:gd name="connsiteX223" fmla="*/ 683290 w 1793053"/>
              <a:gd name="connsiteY223" fmla="*/ 124517 h 261840"/>
              <a:gd name="connsiteX224" fmla="*/ 1258564 w 1793053"/>
              <a:gd name="connsiteY224" fmla="*/ 124517 h 261840"/>
              <a:gd name="connsiteX225" fmla="*/ 1258564 w 1793053"/>
              <a:gd name="connsiteY225" fmla="*/ 161872 h 261840"/>
              <a:gd name="connsiteX226" fmla="*/ 1213738 w 1793053"/>
              <a:gd name="connsiteY226" fmla="*/ 189265 h 261840"/>
              <a:gd name="connsiteX227" fmla="*/ 1191322 w 1793053"/>
              <a:gd name="connsiteY227" fmla="*/ 165607 h 261840"/>
              <a:gd name="connsiteX228" fmla="*/ 1247669 w 1793053"/>
              <a:gd name="connsiteY228" fmla="*/ 127318 h 261840"/>
              <a:gd name="connsiteX229" fmla="*/ 1258564 w 1793053"/>
              <a:gd name="connsiteY229" fmla="*/ 124517 h 26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793053" h="261840">
                <a:moveTo>
                  <a:pt x="1471175" y="0"/>
                </a:moveTo>
                <a:cubicBezTo>
                  <a:pt x="1471175" y="0"/>
                  <a:pt x="1471175" y="183973"/>
                  <a:pt x="1471175" y="183973"/>
                </a:cubicBezTo>
                <a:cubicBezTo>
                  <a:pt x="1471175" y="193063"/>
                  <a:pt x="1475928" y="198373"/>
                  <a:pt x="1480823" y="201717"/>
                </a:cubicBezTo>
                <a:cubicBezTo>
                  <a:pt x="1486077" y="205243"/>
                  <a:pt x="1493784" y="207009"/>
                  <a:pt x="1504173" y="207009"/>
                </a:cubicBezTo>
                <a:cubicBezTo>
                  <a:pt x="1510742" y="207009"/>
                  <a:pt x="1519428" y="204830"/>
                  <a:pt x="1519428" y="204830"/>
                </a:cubicBezTo>
                <a:cubicBezTo>
                  <a:pt x="1519428" y="204830"/>
                  <a:pt x="1519428" y="188331"/>
                  <a:pt x="1519428" y="188331"/>
                </a:cubicBezTo>
                <a:cubicBezTo>
                  <a:pt x="1516821" y="188493"/>
                  <a:pt x="1514515" y="188643"/>
                  <a:pt x="1511954" y="188643"/>
                </a:cubicBezTo>
                <a:cubicBezTo>
                  <a:pt x="1496494" y="188643"/>
                  <a:pt x="1494211" y="182602"/>
                  <a:pt x="1494211" y="175880"/>
                </a:cubicBezTo>
                <a:cubicBezTo>
                  <a:pt x="1494211" y="175880"/>
                  <a:pt x="1494211" y="0"/>
                  <a:pt x="1494211" y="0"/>
                </a:cubicBezTo>
                <a:lnTo>
                  <a:pt x="1471175" y="0"/>
                </a:lnTo>
                <a:close/>
                <a:moveTo>
                  <a:pt x="984626" y="1868"/>
                </a:moveTo>
                <a:cubicBezTo>
                  <a:pt x="967258" y="1868"/>
                  <a:pt x="951565" y="7314"/>
                  <a:pt x="940420" y="17121"/>
                </a:cubicBezTo>
                <a:cubicBezTo>
                  <a:pt x="929599" y="26687"/>
                  <a:pt x="923610" y="39891"/>
                  <a:pt x="923610" y="54165"/>
                </a:cubicBezTo>
                <a:cubicBezTo>
                  <a:pt x="923610" y="69884"/>
                  <a:pt x="929969" y="82167"/>
                  <a:pt x="943220" y="91831"/>
                </a:cubicBezTo>
                <a:cubicBezTo>
                  <a:pt x="954906" y="100364"/>
                  <a:pt x="970361" y="105874"/>
                  <a:pt x="985246" y="111131"/>
                </a:cubicBezTo>
                <a:cubicBezTo>
                  <a:pt x="1011117" y="120333"/>
                  <a:pt x="1035366" y="128732"/>
                  <a:pt x="1035366" y="152222"/>
                </a:cubicBezTo>
                <a:cubicBezTo>
                  <a:pt x="1035366" y="162668"/>
                  <a:pt x="1031808" y="171624"/>
                  <a:pt x="1025092" y="177747"/>
                </a:cubicBezTo>
                <a:cubicBezTo>
                  <a:pt x="1017703" y="184481"/>
                  <a:pt x="1007076" y="187709"/>
                  <a:pt x="993027" y="187709"/>
                </a:cubicBezTo>
                <a:cubicBezTo>
                  <a:pt x="968408" y="187709"/>
                  <a:pt x="950483" y="174077"/>
                  <a:pt x="940420" y="147552"/>
                </a:cubicBezTo>
                <a:cubicBezTo>
                  <a:pt x="940420" y="147552"/>
                  <a:pt x="918317" y="153467"/>
                  <a:pt x="918317" y="153467"/>
                </a:cubicBezTo>
                <a:cubicBezTo>
                  <a:pt x="923075" y="164224"/>
                  <a:pt x="931175" y="179748"/>
                  <a:pt x="942907" y="190199"/>
                </a:cubicBezTo>
                <a:cubicBezTo>
                  <a:pt x="955777" y="201742"/>
                  <a:pt x="971744" y="207320"/>
                  <a:pt x="991781" y="207320"/>
                </a:cubicBezTo>
                <a:cubicBezTo>
                  <a:pt x="1015512" y="207320"/>
                  <a:pt x="1033522" y="201200"/>
                  <a:pt x="1045328" y="188954"/>
                </a:cubicBezTo>
                <a:cubicBezTo>
                  <a:pt x="1057560" y="176206"/>
                  <a:pt x="1060270" y="159891"/>
                  <a:pt x="1060270" y="148486"/>
                </a:cubicBezTo>
                <a:cubicBezTo>
                  <a:pt x="1060270" y="132143"/>
                  <a:pt x="1053359" y="119523"/>
                  <a:pt x="1039413" y="109575"/>
                </a:cubicBezTo>
                <a:cubicBezTo>
                  <a:pt x="1027232" y="100840"/>
                  <a:pt x="1011476" y="95210"/>
                  <a:pt x="996141" y="89963"/>
                </a:cubicBezTo>
                <a:cubicBezTo>
                  <a:pt x="971158" y="81419"/>
                  <a:pt x="947313" y="73288"/>
                  <a:pt x="947580" y="52297"/>
                </a:cubicBezTo>
                <a:cubicBezTo>
                  <a:pt x="947666" y="42509"/>
                  <a:pt x="951064" y="34889"/>
                  <a:pt x="957229" y="29573"/>
                </a:cubicBezTo>
                <a:cubicBezTo>
                  <a:pt x="963513" y="24171"/>
                  <a:pt x="972473" y="21479"/>
                  <a:pt x="983999" y="21479"/>
                </a:cubicBezTo>
                <a:cubicBezTo>
                  <a:pt x="996107" y="21479"/>
                  <a:pt x="1006905" y="24864"/>
                  <a:pt x="1015130" y="31440"/>
                </a:cubicBezTo>
                <a:cubicBezTo>
                  <a:pt x="1022695" y="37430"/>
                  <a:pt x="1028200" y="46320"/>
                  <a:pt x="1030693" y="56344"/>
                </a:cubicBezTo>
                <a:cubicBezTo>
                  <a:pt x="1030693" y="56344"/>
                  <a:pt x="1052175" y="53542"/>
                  <a:pt x="1052175" y="53542"/>
                </a:cubicBezTo>
                <a:cubicBezTo>
                  <a:pt x="1042749" y="21416"/>
                  <a:pt x="1019718" y="1868"/>
                  <a:pt x="984626" y="1868"/>
                </a:cubicBezTo>
                <a:close/>
                <a:moveTo>
                  <a:pt x="0" y="4669"/>
                </a:moveTo>
                <a:lnTo>
                  <a:pt x="0" y="204519"/>
                </a:lnTo>
                <a:lnTo>
                  <a:pt x="23036" y="204519"/>
                </a:lnTo>
                <a:lnTo>
                  <a:pt x="23036" y="21790"/>
                </a:lnTo>
                <a:lnTo>
                  <a:pt x="23659" y="22413"/>
                </a:lnTo>
                <a:lnTo>
                  <a:pt x="78446" y="204519"/>
                </a:lnTo>
                <a:lnTo>
                  <a:pt x="96190" y="204519"/>
                </a:lnTo>
                <a:lnTo>
                  <a:pt x="151289" y="22413"/>
                </a:lnTo>
                <a:lnTo>
                  <a:pt x="151600" y="21790"/>
                </a:lnTo>
                <a:lnTo>
                  <a:pt x="151600" y="204519"/>
                </a:lnTo>
                <a:lnTo>
                  <a:pt x="174636" y="204519"/>
                </a:lnTo>
                <a:lnTo>
                  <a:pt x="174636" y="4669"/>
                </a:lnTo>
                <a:lnTo>
                  <a:pt x="136347" y="4669"/>
                </a:lnTo>
                <a:lnTo>
                  <a:pt x="87474" y="165296"/>
                </a:lnTo>
                <a:lnTo>
                  <a:pt x="87474" y="165918"/>
                </a:lnTo>
                <a:lnTo>
                  <a:pt x="87162" y="165296"/>
                </a:lnTo>
                <a:lnTo>
                  <a:pt x="38289" y="4669"/>
                </a:lnTo>
                <a:lnTo>
                  <a:pt x="0" y="4669"/>
                </a:lnTo>
                <a:close/>
                <a:moveTo>
                  <a:pt x="1096689" y="8716"/>
                </a:moveTo>
                <a:lnTo>
                  <a:pt x="1096689" y="56655"/>
                </a:lnTo>
                <a:lnTo>
                  <a:pt x="1074586" y="56655"/>
                </a:lnTo>
                <a:lnTo>
                  <a:pt x="1074586" y="75021"/>
                </a:lnTo>
                <a:cubicBezTo>
                  <a:pt x="1074586" y="75021"/>
                  <a:pt x="1096689" y="75021"/>
                  <a:pt x="1096689" y="75021"/>
                </a:cubicBezTo>
                <a:cubicBezTo>
                  <a:pt x="1096689" y="75021"/>
                  <a:pt x="1096689" y="177743"/>
                  <a:pt x="1096689" y="183973"/>
                </a:cubicBezTo>
                <a:cubicBezTo>
                  <a:pt x="1096689" y="193063"/>
                  <a:pt x="1100827" y="198373"/>
                  <a:pt x="1105716" y="201717"/>
                </a:cubicBezTo>
                <a:cubicBezTo>
                  <a:pt x="1110976" y="205243"/>
                  <a:pt x="1118666" y="207009"/>
                  <a:pt x="1129066" y="207009"/>
                </a:cubicBezTo>
                <a:cubicBezTo>
                  <a:pt x="1135640" y="207009"/>
                  <a:pt x="1144629" y="204830"/>
                  <a:pt x="1144629" y="204830"/>
                </a:cubicBezTo>
                <a:cubicBezTo>
                  <a:pt x="1144629" y="204830"/>
                  <a:pt x="1144629" y="188331"/>
                  <a:pt x="1144629" y="188331"/>
                </a:cubicBezTo>
                <a:cubicBezTo>
                  <a:pt x="1142073" y="188493"/>
                  <a:pt x="1139392" y="188643"/>
                  <a:pt x="1136847" y="188643"/>
                </a:cubicBezTo>
                <a:cubicBezTo>
                  <a:pt x="1121364" y="188643"/>
                  <a:pt x="1119725" y="182602"/>
                  <a:pt x="1119725" y="175880"/>
                </a:cubicBezTo>
                <a:cubicBezTo>
                  <a:pt x="1119725" y="175880"/>
                  <a:pt x="1119725" y="75021"/>
                  <a:pt x="1119725" y="75021"/>
                </a:cubicBezTo>
                <a:lnTo>
                  <a:pt x="1144629" y="75021"/>
                </a:lnTo>
                <a:lnTo>
                  <a:pt x="1144629" y="56655"/>
                </a:lnTo>
                <a:lnTo>
                  <a:pt x="1119725" y="56655"/>
                </a:lnTo>
                <a:lnTo>
                  <a:pt x="1119725" y="8716"/>
                </a:lnTo>
                <a:lnTo>
                  <a:pt x="1096689" y="8716"/>
                </a:lnTo>
                <a:close/>
                <a:moveTo>
                  <a:pt x="268024" y="53853"/>
                </a:moveTo>
                <a:cubicBezTo>
                  <a:pt x="248627" y="53853"/>
                  <a:pt x="232187" y="61669"/>
                  <a:pt x="220707" y="76266"/>
                </a:cubicBezTo>
                <a:cubicBezTo>
                  <a:pt x="210054" y="89889"/>
                  <a:pt x="204209" y="109135"/>
                  <a:pt x="204209" y="130431"/>
                </a:cubicBezTo>
                <a:cubicBezTo>
                  <a:pt x="204209" y="151747"/>
                  <a:pt x="210054" y="170957"/>
                  <a:pt x="220707" y="184596"/>
                </a:cubicBezTo>
                <a:cubicBezTo>
                  <a:pt x="232187" y="199232"/>
                  <a:pt x="248627" y="207009"/>
                  <a:pt x="268024" y="207009"/>
                </a:cubicBezTo>
                <a:cubicBezTo>
                  <a:pt x="287501" y="207009"/>
                  <a:pt x="303891" y="199232"/>
                  <a:pt x="315341" y="184596"/>
                </a:cubicBezTo>
                <a:cubicBezTo>
                  <a:pt x="325996" y="170957"/>
                  <a:pt x="331840" y="151747"/>
                  <a:pt x="331840" y="130431"/>
                </a:cubicBezTo>
                <a:cubicBezTo>
                  <a:pt x="331840" y="109135"/>
                  <a:pt x="325996" y="89889"/>
                  <a:pt x="315341" y="76266"/>
                </a:cubicBezTo>
                <a:cubicBezTo>
                  <a:pt x="303891" y="61669"/>
                  <a:pt x="287501" y="53853"/>
                  <a:pt x="268024" y="53853"/>
                </a:cubicBezTo>
                <a:close/>
                <a:moveTo>
                  <a:pt x="1596939" y="54165"/>
                </a:moveTo>
                <a:cubicBezTo>
                  <a:pt x="1587091" y="54165"/>
                  <a:pt x="1577938" y="55974"/>
                  <a:pt x="1570168" y="59457"/>
                </a:cubicBezTo>
                <a:cubicBezTo>
                  <a:pt x="1562564" y="62884"/>
                  <a:pt x="1555807" y="68045"/>
                  <a:pt x="1550553" y="74710"/>
                </a:cubicBezTo>
                <a:cubicBezTo>
                  <a:pt x="1540108" y="87792"/>
                  <a:pt x="1534057" y="107214"/>
                  <a:pt x="1534057" y="130742"/>
                </a:cubicBezTo>
                <a:cubicBezTo>
                  <a:pt x="1534057" y="156929"/>
                  <a:pt x="1541582" y="176910"/>
                  <a:pt x="1555226" y="190199"/>
                </a:cubicBezTo>
                <a:cubicBezTo>
                  <a:pt x="1569616" y="204247"/>
                  <a:pt x="1587957" y="207009"/>
                  <a:pt x="1600673" y="207009"/>
                </a:cubicBezTo>
                <a:cubicBezTo>
                  <a:pt x="1633728" y="207009"/>
                  <a:pt x="1649939" y="189126"/>
                  <a:pt x="1656708" y="172767"/>
                </a:cubicBezTo>
                <a:cubicBezTo>
                  <a:pt x="1656708" y="172767"/>
                  <a:pt x="1638339" y="163739"/>
                  <a:pt x="1638339" y="163739"/>
                </a:cubicBezTo>
                <a:cubicBezTo>
                  <a:pt x="1633876" y="173700"/>
                  <a:pt x="1623613" y="188954"/>
                  <a:pt x="1600673" y="188954"/>
                </a:cubicBezTo>
                <a:cubicBezTo>
                  <a:pt x="1587564" y="188954"/>
                  <a:pt x="1576840" y="183586"/>
                  <a:pt x="1569235" y="173701"/>
                </a:cubicBezTo>
                <a:cubicBezTo>
                  <a:pt x="1561886" y="164134"/>
                  <a:pt x="1557754" y="150894"/>
                  <a:pt x="1557714" y="135100"/>
                </a:cubicBezTo>
                <a:cubicBezTo>
                  <a:pt x="1557714" y="135101"/>
                  <a:pt x="1658575" y="135100"/>
                  <a:pt x="1658575" y="135100"/>
                </a:cubicBezTo>
                <a:cubicBezTo>
                  <a:pt x="1658575" y="135101"/>
                  <a:pt x="1658575" y="121092"/>
                  <a:pt x="1658575" y="121092"/>
                </a:cubicBezTo>
                <a:cubicBezTo>
                  <a:pt x="1658575" y="96895"/>
                  <a:pt x="1652131" y="78850"/>
                  <a:pt x="1640206" y="67861"/>
                </a:cubicBezTo>
                <a:cubicBezTo>
                  <a:pt x="1630056" y="58527"/>
                  <a:pt x="1615815" y="54165"/>
                  <a:pt x="1596939" y="54165"/>
                </a:cubicBezTo>
                <a:close/>
                <a:moveTo>
                  <a:pt x="503985" y="54476"/>
                </a:moveTo>
                <a:cubicBezTo>
                  <a:pt x="477994" y="54476"/>
                  <a:pt x="441104" y="71963"/>
                  <a:pt x="441104" y="130742"/>
                </a:cubicBezTo>
                <a:cubicBezTo>
                  <a:pt x="441104" y="187815"/>
                  <a:pt x="477880" y="207009"/>
                  <a:pt x="502738" y="207009"/>
                </a:cubicBezTo>
                <a:cubicBezTo>
                  <a:pt x="517248" y="207009"/>
                  <a:pt x="530431" y="198971"/>
                  <a:pt x="539470" y="187397"/>
                </a:cubicBezTo>
                <a:cubicBezTo>
                  <a:pt x="539470" y="187398"/>
                  <a:pt x="540717" y="186775"/>
                  <a:pt x="540717" y="186775"/>
                </a:cubicBezTo>
                <a:cubicBezTo>
                  <a:pt x="540717" y="186775"/>
                  <a:pt x="540717" y="214791"/>
                  <a:pt x="540717" y="214791"/>
                </a:cubicBezTo>
                <a:cubicBezTo>
                  <a:pt x="540717" y="234440"/>
                  <a:pt x="523714" y="246543"/>
                  <a:pt x="505544" y="246543"/>
                </a:cubicBezTo>
                <a:cubicBezTo>
                  <a:pt x="487876" y="246543"/>
                  <a:pt x="472239" y="243171"/>
                  <a:pt x="459471" y="237204"/>
                </a:cubicBezTo>
                <a:cubicBezTo>
                  <a:pt x="459471" y="237204"/>
                  <a:pt x="459471" y="257127"/>
                  <a:pt x="459471" y="257127"/>
                </a:cubicBezTo>
                <a:cubicBezTo>
                  <a:pt x="470224" y="261736"/>
                  <a:pt x="487722" y="264598"/>
                  <a:pt x="502738" y="264598"/>
                </a:cubicBezTo>
                <a:cubicBezTo>
                  <a:pt x="543631" y="264598"/>
                  <a:pt x="563133" y="242092"/>
                  <a:pt x="563133" y="209500"/>
                </a:cubicBezTo>
                <a:cubicBezTo>
                  <a:pt x="563133" y="209500"/>
                  <a:pt x="563133" y="57278"/>
                  <a:pt x="563133" y="57278"/>
                </a:cubicBezTo>
                <a:lnTo>
                  <a:pt x="546010" y="57278"/>
                </a:lnTo>
                <a:cubicBezTo>
                  <a:pt x="546010" y="57278"/>
                  <a:pt x="541030" y="72842"/>
                  <a:pt x="541030" y="72842"/>
                </a:cubicBezTo>
                <a:cubicBezTo>
                  <a:pt x="532577" y="61830"/>
                  <a:pt x="521511" y="54476"/>
                  <a:pt x="503985" y="54476"/>
                </a:cubicBezTo>
                <a:close/>
                <a:moveTo>
                  <a:pt x="652785" y="54476"/>
                </a:moveTo>
                <a:cubicBezTo>
                  <a:pt x="620066" y="54476"/>
                  <a:pt x="604578" y="74074"/>
                  <a:pt x="597998" y="86228"/>
                </a:cubicBezTo>
                <a:cubicBezTo>
                  <a:pt x="597998" y="86228"/>
                  <a:pt x="616361" y="95878"/>
                  <a:pt x="616361" y="95878"/>
                </a:cubicBezTo>
                <a:cubicBezTo>
                  <a:pt x="618939" y="88933"/>
                  <a:pt x="628218" y="72842"/>
                  <a:pt x="653093" y="72842"/>
                </a:cubicBezTo>
                <a:cubicBezTo>
                  <a:pt x="672708" y="72842"/>
                  <a:pt x="682670" y="81499"/>
                  <a:pt x="682670" y="98679"/>
                </a:cubicBezTo>
                <a:cubicBezTo>
                  <a:pt x="682670" y="98679"/>
                  <a:pt x="682670" y="103971"/>
                  <a:pt x="682670" y="103971"/>
                </a:cubicBezTo>
                <a:cubicBezTo>
                  <a:pt x="682670" y="103971"/>
                  <a:pt x="682829" y="105580"/>
                  <a:pt x="682357" y="106150"/>
                </a:cubicBezTo>
                <a:cubicBezTo>
                  <a:pt x="681628" y="107070"/>
                  <a:pt x="679562" y="107822"/>
                  <a:pt x="674575" y="108329"/>
                </a:cubicBezTo>
                <a:cubicBezTo>
                  <a:pt x="647110" y="111393"/>
                  <a:pt x="628855" y="115904"/>
                  <a:pt x="615427" y="124517"/>
                </a:cubicBezTo>
                <a:cubicBezTo>
                  <a:pt x="600849" y="133886"/>
                  <a:pt x="591770" y="147004"/>
                  <a:pt x="591770" y="164984"/>
                </a:cubicBezTo>
                <a:cubicBezTo>
                  <a:pt x="591770" y="177758"/>
                  <a:pt x="597952" y="188659"/>
                  <a:pt x="606092" y="196425"/>
                </a:cubicBezTo>
                <a:cubicBezTo>
                  <a:pt x="613651" y="203577"/>
                  <a:pt x="623960" y="207298"/>
                  <a:pt x="635350" y="207631"/>
                </a:cubicBezTo>
                <a:cubicBezTo>
                  <a:pt x="659599" y="208409"/>
                  <a:pt x="675560" y="198318"/>
                  <a:pt x="683290" y="186464"/>
                </a:cubicBezTo>
                <a:cubicBezTo>
                  <a:pt x="683888" y="194609"/>
                  <a:pt x="686808" y="199262"/>
                  <a:pt x="693251" y="202651"/>
                </a:cubicBezTo>
                <a:cubicBezTo>
                  <a:pt x="699302" y="205882"/>
                  <a:pt x="709224" y="205239"/>
                  <a:pt x="713487" y="204207"/>
                </a:cubicBezTo>
                <a:cubicBezTo>
                  <a:pt x="713487" y="204207"/>
                  <a:pt x="713487" y="188643"/>
                  <a:pt x="713487" y="188643"/>
                </a:cubicBezTo>
                <a:cubicBezTo>
                  <a:pt x="708353" y="188386"/>
                  <a:pt x="705080" y="185945"/>
                  <a:pt x="705080" y="179615"/>
                </a:cubicBezTo>
                <a:cubicBezTo>
                  <a:pt x="705080" y="179615"/>
                  <a:pt x="705080" y="108329"/>
                  <a:pt x="705080" y="108329"/>
                </a:cubicBezTo>
                <a:cubicBezTo>
                  <a:pt x="705080" y="108329"/>
                  <a:pt x="705080" y="98991"/>
                  <a:pt x="705080" y="98991"/>
                </a:cubicBezTo>
                <a:cubicBezTo>
                  <a:pt x="705080" y="84279"/>
                  <a:pt x="699308" y="72212"/>
                  <a:pt x="688271" y="64437"/>
                </a:cubicBezTo>
                <a:cubicBezTo>
                  <a:pt x="679169" y="57980"/>
                  <a:pt x="666458" y="54476"/>
                  <a:pt x="652785" y="54476"/>
                </a:cubicBezTo>
                <a:close/>
                <a:moveTo>
                  <a:pt x="811234" y="54476"/>
                </a:moveTo>
                <a:cubicBezTo>
                  <a:pt x="796241" y="54476"/>
                  <a:pt x="780895" y="62242"/>
                  <a:pt x="767962" y="76889"/>
                </a:cubicBezTo>
                <a:lnTo>
                  <a:pt x="767962" y="57278"/>
                </a:lnTo>
                <a:lnTo>
                  <a:pt x="744926" y="57278"/>
                </a:lnTo>
                <a:lnTo>
                  <a:pt x="744926" y="204830"/>
                </a:lnTo>
                <a:lnTo>
                  <a:pt x="767962" y="204830"/>
                </a:lnTo>
                <a:cubicBezTo>
                  <a:pt x="767962" y="204830"/>
                  <a:pt x="767962" y="95255"/>
                  <a:pt x="767962" y="95255"/>
                </a:cubicBezTo>
                <a:cubicBezTo>
                  <a:pt x="775800" y="86879"/>
                  <a:pt x="793372" y="72842"/>
                  <a:pt x="809367" y="72842"/>
                </a:cubicBezTo>
                <a:cubicBezTo>
                  <a:pt x="825397" y="72842"/>
                  <a:pt x="832398" y="80707"/>
                  <a:pt x="832398" y="98368"/>
                </a:cubicBezTo>
                <a:cubicBezTo>
                  <a:pt x="832398" y="98368"/>
                  <a:pt x="832398" y="204830"/>
                  <a:pt x="832398" y="204830"/>
                </a:cubicBezTo>
                <a:lnTo>
                  <a:pt x="855435" y="204830"/>
                </a:lnTo>
                <a:cubicBezTo>
                  <a:pt x="855435" y="204830"/>
                  <a:pt x="855435" y="97745"/>
                  <a:pt x="855435" y="97745"/>
                </a:cubicBezTo>
                <a:cubicBezTo>
                  <a:pt x="855435" y="65866"/>
                  <a:pt x="832762" y="54476"/>
                  <a:pt x="811234" y="54476"/>
                </a:cubicBezTo>
                <a:close/>
                <a:moveTo>
                  <a:pt x="1228054" y="54476"/>
                </a:moveTo>
                <a:cubicBezTo>
                  <a:pt x="1195358" y="54476"/>
                  <a:pt x="1179869" y="74074"/>
                  <a:pt x="1173266" y="86228"/>
                </a:cubicBezTo>
                <a:cubicBezTo>
                  <a:pt x="1173266" y="86228"/>
                  <a:pt x="1191635" y="95878"/>
                  <a:pt x="1191635" y="95878"/>
                </a:cubicBezTo>
                <a:cubicBezTo>
                  <a:pt x="1194219" y="88933"/>
                  <a:pt x="1203486" y="72842"/>
                  <a:pt x="1228367" y="72842"/>
                </a:cubicBezTo>
                <a:cubicBezTo>
                  <a:pt x="1247977" y="72842"/>
                  <a:pt x="1257938" y="81499"/>
                  <a:pt x="1257938" y="98679"/>
                </a:cubicBezTo>
                <a:cubicBezTo>
                  <a:pt x="1257938" y="98679"/>
                  <a:pt x="1257938" y="103971"/>
                  <a:pt x="1257938" y="103971"/>
                </a:cubicBezTo>
                <a:cubicBezTo>
                  <a:pt x="1257938" y="103971"/>
                  <a:pt x="1257779" y="105580"/>
                  <a:pt x="1257318" y="106150"/>
                </a:cubicBezTo>
                <a:cubicBezTo>
                  <a:pt x="1256600" y="107070"/>
                  <a:pt x="1254853" y="107822"/>
                  <a:pt x="1249844" y="108329"/>
                </a:cubicBezTo>
                <a:cubicBezTo>
                  <a:pt x="1222384" y="111388"/>
                  <a:pt x="1204124" y="115904"/>
                  <a:pt x="1190701" y="124517"/>
                </a:cubicBezTo>
                <a:cubicBezTo>
                  <a:pt x="1176129" y="133886"/>
                  <a:pt x="1167039" y="147004"/>
                  <a:pt x="1167039" y="164984"/>
                </a:cubicBezTo>
                <a:cubicBezTo>
                  <a:pt x="1167039" y="177758"/>
                  <a:pt x="1173215" y="188654"/>
                  <a:pt x="1181361" y="196425"/>
                </a:cubicBezTo>
                <a:cubicBezTo>
                  <a:pt x="1188925" y="203577"/>
                  <a:pt x="1199240" y="207298"/>
                  <a:pt x="1210624" y="207631"/>
                </a:cubicBezTo>
                <a:cubicBezTo>
                  <a:pt x="1234850" y="208409"/>
                  <a:pt x="1250828" y="198318"/>
                  <a:pt x="1258564" y="186464"/>
                </a:cubicBezTo>
                <a:cubicBezTo>
                  <a:pt x="1259173" y="194605"/>
                  <a:pt x="1262071" y="199262"/>
                  <a:pt x="1268526" y="202651"/>
                </a:cubicBezTo>
                <a:cubicBezTo>
                  <a:pt x="1274559" y="205882"/>
                  <a:pt x="1284487" y="205239"/>
                  <a:pt x="1288756" y="204207"/>
                </a:cubicBezTo>
                <a:cubicBezTo>
                  <a:pt x="1288756" y="204207"/>
                  <a:pt x="1288756" y="188643"/>
                  <a:pt x="1288756" y="188643"/>
                </a:cubicBezTo>
                <a:cubicBezTo>
                  <a:pt x="1283633" y="188386"/>
                  <a:pt x="1280354" y="185945"/>
                  <a:pt x="1280354" y="179615"/>
                </a:cubicBezTo>
                <a:cubicBezTo>
                  <a:pt x="1280354" y="179615"/>
                  <a:pt x="1280354" y="108329"/>
                  <a:pt x="1280354" y="108329"/>
                </a:cubicBezTo>
                <a:cubicBezTo>
                  <a:pt x="1280354" y="108329"/>
                  <a:pt x="1280354" y="98991"/>
                  <a:pt x="1280354" y="98991"/>
                </a:cubicBezTo>
                <a:cubicBezTo>
                  <a:pt x="1280354" y="84279"/>
                  <a:pt x="1274281" y="72212"/>
                  <a:pt x="1263232" y="64437"/>
                </a:cubicBezTo>
                <a:cubicBezTo>
                  <a:pt x="1254124" y="57980"/>
                  <a:pt x="1241721" y="54476"/>
                  <a:pt x="1228054" y="54476"/>
                </a:cubicBezTo>
                <a:close/>
                <a:moveTo>
                  <a:pt x="1386503" y="54476"/>
                </a:moveTo>
                <a:cubicBezTo>
                  <a:pt x="1371470" y="54476"/>
                  <a:pt x="1356169" y="62242"/>
                  <a:pt x="1343236" y="76889"/>
                </a:cubicBezTo>
                <a:lnTo>
                  <a:pt x="1343236" y="57278"/>
                </a:lnTo>
                <a:lnTo>
                  <a:pt x="1320200" y="57278"/>
                </a:lnTo>
                <a:lnTo>
                  <a:pt x="1320200" y="204830"/>
                </a:lnTo>
                <a:lnTo>
                  <a:pt x="1343236" y="204830"/>
                </a:lnTo>
                <a:cubicBezTo>
                  <a:pt x="1343236" y="204830"/>
                  <a:pt x="1343236" y="95255"/>
                  <a:pt x="1343236" y="95255"/>
                </a:cubicBezTo>
                <a:cubicBezTo>
                  <a:pt x="1351086" y="86874"/>
                  <a:pt x="1368624" y="72842"/>
                  <a:pt x="1384636" y="72842"/>
                </a:cubicBezTo>
                <a:cubicBezTo>
                  <a:pt x="1400642" y="72842"/>
                  <a:pt x="1407672" y="80707"/>
                  <a:pt x="1407672" y="98368"/>
                </a:cubicBezTo>
                <a:cubicBezTo>
                  <a:pt x="1407672" y="98368"/>
                  <a:pt x="1407672" y="204830"/>
                  <a:pt x="1407672" y="204830"/>
                </a:cubicBezTo>
                <a:lnTo>
                  <a:pt x="1430709" y="204830"/>
                </a:lnTo>
                <a:cubicBezTo>
                  <a:pt x="1430709" y="204830"/>
                  <a:pt x="1430709" y="97745"/>
                  <a:pt x="1430709" y="97745"/>
                </a:cubicBezTo>
                <a:cubicBezTo>
                  <a:pt x="1430709" y="65866"/>
                  <a:pt x="1408037" y="54476"/>
                  <a:pt x="1386503" y="54476"/>
                </a:cubicBezTo>
                <a:close/>
                <a:moveTo>
                  <a:pt x="432387" y="55099"/>
                </a:moveTo>
                <a:cubicBezTo>
                  <a:pt x="409015" y="55099"/>
                  <a:pt x="395164" y="64160"/>
                  <a:pt x="383203" y="85605"/>
                </a:cubicBezTo>
                <a:lnTo>
                  <a:pt x="383203" y="84049"/>
                </a:lnTo>
                <a:lnTo>
                  <a:pt x="383203" y="57278"/>
                </a:lnTo>
                <a:lnTo>
                  <a:pt x="360167" y="57278"/>
                </a:lnTo>
                <a:lnTo>
                  <a:pt x="360167" y="204519"/>
                </a:lnTo>
                <a:lnTo>
                  <a:pt x="383203" y="204519"/>
                </a:lnTo>
                <a:cubicBezTo>
                  <a:pt x="383203" y="204519"/>
                  <a:pt x="383203" y="121092"/>
                  <a:pt x="383203" y="121092"/>
                </a:cubicBezTo>
                <a:cubicBezTo>
                  <a:pt x="388890" y="90786"/>
                  <a:pt x="404935" y="76578"/>
                  <a:pt x="432387" y="76578"/>
                </a:cubicBezTo>
                <a:cubicBezTo>
                  <a:pt x="432387" y="76578"/>
                  <a:pt x="432387" y="55099"/>
                  <a:pt x="432387" y="55099"/>
                </a:cubicBezTo>
                <a:close/>
                <a:moveTo>
                  <a:pt x="1674137" y="56966"/>
                </a:moveTo>
                <a:lnTo>
                  <a:pt x="1725504" y="203273"/>
                </a:lnTo>
                <a:cubicBezTo>
                  <a:pt x="1725504" y="203273"/>
                  <a:pt x="1725504" y="204519"/>
                  <a:pt x="1725504" y="204519"/>
                </a:cubicBezTo>
                <a:cubicBezTo>
                  <a:pt x="1722436" y="218540"/>
                  <a:pt x="1713556" y="235850"/>
                  <a:pt x="1705581" y="241251"/>
                </a:cubicBezTo>
                <a:cubicBezTo>
                  <a:pt x="1698534" y="246032"/>
                  <a:pt x="1690906" y="246543"/>
                  <a:pt x="1685032" y="246543"/>
                </a:cubicBezTo>
                <a:cubicBezTo>
                  <a:pt x="1682203" y="246543"/>
                  <a:pt x="1676346" y="245586"/>
                  <a:pt x="1673830" y="244986"/>
                </a:cubicBezTo>
                <a:cubicBezTo>
                  <a:pt x="1673830" y="244986"/>
                  <a:pt x="1673830" y="262730"/>
                  <a:pt x="1673830" y="262730"/>
                </a:cubicBezTo>
                <a:cubicBezTo>
                  <a:pt x="1677017" y="263512"/>
                  <a:pt x="1684372" y="264909"/>
                  <a:pt x="1689079" y="264909"/>
                </a:cubicBezTo>
                <a:cubicBezTo>
                  <a:pt x="1700060" y="264909"/>
                  <a:pt x="1709315" y="262161"/>
                  <a:pt x="1717096" y="256505"/>
                </a:cubicBezTo>
                <a:cubicBezTo>
                  <a:pt x="1726415" y="249733"/>
                  <a:pt x="1736735" y="232083"/>
                  <a:pt x="1741693" y="216971"/>
                </a:cubicBezTo>
                <a:cubicBezTo>
                  <a:pt x="1741693" y="216971"/>
                  <a:pt x="1793054" y="56966"/>
                  <a:pt x="1793054" y="56966"/>
                </a:cubicBezTo>
                <a:lnTo>
                  <a:pt x="1770643" y="56966"/>
                </a:lnTo>
                <a:lnTo>
                  <a:pt x="1737019" y="170276"/>
                </a:lnTo>
                <a:lnTo>
                  <a:pt x="1736712" y="172767"/>
                </a:lnTo>
                <a:lnTo>
                  <a:pt x="1736086" y="170276"/>
                </a:lnTo>
                <a:lnTo>
                  <a:pt x="1696553" y="56966"/>
                </a:lnTo>
                <a:lnTo>
                  <a:pt x="1674137" y="56966"/>
                </a:lnTo>
                <a:close/>
                <a:moveTo>
                  <a:pt x="268024" y="72220"/>
                </a:moveTo>
                <a:cubicBezTo>
                  <a:pt x="292823" y="72220"/>
                  <a:pt x="307559" y="93986"/>
                  <a:pt x="307559" y="130431"/>
                </a:cubicBezTo>
                <a:cubicBezTo>
                  <a:pt x="307558" y="166886"/>
                  <a:pt x="292823" y="188643"/>
                  <a:pt x="268024" y="188643"/>
                </a:cubicBezTo>
                <a:cubicBezTo>
                  <a:pt x="243265" y="188643"/>
                  <a:pt x="228490" y="166886"/>
                  <a:pt x="228490" y="130431"/>
                </a:cubicBezTo>
                <a:cubicBezTo>
                  <a:pt x="228490" y="93986"/>
                  <a:pt x="243265" y="72220"/>
                  <a:pt x="268024" y="72220"/>
                </a:cubicBezTo>
                <a:close/>
                <a:moveTo>
                  <a:pt x="505544" y="72531"/>
                </a:moveTo>
                <a:cubicBezTo>
                  <a:pt x="518540" y="72531"/>
                  <a:pt x="529947" y="78146"/>
                  <a:pt x="540717" y="91520"/>
                </a:cubicBezTo>
                <a:cubicBezTo>
                  <a:pt x="540717" y="91520"/>
                  <a:pt x="540717" y="161872"/>
                  <a:pt x="540717" y="161872"/>
                </a:cubicBezTo>
                <a:cubicBezTo>
                  <a:pt x="534757" y="178841"/>
                  <a:pt x="517680" y="188643"/>
                  <a:pt x="505544" y="188643"/>
                </a:cubicBezTo>
                <a:cubicBezTo>
                  <a:pt x="481785" y="188643"/>
                  <a:pt x="465386" y="173851"/>
                  <a:pt x="465386" y="129497"/>
                </a:cubicBezTo>
                <a:cubicBezTo>
                  <a:pt x="465386" y="92202"/>
                  <a:pt x="480106" y="72531"/>
                  <a:pt x="505544" y="72531"/>
                </a:cubicBezTo>
                <a:close/>
                <a:moveTo>
                  <a:pt x="1597560" y="72531"/>
                </a:moveTo>
                <a:cubicBezTo>
                  <a:pt x="1623954" y="72531"/>
                  <a:pt x="1635754" y="86487"/>
                  <a:pt x="1635851" y="116734"/>
                </a:cubicBezTo>
                <a:cubicBezTo>
                  <a:pt x="1635851" y="116734"/>
                  <a:pt x="1558340" y="116734"/>
                  <a:pt x="1558340" y="116734"/>
                </a:cubicBezTo>
                <a:cubicBezTo>
                  <a:pt x="1560344" y="86511"/>
                  <a:pt x="1573009" y="72531"/>
                  <a:pt x="1597560" y="72531"/>
                </a:cubicBezTo>
                <a:close/>
                <a:moveTo>
                  <a:pt x="683290" y="124517"/>
                </a:moveTo>
                <a:cubicBezTo>
                  <a:pt x="683290" y="124517"/>
                  <a:pt x="683290" y="161872"/>
                  <a:pt x="683290" y="161872"/>
                </a:cubicBezTo>
                <a:cubicBezTo>
                  <a:pt x="682231" y="174768"/>
                  <a:pt x="658130" y="190377"/>
                  <a:pt x="638464" y="189265"/>
                </a:cubicBezTo>
                <a:cubicBezTo>
                  <a:pt x="627614" y="188670"/>
                  <a:pt x="617163" y="179934"/>
                  <a:pt x="616053" y="165607"/>
                </a:cubicBezTo>
                <a:cubicBezTo>
                  <a:pt x="614249" y="141665"/>
                  <a:pt x="632242" y="131725"/>
                  <a:pt x="672395" y="127318"/>
                </a:cubicBezTo>
                <a:cubicBezTo>
                  <a:pt x="675190" y="127062"/>
                  <a:pt x="680592" y="126071"/>
                  <a:pt x="683290" y="124517"/>
                </a:cubicBezTo>
                <a:close/>
                <a:moveTo>
                  <a:pt x="1258564" y="124517"/>
                </a:moveTo>
                <a:cubicBezTo>
                  <a:pt x="1258564" y="124517"/>
                  <a:pt x="1258564" y="161872"/>
                  <a:pt x="1258564" y="161872"/>
                </a:cubicBezTo>
                <a:cubicBezTo>
                  <a:pt x="1257500" y="174762"/>
                  <a:pt x="1233399" y="190377"/>
                  <a:pt x="1213738" y="189265"/>
                </a:cubicBezTo>
                <a:cubicBezTo>
                  <a:pt x="1202906" y="188666"/>
                  <a:pt x="1192403" y="179929"/>
                  <a:pt x="1191322" y="165607"/>
                </a:cubicBezTo>
                <a:cubicBezTo>
                  <a:pt x="1189495" y="141665"/>
                  <a:pt x="1207505" y="131725"/>
                  <a:pt x="1247669" y="127318"/>
                </a:cubicBezTo>
                <a:cubicBezTo>
                  <a:pt x="1250441" y="127062"/>
                  <a:pt x="1255883" y="126071"/>
                  <a:pt x="1258564" y="124517"/>
                </a:cubicBezTo>
                <a:close/>
              </a:path>
            </a:pathLst>
          </a:custGeom>
          <a:solidFill>
            <a:srgbClr val="000000"/>
          </a:solidFill>
          <a:ln w="505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916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4023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0D200-53CD-4C5C-B45D-44C873280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95301"/>
            <a:ext cx="11214100" cy="53035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2438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912930-E2AC-C046-B502-79CD9C3BD68E}"/>
              </a:ext>
            </a:extLst>
          </p:cNvPr>
          <p:cNvGrpSpPr/>
          <p:nvPr userDrawn="1"/>
        </p:nvGrpSpPr>
        <p:grpSpPr>
          <a:xfrm>
            <a:off x="9163797" y="6289734"/>
            <a:ext cx="2591116" cy="407329"/>
            <a:chOff x="8356921" y="92311"/>
            <a:chExt cx="3505517" cy="551075"/>
          </a:xfrm>
        </p:grpSpPr>
        <p:pic>
          <p:nvPicPr>
            <p:cNvPr id="5" name="Picture 4" descr="A picture containing drawing, sign&#10;&#10;Description automatically generated">
              <a:extLst>
                <a:ext uri="{FF2B5EF4-FFF2-40B4-BE49-F238E27FC236}">
                  <a16:creationId xmlns:a16="http://schemas.microsoft.com/office/drawing/2014/main" id="{66A274D3-AEA2-964D-908B-3C050E5C5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92438" y="144285"/>
              <a:ext cx="1270000" cy="393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E3B975-E49A-EA4C-B9CA-F794DE37A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56921" y="92311"/>
              <a:ext cx="2204300" cy="551075"/>
            </a:xfrm>
            <a:prstGeom prst="rect">
              <a:avLst/>
            </a:prstGeom>
          </p:spPr>
        </p:pic>
      </p:grpSp>
      <p:sp>
        <p:nvSpPr>
          <p:cNvPr id="7" name="Title 4">
            <a:extLst>
              <a:ext uri="{FF2B5EF4-FFF2-40B4-BE49-F238E27FC236}">
                <a16:creationId xmlns:a16="http://schemas.microsoft.com/office/drawing/2014/main" id="{50DB6FD1-5FC0-A84C-AE8A-BB520BF4D2D3}"/>
              </a:ext>
            </a:extLst>
          </p:cNvPr>
          <p:cNvSpPr txBox="1">
            <a:spLocks/>
          </p:cNvSpPr>
          <p:nvPr userDrawn="1"/>
        </p:nvSpPr>
        <p:spPr>
          <a:xfrm>
            <a:off x="495302" y="6438902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algn="r"/>
            <a:r>
              <a:rPr lang="en-US" sz="650">
                <a:solidFill>
                  <a:schemeClr val="bg2">
                    <a:lumMod val="50000"/>
                  </a:schemeClr>
                </a:solidFill>
                <a:latin typeface="+mn-l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3C5426-342B-294C-A6F0-6DFD14061466}"/>
              </a:ext>
            </a:extLst>
          </p:cNvPr>
          <p:cNvCxnSpPr>
            <a:cxnSpLocks/>
          </p:cNvCxnSpPr>
          <p:nvPr userDrawn="1"/>
        </p:nvCxnSpPr>
        <p:spPr>
          <a:xfrm>
            <a:off x="2888833" y="6493397"/>
            <a:ext cx="6200682" cy="80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CA8CCC7-A5A0-46FE-8F4E-E4D8B9188625}"/>
              </a:ext>
            </a:extLst>
          </p:cNvPr>
          <p:cNvSpPr/>
          <p:nvPr userDrawn="1"/>
        </p:nvSpPr>
        <p:spPr>
          <a:xfrm>
            <a:off x="285750" y="495301"/>
            <a:ext cx="45721" cy="5303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87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2" userDrawn="1">
          <p15:clr>
            <a:srgbClr val="FBAE40"/>
          </p15:clr>
        </p15:guide>
        <p15:guide id="2" pos="313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orient="horz" pos="4008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562E1-A428-1348-AD52-6BB02B308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8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3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4595" y="468090"/>
            <a:ext cx="4114800" cy="533400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600">
                <a:solidFill>
                  <a:schemeClr val="bg1"/>
                </a:solidFill>
              </a:rPr>
              <a:t>Agenda</a:t>
            </a:r>
            <a:r>
              <a:rPr lang="ko-KR" altLang="en-US" sz="2600">
                <a:solidFill>
                  <a:schemeClr val="bg1"/>
                </a:solidFill>
              </a:rPr>
              <a:t> </a:t>
            </a:r>
            <a:r>
              <a:rPr lang="en-US" altLang="ko-KR" sz="2600">
                <a:solidFill>
                  <a:schemeClr val="bg1"/>
                </a:solidFill>
              </a:rPr>
              <a:t>opt 1</a:t>
            </a:r>
            <a:endParaRPr lang="en-US" sz="260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6" y="6446360"/>
            <a:ext cx="868156" cy="340728"/>
          </a:xfrm>
          <a:prstGeom prst="rect">
            <a:avLst/>
          </a:prstGeom>
        </p:spPr>
      </p:pic>
      <p:sp>
        <p:nvSpPr>
          <p:cNvPr id="26" name="Slide Number Placeholder 5"/>
          <p:cNvSpPr txBox="1">
            <a:spLocks/>
          </p:cNvSpPr>
          <p:nvPr userDrawn="1"/>
        </p:nvSpPr>
        <p:spPr>
          <a:xfrm>
            <a:off x="464595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sz="650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sz="650" b="1">
              <a:solidFill>
                <a:prstClr val="white"/>
              </a:solidFill>
              <a:latin typeface="Georgia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5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3" y="1828800"/>
            <a:ext cx="9067801" cy="4343400"/>
          </a:xfrm>
          <a:prstGeom prst="rect">
            <a:avLst/>
          </a:prstGeom>
        </p:spPr>
        <p:txBody>
          <a:bodyPr/>
          <a:lstStyle>
            <a:lvl1pPr>
              <a:defRPr sz="16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					1</a:t>
            </a:r>
          </a:p>
          <a:p>
            <a:pPr lvl="2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302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182062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5165B56-550E-3248-B9C4-5785C3D214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713" y="229486"/>
            <a:ext cx="11722100" cy="638086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EDC7E-61B2-AA44-8650-8792481F3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669196"/>
          </a:xfrm>
          <a:prstGeom prst="rect">
            <a:avLst/>
          </a:prstGeom>
        </p:spPr>
        <p:txBody>
          <a:bodyPr/>
          <a:lstStyle>
            <a:lvl1pPr>
              <a:defRPr sz="26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71D9C65-038F-F046-AC30-FFDB04953F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214440"/>
            <a:ext cx="10515600" cy="5051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B29A5C9-33F7-7B45-AE70-A3802E6EB857}"/>
              </a:ext>
            </a:extLst>
          </p:cNvPr>
          <p:cNvSpPr txBox="1">
            <a:spLocks/>
          </p:cNvSpPr>
          <p:nvPr userDrawn="1"/>
        </p:nvSpPr>
        <p:spPr>
          <a:xfrm>
            <a:off x="495302" y="6438902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algn="r"/>
            <a:r>
              <a:rPr lang="en-US" sz="65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69C2A8-3EE9-7247-8CE6-058E5E469B1E}"/>
              </a:ext>
            </a:extLst>
          </p:cNvPr>
          <p:cNvGrpSpPr/>
          <p:nvPr userDrawn="1"/>
        </p:nvGrpSpPr>
        <p:grpSpPr>
          <a:xfrm>
            <a:off x="9379140" y="390640"/>
            <a:ext cx="2317561" cy="270232"/>
            <a:chOff x="8697305" y="6312547"/>
            <a:chExt cx="3101981" cy="361699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AB38EFA-BC5A-544F-9655-C4B5F1309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97305" y="6375268"/>
              <a:ext cx="1602430" cy="23625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81FD78B-69C8-EA48-9386-FACF42E54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44210" y="6312547"/>
              <a:ext cx="1255076" cy="3616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12983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5165B56-550E-3248-B9C4-5785C3D214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713" y="229486"/>
            <a:ext cx="11722100" cy="638086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B29A5C9-33F7-7B45-AE70-A3802E6EB857}"/>
              </a:ext>
            </a:extLst>
          </p:cNvPr>
          <p:cNvSpPr txBox="1">
            <a:spLocks/>
          </p:cNvSpPr>
          <p:nvPr userDrawn="1"/>
        </p:nvSpPr>
        <p:spPr>
          <a:xfrm>
            <a:off x="495302" y="6438902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algn="r"/>
            <a:r>
              <a:rPr lang="en-US" sz="65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69C2A8-3EE9-7247-8CE6-058E5E469B1E}"/>
              </a:ext>
            </a:extLst>
          </p:cNvPr>
          <p:cNvGrpSpPr/>
          <p:nvPr userDrawn="1"/>
        </p:nvGrpSpPr>
        <p:grpSpPr>
          <a:xfrm>
            <a:off x="9379140" y="390640"/>
            <a:ext cx="2317561" cy="270232"/>
            <a:chOff x="8697305" y="6312547"/>
            <a:chExt cx="3101981" cy="361699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AB38EFA-BC5A-544F-9655-C4B5F1309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97305" y="6375268"/>
              <a:ext cx="1602430" cy="23625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81FD78B-69C8-EA48-9386-FACF42E54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44210" y="6312547"/>
              <a:ext cx="1255076" cy="3616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781989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inter slide (1 li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71715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2438" b="0" i="0">
                <a:solidFill>
                  <a:schemeClr val="tx2"/>
                </a:solidFill>
                <a:latin typeface="Microsoft GothicNeo Light" panose="02000300000000000000" pitchFamily="2" charset="-127"/>
                <a:ea typeface="Microsoft GothicNeo Light" panose="02000300000000000000" pitchFamily="2" charset="-127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05C1CF-AA59-4CE4-A8C4-01F475126195}"/>
              </a:ext>
            </a:extLst>
          </p:cNvPr>
          <p:cNvSpPr/>
          <p:nvPr userDrawn="1"/>
        </p:nvSpPr>
        <p:spPr>
          <a:xfrm>
            <a:off x="285750" y="560616"/>
            <a:ext cx="45721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4829A8-B01C-0648-97BC-F8B5B72AE200}"/>
              </a:ext>
            </a:extLst>
          </p:cNvPr>
          <p:cNvGrpSpPr/>
          <p:nvPr userDrawn="1"/>
        </p:nvGrpSpPr>
        <p:grpSpPr>
          <a:xfrm>
            <a:off x="495300" y="6493399"/>
            <a:ext cx="11246644" cy="258835"/>
            <a:chOff x="495300" y="6493397"/>
            <a:chExt cx="11246644" cy="258835"/>
          </a:xfrm>
        </p:grpSpPr>
        <p:sp>
          <p:nvSpPr>
            <p:cNvPr id="11" name="Title 4">
              <a:extLst>
                <a:ext uri="{FF2B5EF4-FFF2-40B4-BE49-F238E27FC236}">
                  <a16:creationId xmlns:a16="http://schemas.microsoft.com/office/drawing/2014/main" id="{13C1A603-85BA-C146-8A0E-D46CECDDA87E}"/>
                </a:ext>
              </a:extLst>
            </p:cNvPr>
            <p:cNvSpPr txBox="1">
              <a:spLocks/>
            </p:cNvSpPr>
            <p:nvPr/>
          </p:nvSpPr>
          <p:spPr>
            <a:xfrm>
              <a:off x="495300" y="6546919"/>
              <a:ext cx="2319251" cy="151791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kern="1200">
                  <a:solidFill>
                    <a:srgbClr val="053061"/>
                  </a:solidFill>
                  <a:latin typeface="Georgia" charset="0"/>
                  <a:ea typeface="Georgia" charset="0"/>
                  <a:cs typeface="Georgia" charset="0"/>
                </a:defRPr>
              </a:lvl1pPr>
            </a:lstStyle>
            <a:p>
              <a:pPr marL="0" marR="0" lvl="0" indent="0" algn="r" defTabSz="742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5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 Light"/>
                  <a:ea typeface="Cambria" panose="02040503050406030204" pitchFamily="18" charset="0"/>
                  <a:cs typeface="Calibri" charset="0"/>
                </a:rPr>
                <a:t>© 2020 Copyright Genpact. All Rights Reserved.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FE59F52-7252-5C4F-9C95-6AD59AA96F37}"/>
                </a:ext>
              </a:extLst>
            </p:cNvPr>
            <p:cNvCxnSpPr>
              <a:cxnSpLocks/>
            </p:cNvCxnSpPr>
            <p:nvPr/>
          </p:nvCxnSpPr>
          <p:spPr>
            <a:xfrm>
              <a:off x="2888833" y="6618774"/>
              <a:ext cx="64837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2A0D1AF-801A-F241-B4D8-5DABE63DA7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53512" y="6493397"/>
              <a:ext cx="888432" cy="25883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9F24754-7AE7-F543-9650-E327E41F9705}"/>
                </a:ext>
              </a:extLst>
            </p:cNvPr>
            <p:cNvCxnSpPr/>
            <p:nvPr userDrawn="1"/>
          </p:nvCxnSpPr>
          <p:spPr>
            <a:xfrm>
              <a:off x="10784366" y="6493397"/>
              <a:ext cx="0" cy="2588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C779187C-AC73-1543-B524-C386B9F67E65}"/>
                </a:ext>
              </a:extLst>
            </p:cNvPr>
            <p:cNvSpPr/>
            <p:nvPr userDrawn="1"/>
          </p:nvSpPr>
          <p:spPr>
            <a:xfrm>
              <a:off x="9467849" y="6543762"/>
              <a:ext cx="1247371" cy="182154"/>
            </a:xfrm>
            <a:custGeom>
              <a:avLst/>
              <a:gdLst>
                <a:gd name="connsiteX0" fmla="*/ 1471175 w 1793053"/>
                <a:gd name="connsiteY0" fmla="*/ 0 h 261840"/>
                <a:gd name="connsiteX1" fmla="*/ 1471175 w 1793053"/>
                <a:gd name="connsiteY1" fmla="*/ 183973 h 261840"/>
                <a:gd name="connsiteX2" fmla="*/ 1480823 w 1793053"/>
                <a:gd name="connsiteY2" fmla="*/ 201717 h 261840"/>
                <a:gd name="connsiteX3" fmla="*/ 1504173 w 1793053"/>
                <a:gd name="connsiteY3" fmla="*/ 207009 h 261840"/>
                <a:gd name="connsiteX4" fmla="*/ 1519428 w 1793053"/>
                <a:gd name="connsiteY4" fmla="*/ 204830 h 261840"/>
                <a:gd name="connsiteX5" fmla="*/ 1519428 w 1793053"/>
                <a:gd name="connsiteY5" fmla="*/ 188331 h 261840"/>
                <a:gd name="connsiteX6" fmla="*/ 1511954 w 1793053"/>
                <a:gd name="connsiteY6" fmla="*/ 188643 h 261840"/>
                <a:gd name="connsiteX7" fmla="*/ 1494211 w 1793053"/>
                <a:gd name="connsiteY7" fmla="*/ 175880 h 261840"/>
                <a:gd name="connsiteX8" fmla="*/ 1494211 w 1793053"/>
                <a:gd name="connsiteY8" fmla="*/ 0 h 261840"/>
                <a:gd name="connsiteX9" fmla="*/ 1471175 w 1793053"/>
                <a:gd name="connsiteY9" fmla="*/ 0 h 261840"/>
                <a:gd name="connsiteX10" fmla="*/ 984626 w 1793053"/>
                <a:gd name="connsiteY10" fmla="*/ 1868 h 261840"/>
                <a:gd name="connsiteX11" fmla="*/ 940420 w 1793053"/>
                <a:gd name="connsiteY11" fmla="*/ 17121 h 261840"/>
                <a:gd name="connsiteX12" fmla="*/ 923610 w 1793053"/>
                <a:gd name="connsiteY12" fmla="*/ 54165 h 261840"/>
                <a:gd name="connsiteX13" fmla="*/ 943220 w 1793053"/>
                <a:gd name="connsiteY13" fmla="*/ 91831 h 261840"/>
                <a:gd name="connsiteX14" fmla="*/ 985246 w 1793053"/>
                <a:gd name="connsiteY14" fmla="*/ 111131 h 261840"/>
                <a:gd name="connsiteX15" fmla="*/ 1035366 w 1793053"/>
                <a:gd name="connsiteY15" fmla="*/ 152222 h 261840"/>
                <a:gd name="connsiteX16" fmla="*/ 1025092 w 1793053"/>
                <a:gd name="connsiteY16" fmla="*/ 177747 h 261840"/>
                <a:gd name="connsiteX17" fmla="*/ 993027 w 1793053"/>
                <a:gd name="connsiteY17" fmla="*/ 187709 h 261840"/>
                <a:gd name="connsiteX18" fmla="*/ 940420 w 1793053"/>
                <a:gd name="connsiteY18" fmla="*/ 147552 h 261840"/>
                <a:gd name="connsiteX19" fmla="*/ 918317 w 1793053"/>
                <a:gd name="connsiteY19" fmla="*/ 153467 h 261840"/>
                <a:gd name="connsiteX20" fmla="*/ 942907 w 1793053"/>
                <a:gd name="connsiteY20" fmla="*/ 190199 h 261840"/>
                <a:gd name="connsiteX21" fmla="*/ 991781 w 1793053"/>
                <a:gd name="connsiteY21" fmla="*/ 207320 h 261840"/>
                <a:gd name="connsiteX22" fmla="*/ 1045328 w 1793053"/>
                <a:gd name="connsiteY22" fmla="*/ 188954 h 261840"/>
                <a:gd name="connsiteX23" fmla="*/ 1060270 w 1793053"/>
                <a:gd name="connsiteY23" fmla="*/ 148486 h 261840"/>
                <a:gd name="connsiteX24" fmla="*/ 1039413 w 1793053"/>
                <a:gd name="connsiteY24" fmla="*/ 109575 h 261840"/>
                <a:gd name="connsiteX25" fmla="*/ 996141 w 1793053"/>
                <a:gd name="connsiteY25" fmla="*/ 89963 h 261840"/>
                <a:gd name="connsiteX26" fmla="*/ 947580 w 1793053"/>
                <a:gd name="connsiteY26" fmla="*/ 52297 h 261840"/>
                <a:gd name="connsiteX27" fmla="*/ 957229 w 1793053"/>
                <a:gd name="connsiteY27" fmla="*/ 29573 h 261840"/>
                <a:gd name="connsiteX28" fmla="*/ 983999 w 1793053"/>
                <a:gd name="connsiteY28" fmla="*/ 21479 h 261840"/>
                <a:gd name="connsiteX29" fmla="*/ 1015130 w 1793053"/>
                <a:gd name="connsiteY29" fmla="*/ 31440 h 261840"/>
                <a:gd name="connsiteX30" fmla="*/ 1030693 w 1793053"/>
                <a:gd name="connsiteY30" fmla="*/ 56344 h 261840"/>
                <a:gd name="connsiteX31" fmla="*/ 1052175 w 1793053"/>
                <a:gd name="connsiteY31" fmla="*/ 53542 h 261840"/>
                <a:gd name="connsiteX32" fmla="*/ 984626 w 1793053"/>
                <a:gd name="connsiteY32" fmla="*/ 1868 h 261840"/>
                <a:gd name="connsiteX33" fmla="*/ 0 w 1793053"/>
                <a:gd name="connsiteY33" fmla="*/ 4669 h 261840"/>
                <a:gd name="connsiteX34" fmla="*/ 0 w 1793053"/>
                <a:gd name="connsiteY34" fmla="*/ 204519 h 261840"/>
                <a:gd name="connsiteX35" fmla="*/ 23036 w 1793053"/>
                <a:gd name="connsiteY35" fmla="*/ 204519 h 261840"/>
                <a:gd name="connsiteX36" fmla="*/ 23036 w 1793053"/>
                <a:gd name="connsiteY36" fmla="*/ 21790 h 261840"/>
                <a:gd name="connsiteX37" fmla="*/ 23659 w 1793053"/>
                <a:gd name="connsiteY37" fmla="*/ 22413 h 261840"/>
                <a:gd name="connsiteX38" fmla="*/ 78446 w 1793053"/>
                <a:gd name="connsiteY38" fmla="*/ 204519 h 261840"/>
                <a:gd name="connsiteX39" fmla="*/ 96190 w 1793053"/>
                <a:gd name="connsiteY39" fmla="*/ 204519 h 261840"/>
                <a:gd name="connsiteX40" fmla="*/ 151289 w 1793053"/>
                <a:gd name="connsiteY40" fmla="*/ 22413 h 261840"/>
                <a:gd name="connsiteX41" fmla="*/ 151600 w 1793053"/>
                <a:gd name="connsiteY41" fmla="*/ 21790 h 261840"/>
                <a:gd name="connsiteX42" fmla="*/ 151600 w 1793053"/>
                <a:gd name="connsiteY42" fmla="*/ 204519 h 261840"/>
                <a:gd name="connsiteX43" fmla="*/ 174636 w 1793053"/>
                <a:gd name="connsiteY43" fmla="*/ 204519 h 261840"/>
                <a:gd name="connsiteX44" fmla="*/ 174636 w 1793053"/>
                <a:gd name="connsiteY44" fmla="*/ 4669 h 261840"/>
                <a:gd name="connsiteX45" fmla="*/ 136347 w 1793053"/>
                <a:gd name="connsiteY45" fmla="*/ 4669 h 261840"/>
                <a:gd name="connsiteX46" fmla="*/ 87474 w 1793053"/>
                <a:gd name="connsiteY46" fmla="*/ 165296 h 261840"/>
                <a:gd name="connsiteX47" fmla="*/ 87474 w 1793053"/>
                <a:gd name="connsiteY47" fmla="*/ 165918 h 261840"/>
                <a:gd name="connsiteX48" fmla="*/ 87162 w 1793053"/>
                <a:gd name="connsiteY48" fmla="*/ 165296 h 261840"/>
                <a:gd name="connsiteX49" fmla="*/ 38289 w 1793053"/>
                <a:gd name="connsiteY49" fmla="*/ 4669 h 261840"/>
                <a:gd name="connsiteX50" fmla="*/ 0 w 1793053"/>
                <a:gd name="connsiteY50" fmla="*/ 4669 h 261840"/>
                <a:gd name="connsiteX51" fmla="*/ 1096689 w 1793053"/>
                <a:gd name="connsiteY51" fmla="*/ 8716 h 261840"/>
                <a:gd name="connsiteX52" fmla="*/ 1096689 w 1793053"/>
                <a:gd name="connsiteY52" fmla="*/ 56655 h 261840"/>
                <a:gd name="connsiteX53" fmla="*/ 1074586 w 1793053"/>
                <a:gd name="connsiteY53" fmla="*/ 56655 h 261840"/>
                <a:gd name="connsiteX54" fmla="*/ 1074586 w 1793053"/>
                <a:gd name="connsiteY54" fmla="*/ 75021 h 261840"/>
                <a:gd name="connsiteX55" fmla="*/ 1096689 w 1793053"/>
                <a:gd name="connsiteY55" fmla="*/ 75021 h 261840"/>
                <a:gd name="connsiteX56" fmla="*/ 1096689 w 1793053"/>
                <a:gd name="connsiteY56" fmla="*/ 183973 h 261840"/>
                <a:gd name="connsiteX57" fmla="*/ 1105716 w 1793053"/>
                <a:gd name="connsiteY57" fmla="*/ 201717 h 261840"/>
                <a:gd name="connsiteX58" fmla="*/ 1129066 w 1793053"/>
                <a:gd name="connsiteY58" fmla="*/ 207009 h 261840"/>
                <a:gd name="connsiteX59" fmla="*/ 1144629 w 1793053"/>
                <a:gd name="connsiteY59" fmla="*/ 204830 h 261840"/>
                <a:gd name="connsiteX60" fmla="*/ 1144629 w 1793053"/>
                <a:gd name="connsiteY60" fmla="*/ 188331 h 261840"/>
                <a:gd name="connsiteX61" fmla="*/ 1136847 w 1793053"/>
                <a:gd name="connsiteY61" fmla="*/ 188643 h 261840"/>
                <a:gd name="connsiteX62" fmla="*/ 1119725 w 1793053"/>
                <a:gd name="connsiteY62" fmla="*/ 175880 h 261840"/>
                <a:gd name="connsiteX63" fmla="*/ 1119725 w 1793053"/>
                <a:gd name="connsiteY63" fmla="*/ 75021 h 261840"/>
                <a:gd name="connsiteX64" fmla="*/ 1144629 w 1793053"/>
                <a:gd name="connsiteY64" fmla="*/ 75021 h 261840"/>
                <a:gd name="connsiteX65" fmla="*/ 1144629 w 1793053"/>
                <a:gd name="connsiteY65" fmla="*/ 56655 h 261840"/>
                <a:gd name="connsiteX66" fmla="*/ 1119725 w 1793053"/>
                <a:gd name="connsiteY66" fmla="*/ 56655 h 261840"/>
                <a:gd name="connsiteX67" fmla="*/ 1119725 w 1793053"/>
                <a:gd name="connsiteY67" fmla="*/ 8716 h 261840"/>
                <a:gd name="connsiteX68" fmla="*/ 1096689 w 1793053"/>
                <a:gd name="connsiteY68" fmla="*/ 8716 h 261840"/>
                <a:gd name="connsiteX69" fmla="*/ 268024 w 1793053"/>
                <a:gd name="connsiteY69" fmla="*/ 53853 h 261840"/>
                <a:gd name="connsiteX70" fmla="*/ 220707 w 1793053"/>
                <a:gd name="connsiteY70" fmla="*/ 76266 h 261840"/>
                <a:gd name="connsiteX71" fmla="*/ 204209 w 1793053"/>
                <a:gd name="connsiteY71" fmla="*/ 130431 h 261840"/>
                <a:gd name="connsiteX72" fmla="*/ 220707 w 1793053"/>
                <a:gd name="connsiteY72" fmla="*/ 184596 h 261840"/>
                <a:gd name="connsiteX73" fmla="*/ 268024 w 1793053"/>
                <a:gd name="connsiteY73" fmla="*/ 207009 h 261840"/>
                <a:gd name="connsiteX74" fmla="*/ 315341 w 1793053"/>
                <a:gd name="connsiteY74" fmla="*/ 184596 h 261840"/>
                <a:gd name="connsiteX75" fmla="*/ 331840 w 1793053"/>
                <a:gd name="connsiteY75" fmla="*/ 130431 h 261840"/>
                <a:gd name="connsiteX76" fmla="*/ 315341 w 1793053"/>
                <a:gd name="connsiteY76" fmla="*/ 76266 h 261840"/>
                <a:gd name="connsiteX77" fmla="*/ 268024 w 1793053"/>
                <a:gd name="connsiteY77" fmla="*/ 53853 h 261840"/>
                <a:gd name="connsiteX78" fmla="*/ 1596939 w 1793053"/>
                <a:gd name="connsiteY78" fmla="*/ 54165 h 261840"/>
                <a:gd name="connsiteX79" fmla="*/ 1570168 w 1793053"/>
                <a:gd name="connsiteY79" fmla="*/ 59457 h 261840"/>
                <a:gd name="connsiteX80" fmla="*/ 1550553 w 1793053"/>
                <a:gd name="connsiteY80" fmla="*/ 74710 h 261840"/>
                <a:gd name="connsiteX81" fmla="*/ 1534057 w 1793053"/>
                <a:gd name="connsiteY81" fmla="*/ 130742 h 261840"/>
                <a:gd name="connsiteX82" fmla="*/ 1555226 w 1793053"/>
                <a:gd name="connsiteY82" fmla="*/ 190199 h 261840"/>
                <a:gd name="connsiteX83" fmla="*/ 1600673 w 1793053"/>
                <a:gd name="connsiteY83" fmla="*/ 207009 h 261840"/>
                <a:gd name="connsiteX84" fmla="*/ 1656708 w 1793053"/>
                <a:gd name="connsiteY84" fmla="*/ 172767 h 261840"/>
                <a:gd name="connsiteX85" fmla="*/ 1638339 w 1793053"/>
                <a:gd name="connsiteY85" fmla="*/ 163739 h 261840"/>
                <a:gd name="connsiteX86" fmla="*/ 1600673 w 1793053"/>
                <a:gd name="connsiteY86" fmla="*/ 188954 h 261840"/>
                <a:gd name="connsiteX87" fmla="*/ 1569235 w 1793053"/>
                <a:gd name="connsiteY87" fmla="*/ 173701 h 261840"/>
                <a:gd name="connsiteX88" fmla="*/ 1557714 w 1793053"/>
                <a:gd name="connsiteY88" fmla="*/ 135100 h 261840"/>
                <a:gd name="connsiteX89" fmla="*/ 1658575 w 1793053"/>
                <a:gd name="connsiteY89" fmla="*/ 135100 h 261840"/>
                <a:gd name="connsiteX90" fmla="*/ 1658575 w 1793053"/>
                <a:gd name="connsiteY90" fmla="*/ 121092 h 261840"/>
                <a:gd name="connsiteX91" fmla="*/ 1640206 w 1793053"/>
                <a:gd name="connsiteY91" fmla="*/ 67861 h 261840"/>
                <a:gd name="connsiteX92" fmla="*/ 1596939 w 1793053"/>
                <a:gd name="connsiteY92" fmla="*/ 54165 h 261840"/>
                <a:gd name="connsiteX93" fmla="*/ 503985 w 1793053"/>
                <a:gd name="connsiteY93" fmla="*/ 54476 h 261840"/>
                <a:gd name="connsiteX94" fmla="*/ 441104 w 1793053"/>
                <a:gd name="connsiteY94" fmla="*/ 130742 h 261840"/>
                <a:gd name="connsiteX95" fmla="*/ 502738 w 1793053"/>
                <a:gd name="connsiteY95" fmla="*/ 207009 h 261840"/>
                <a:gd name="connsiteX96" fmla="*/ 539470 w 1793053"/>
                <a:gd name="connsiteY96" fmla="*/ 187397 h 261840"/>
                <a:gd name="connsiteX97" fmla="*/ 540717 w 1793053"/>
                <a:gd name="connsiteY97" fmla="*/ 186775 h 261840"/>
                <a:gd name="connsiteX98" fmla="*/ 540717 w 1793053"/>
                <a:gd name="connsiteY98" fmla="*/ 214791 h 261840"/>
                <a:gd name="connsiteX99" fmla="*/ 505544 w 1793053"/>
                <a:gd name="connsiteY99" fmla="*/ 246543 h 261840"/>
                <a:gd name="connsiteX100" fmla="*/ 459471 w 1793053"/>
                <a:gd name="connsiteY100" fmla="*/ 237204 h 261840"/>
                <a:gd name="connsiteX101" fmla="*/ 459471 w 1793053"/>
                <a:gd name="connsiteY101" fmla="*/ 257127 h 261840"/>
                <a:gd name="connsiteX102" fmla="*/ 502738 w 1793053"/>
                <a:gd name="connsiteY102" fmla="*/ 264598 h 261840"/>
                <a:gd name="connsiteX103" fmla="*/ 563133 w 1793053"/>
                <a:gd name="connsiteY103" fmla="*/ 209500 h 261840"/>
                <a:gd name="connsiteX104" fmla="*/ 563133 w 1793053"/>
                <a:gd name="connsiteY104" fmla="*/ 57278 h 261840"/>
                <a:gd name="connsiteX105" fmla="*/ 546010 w 1793053"/>
                <a:gd name="connsiteY105" fmla="*/ 57278 h 261840"/>
                <a:gd name="connsiteX106" fmla="*/ 541030 w 1793053"/>
                <a:gd name="connsiteY106" fmla="*/ 72842 h 261840"/>
                <a:gd name="connsiteX107" fmla="*/ 503985 w 1793053"/>
                <a:gd name="connsiteY107" fmla="*/ 54476 h 261840"/>
                <a:gd name="connsiteX108" fmla="*/ 652785 w 1793053"/>
                <a:gd name="connsiteY108" fmla="*/ 54476 h 261840"/>
                <a:gd name="connsiteX109" fmla="*/ 597998 w 1793053"/>
                <a:gd name="connsiteY109" fmla="*/ 86228 h 261840"/>
                <a:gd name="connsiteX110" fmla="*/ 616361 w 1793053"/>
                <a:gd name="connsiteY110" fmla="*/ 95878 h 261840"/>
                <a:gd name="connsiteX111" fmla="*/ 653093 w 1793053"/>
                <a:gd name="connsiteY111" fmla="*/ 72842 h 261840"/>
                <a:gd name="connsiteX112" fmla="*/ 682670 w 1793053"/>
                <a:gd name="connsiteY112" fmla="*/ 98679 h 261840"/>
                <a:gd name="connsiteX113" fmla="*/ 682670 w 1793053"/>
                <a:gd name="connsiteY113" fmla="*/ 103971 h 261840"/>
                <a:gd name="connsiteX114" fmla="*/ 682357 w 1793053"/>
                <a:gd name="connsiteY114" fmla="*/ 106150 h 261840"/>
                <a:gd name="connsiteX115" fmla="*/ 674575 w 1793053"/>
                <a:gd name="connsiteY115" fmla="*/ 108329 h 261840"/>
                <a:gd name="connsiteX116" fmla="*/ 615427 w 1793053"/>
                <a:gd name="connsiteY116" fmla="*/ 124517 h 261840"/>
                <a:gd name="connsiteX117" fmla="*/ 591770 w 1793053"/>
                <a:gd name="connsiteY117" fmla="*/ 164984 h 261840"/>
                <a:gd name="connsiteX118" fmla="*/ 606092 w 1793053"/>
                <a:gd name="connsiteY118" fmla="*/ 196425 h 261840"/>
                <a:gd name="connsiteX119" fmla="*/ 635350 w 1793053"/>
                <a:gd name="connsiteY119" fmla="*/ 207631 h 261840"/>
                <a:gd name="connsiteX120" fmla="*/ 683290 w 1793053"/>
                <a:gd name="connsiteY120" fmla="*/ 186464 h 261840"/>
                <a:gd name="connsiteX121" fmla="*/ 693251 w 1793053"/>
                <a:gd name="connsiteY121" fmla="*/ 202651 h 261840"/>
                <a:gd name="connsiteX122" fmla="*/ 713487 w 1793053"/>
                <a:gd name="connsiteY122" fmla="*/ 204207 h 261840"/>
                <a:gd name="connsiteX123" fmla="*/ 713487 w 1793053"/>
                <a:gd name="connsiteY123" fmla="*/ 188643 h 261840"/>
                <a:gd name="connsiteX124" fmla="*/ 705080 w 1793053"/>
                <a:gd name="connsiteY124" fmla="*/ 179615 h 261840"/>
                <a:gd name="connsiteX125" fmla="*/ 705080 w 1793053"/>
                <a:gd name="connsiteY125" fmla="*/ 108329 h 261840"/>
                <a:gd name="connsiteX126" fmla="*/ 705080 w 1793053"/>
                <a:gd name="connsiteY126" fmla="*/ 98991 h 261840"/>
                <a:gd name="connsiteX127" fmla="*/ 688271 w 1793053"/>
                <a:gd name="connsiteY127" fmla="*/ 64437 h 261840"/>
                <a:gd name="connsiteX128" fmla="*/ 652785 w 1793053"/>
                <a:gd name="connsiteY128" fmla="*/ 54476 h 261840"/>
                <a:gd name="connsiteX129" fmla="*/ 811234 w 1793053"/>
                <a:gd name="connsiteY129" fmla="*/ 54476 h 261840"/>
                <a:gd name="connsiteX130" fmla="*/ 767962 w 1793053"/>
                <a:gd name="connsiteY130" fmla="*/ 76889 h 261840"/>
                <a:gd name="connsiteX131" fmla="*/ 767962 w 1793053"/>
                <a:gd name="connsiteY131" fmla="*/ 57278 h 261840"/>
                <a:gd name="connsiteX132" fmla="*/ 744926 w 1793053"/>
                <a:gd name="connsiteY132" fmla="*/ 57278 h 261840"/>
                <a:gd name="connsiteX133" fmla="*/ 744926 w 1793053"/>
                <a:gd name="connsiteY133" fmla="*/ 204830 h 261840"/>
                <a:gd name="connsiteX134" fmla="*/ 767962 w 1793053"/>
                <a:gd name="connsiteY134" fmla="*/ 204830 h 261840"/>
                <a:gd name="connsiteX135" fmla="*/ 767962 w 1793053"/>
                <a:gd name="connsiteY135" fmla="*/ 95255 h 261840"/>
                <a:gd name="connsiteX136" fmla="*/ 809367 w 1793053"/>
                <a:gd name="connsiteY136" fmla="*/ 72842 h 261840"/>
                <a:gd name="connsiteX137" fmla="*/ 832398 w 1793053"/>
                <a:gd name="connsiteY137" fmla="*/ 98368 h 261840"/>
                <a:gd name="connsiteX138" fmla="*/ 832398 w 1793053"/>
                <a:gd name="connsiteY138" fmla="*/ 204830 h 261840"/>
                <a:gd name="connsiteX139" fmla="*/ 855435 w 1793053"/>
                <a:gd name="connsiteY139" fmla="*/ 204830 h 261840"/>
                <a:gd name="connsiteX140" fmla="*/ 855435 w 1793053"/>
                <a:gd name="connsiteY140" fmla="*/ 97745 h 261840"/>
                <a:gd name="connsiteX141" fmla="*/ 811234 w 1793053"/>
                <a:gd name="connsiteY141" fmla="*/ 54476 h 261840"/>
                <a:gd name="connsiteX142" fmla="*/ 1228054 w 1793053"/>
                <a:gd name="connsiteY142" fmla="*/ 54476 h 261840"/>
                <a:gd name="connsiteX143" fmla="*/ 1173266 w 1793053"/>
                <a:gd name="connsiteY143" fmla="*/ 86228 h 261840"/>
                <a:gd name="connsiteX144" fmla="*/ 1191635 w 1793053"/>
                <a:gd name="connsiteY144" fmla="*/ 95878 h 261840"/>
                <a:gd name="connsiteX145" fmla="*/ 1228367 w 1793053"/>
                <a:gd name="connsiteY145" fmla="*/ 72842 h 261840"/>
                <a:gd name="connsiteX146" fmla="*/ 1257938 w 1793053"/>
                <a:gd name="connsiteY146" fmla="*/ 98679 h 261840"/>
                <a:gd name="connsiteX147" fmla="*/ 1257938 w 1793053"/>
                <a:gd name="connsiteY147" fmla="*/ 103971 h 261840"/>
                <a:gd name="connsiteX148" fmla="*/ 1257318 w 1793053"/>
                <a:gd name="connsiteY148" fmla="*/ 106150 h 261840"/>
                <a:gd name="connsiteX149" fmla="*/ 1249844 w 1793053"/>
                <a:gd name="connsiteY149" fmla="*/ 108329 h 261840"/>
                <a:gd name="connsiteX150" fmla="*/ 1190701 w 1793053"/>
                <a:gd name="connsiteY150" fmla="*/ 124517 h 261840"/>
                <a:gd name="connsiteX151" fmla="*/ 1167039 w 1793053"/>
                <a:gd name="connsiteY151" fmla="*/ 164984 h 261840"/>
                <a:gd name="connsiteX152" fmla="*/ 1181361 w 1793053"/>
                <a:gd name="connsiteY152" fmla="*/ 196425 h 261840"/>
                <a:gd name="connsiteX153" fmla="*/ 1210624 w 1793053"/>
                <a:gd name="connsiteY153" fmla="*/ 207631 h 261840"/>
                <a:gd name="connsiteX154" fmla="*/ 1258564 w 1793053"/>
                <a:gd name="connsiteY154" fmla="*/ 186464 h 261840"/>
                <a:gd name="connsiteX155" fmla="*/ 1268526 w 1793053"/>
                <a:gd name="connsiteY155" fmla="*/ 202651 h 261840"/>
                <a:gd name="connsiteX156" fmla="*/ 1288756 w 1793053"/>
                <a:gd name="connsiteY156" fmla="*/ 204207 h 261840"/>
                <a:gd name="connsiteX157" fmla="*/ 1288756 w 1793053"/>
                <a:gd name="connsiteY157" fmla="*/ 188643 h 261840"/>
                <a:gd name="connsiteX158" fmla="*/ 1280354 w 1793053"/>
                <a:gd name="connsiteY158" fmla="*/ 179615 h 261840"/>
                <a:gd name="connsiteX159" fmla="*/ 1280354 w 1793053"/>
                <a:gd name="connsiteY159" fmla="*/ 108329 h 261840"/>
                <a:gd name="connsiteX160" fmla="*/ 1280354 w 1793053"/>
                <a:gd name="connsiteY160" fmla="*/ 98991 h 261840"/>
                <a:gd name="connsiteX161" fmla="*/ 1263232 w 1793053"/>
                <a:gd name="connsiteY161" fmla="*/ 64437 h 261840"/>
                <a:gd name="connsiteX162" fmla="*/ 1228054 w 1793053"/>
                <a:gd name="connsiteY162" fmla="*/ 54476 h 261840"/>
                <a:gd name="connsiteX163" fmla="*/ 1386503 w 1793053"/>
                <a:gd name="connsiteY163" fmla="*/ 54476 h 261840"/>
                <a:gd name="connsiteX164" fmla="*/ 1343236 w 1793053"/>
                <a:gd name="connsiteY164" fmla="*/ 76889 h 261840"/>
                <a:gd name="connsiteX165" fmla="*/ 1343236 w 1793053"/>
                <a:gd name="connsiteY165" fmla="*/ 57278 h 261840"/>
                <a:gd name="connsiteX166" fmla="*/ 1320200 w 1793053"/>
                <a:gd name="connsiteY166" fmla="*/ 57278 h 261840"/>
                <a:gd name="connsiteX167" fmla="*/ 1320200 w 1793053"/>
                <a:gd name="connsiteY167" fmla="*/ 204830 h 261840"/>
                <a:gd name="connsiteX168" fmla="*/ 1343236 w 1793053"/>
                <a:gd name="connsiteY168" fmla="*/ 204830 h 261840"/>
                <a:gd name="connsiteX169" fmla="*/ 1343236 w 1793053"/>
                <a:gd name="connsiteY169" fmla="*/ 95255 h 261840"/>
                <a:gd name="connsiteX170" fmla="*/ 1384636 w 1793053"/>
                <a:gd name="connsiteY170" fmla="*/ 72842 h 261840"/>
                <a:gd name="connsiteX171" fmla="*/ 1407672 w 1793053"/>
                <a:gd name="connsiteY171" fmla="*/ 98368 h 261840"/>
                <a:gd name="connsiteX172" fmla="*/ 1407672 w 1793053"/>
                <a:gd name="connsiteY172" fmla="*/ 204830 h 261840"/>
                <a:gd name="connsiteX173" fmla="*/ 1430709 w 1793053"/>
                <a:gd name="connsiteY173" fmla="*/ 204830 h 261840"/>
                <a:gd name="connsiteX174" fmla="*/ 1430709 w 1793053"/>
                <a:gd name="connsiteY174" fmla="*/ 97745 h 261840"/>
                <a:gd name="connsiteX175" fmla="*/ 1386503 w 1793053"/>
                <a:gd name="connsiteY175" fmla="*/ 54476 h 261840"/>
                <a:gd name="connsiteX176" fmla="*/ 432387 w 1793053"/>
                <a:gd name="connsiteY176" fmla="*/ 55099 h 261840"/>
                <a:gd name="connsiteX177" fmla="*/ 383203 w 1793053"/>
                <a:gd name="connsiteY177" fmla="*/ 85605 h 261840"/>
                <a:gd name="connsiteX178" fmla="*/ 383203 w 1793053"/>
                <a:gd name="connsiteY178" fmla="*/ 84049 h 261840"/>
                <a:gd name="connsiteX179" fmla="*/ 383203 w 1793053"/>
                <a:gd name="connsiteY179" fmla="*/ 57278 h 261840"/>
                <a:gd name="connsiteX180" fmla="*/ 360167 w 1793053"/>
                <a:gd name="connsiteY180" fmla="*/ 57278 h 261840"/>
                <a:gd name="connsiteX181" fmla="*/ 360167 w 1793053"/>
                <a:gd name="connsiteY181" fmla="*/ 204519 h 261840"/>
                <a:gd name="connsiteX182" fmla="*/ 383203 w 1793053"/>
                <a:gd name="connsiteY182" fmla="*/ 204519 h 261840"/>
                <a:gd name="connsiteX183" fmla="*/ 383203 w 1793053"/>
                <a:gd name="connsiteY183" fmla="*/ 121092 h 261840"/>
                <a:gd name="connsiteX184" fmla="*/ 432387 w 1793053"/>
                <a:gd name="connsiteY184" fmla="*/ 76578 h 261840"/>
                <a:gd name="connsiteX185" fmla="*/ 432387 w 1793053"/>
                <a:gd name="connsiteY185" fmla="*/ 55099 h 261840"/>
                <a:gd name="connsiteX186" fmla="*/ 1674137 w 1793053"/>
                <a:gd name="connsiteY186" fmla="*/ 56966 h 261840"/>
                <a:gd name="connsiteX187" fmla="*/ 1725504 w 1793053"/>
                <a:gd name="connsiteY187" fmla="*/ 203273 h 261840"/>
                <a:gd name="connsiteX188" fmla="*/ 1725504 w 1793053"/>
                <a:gd name="connsiteY188" fmla="*/ 204519 h 261840"/>
                <a:gd name="connsiteX189" fmla="*/ 1705581 w 1793053"/>
                <a:gd name="connsiteY189" fmla="*/ 241251 h 261840"/>
                <a:gd name="connsiteX190" fmla="*/ 1685032 w 1793053"/>
                <a:gd name="connsiteY190" fmla="*/ 246543 h 261840"/>
                <a:gd name="connsiteX191" fmla="*/ 1673830 w 1793053"/>
                <a:gd name="connsiteY191" fmla="*/ 244986 h 261840"/>
                <a:gd name="connsiteX192" fmla="*/ 1673830 w 1793053"/>
                <a:gd name="connsiteY192" fmla="*/ 262730 h 261840"/>
                <a:gd name="connsiteX193" fmla="*/ 1689079 w 1793053"/>
                <a:gd name="connsiteY193" fmla="*/ 264909 h 261840"/>
                <a:gd name="connsiteX194" fmla="*/ 1717096 w 1793053"/>
                <a:gd name="connsiteY194" fmla="*/ 256505 h 261840"/>
                <a:gd name="connsiteX195" fmla="*/ 1741693 w 1793053"/>
                <a:gd name="connsiteY195" fmla="*/ 216971 h 261840"/>
                <a:gd name="connsiteX196" fmla="*/ 1793054 w 1793053"/>
                <a:gd name="connsiteY196" fmla="*/ 56966 h 261840"/>
                <a:gd name="connsiteX197" fmla="*/ 1770643 w 1793053"/>
                <a:gd name="connsiteY197" fmla="*/ 56966 h 261840"/>
                <a:gd name="connsiteX198" fmla="*/ 1737019 w 1793053"/>
                <a:gd name="connsiteY198" fmla="*/ 170276 h 261840"/>
                <a:gd name="connsiteX199" fmla="*/ 1736712 w 1793053"/>
                <a:gd name="connsiteY199" fmla="*/ 172767 h 261840"/>
                <a:gd name="connsiteX200" fmla="*/ 1736086 w 1793053"/>
                <a:gd name="connsiteY200" fmla="*/ 170276 h 261840"/>
                <a:gd name="connsiteX201" fmla="*/ 1696553 w 1793053"/>
                <a:gd name="connsiteY201" fmla="*/ 56966 h 261840"/>
                <a:gd name="connsiteX202" fmla="*/ 1674137 w 1793053"/>
                <a:gd name="connsiteY202" fmla="*/ 56966 h 261840"/>
                <a:gd name="connsiteX203" fmla="*/ 268024 w 1793053"/>
                <a:gd name="connsiteY203" fmla="*/ 72220 h 261840"/>
                <a:gd name="connsiteX204" fmla="*/ 307559 w 1793053"/>
                <a:gd name="connsiteY204" fmla="*/ 130431 h 261840"/>
                <a:gd name="connsiteX205" fmla="*/ 268024 w 1793053"/>
                <a:gd name="connsiteY205" fmla="*/ 188643 h 261840"/>
                <a:gd name="connsiteX206" fmla="*/ 228490 w 1793053"/>
                <a:gd name="connsiteY206" fmla="*/ 130431 h 261840"/>
                <a:gd name="connsiteX207" fmla="*/ 268024 w 1793053"/>
                <a:gd name="connsiteY207" fmla="*/ 72220 h 261840"/>
                <a:gd name="connsiteX208" fmla="*/ 505544 w 1793053"/>
                <a:gd name="connsiteY208" fmla="*/ 72531 h 261840"/>
                <a:gd name="connsiteX209" fmla="*/ 540717 w 1793053"/>
                <a:gd name="connsiteY209" fmla="*/ 91520 h 261840"/>
                <a:gd name="connsiteX210" fmla="*/ 540717 w 1793053"/>
                <a:gd name="connsiteY210" fmla="*/ 161872 h 261840"/>
                <a:gd name="connsiteX211" fmla="*/ 505544 w 1793053"/>
                <a:gd name="connsiteY211" fmla="*/ 188643 h 261840"/>
                <a:gd name="connsiteX212" fmla="*/ 465386 w 1793053"/>
                <a:gd name="connsiteY212" fmla="*/ 129497 h 261840"/>
                <a:gd name="connsiteX213" fmla="*/ 505544 w 1793053"/>
                <a:gd name="connsiteY213" fmla="*/ 72531 h 261840"/>
                <a:gd name="connsiteX214" fmla="*/ 1597560 w 1793053"/>
                <a:gd name="connsiteY214" fmla="*/ 72531 h 261840"/>
                <a:gd name="connsiteX215" fmla="*/ 1635851 w 1793053"/>
                <a:gd name="connsiteY215" fmla="*/ 116734 h 261840"/>
                <a:gd name="connsiteX216" fmla="*/ 1558340 w 1793053"/>
                <a:gd name="connsiteY216" fmla="*/ 116734 h 261840"/>
                <a:gd name="connsiteX217" fmla="*/ 1597560 w 1793053"/>
                <a:gd name="connsiteY217" fmla="*/ 72531 h 261840"/>
                <a:gd name="connsiteX218" fmla="*/ 683290 w 1793053"/>
                <a:gd name="connsiteY218" fmla="*/ 124517 h 261840"/>
                <a:gd name="connsiteX219" fmla="*/ 683290 w 1793053"/>
                <a:gd name="connsiteY219" fmla="*/ 161872 h 261840"/>
                <a:gd name="connsiteX220" fmla="*/ 638464 w 1793053"/>
                <a:gd name="connsiteY220" fmla="*/ 189265 h 261840"/>
                <a:gd name="connsiteX221" fmla="*/ 616053 w 1793053"/>
                <a:gd name="connsiteY221" fmla="*/ 165607 h 261840"/>
                <a:gd name="connsiteX222" fmla="*/ 672395 w 1793053"/>
                <a:gd name="connsiteY222" fmla="*/ 127318 h 261840"/>
                <a:gd name="connsiteX223" fmla="*/ 683290 w 1793053"/>
                <a:gd name="connsiteY223" fmla="*/ 124517 h 261840"/>
                <a:gd name="connsiteX224" fmla="*/ 1258564 w 1793053"/>
                <a:gd name="connsiteY224" fmla="*/ 124517 h 261840"/>
                <a:gd name="connsiteX225" fmla="*/ 1258564 w 1793053"/>
                <a:gd name="connsiteY225" fmla="*/ 161872 h 261840"/>
                <a:gd name="connsiteX226" fmla="*/ 1213738 w 1793053"/>
                <a:gd name="connsiteY226" fmla="*/ 189265 h 261840"/>
                <a:gd name="connsiteX227" fmla="*/ 1191322 w 1793053"/>
                <a:gd name="connsiteY227" fmla="*/ 165607 h 261840"/>
                <a:gd name="connsiteX228" fmla="*/ 1247669 w 1793053"/>
                <a:gd name="connsiteY228" fmla="*/ 127318 h 261840"/>
                <a:gd name="connsiteX229" fmla="*/ 1258564 w 1793053"/>
                <a:gd name="connsiteY229" fmla="*/ 124517 h 2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93053" h="261840">
                  <a:moveTo>
                    <a:pt x="1471175" y="0"/>
                  </a:moveTo>
                  <a:cubicBezTo>
                    <a:pt x="1471175" y="0"/>
                    <a:pt x="1471175" y="183973"/>
                    <a:pt x="1471175" y="183973"/>
                  </a:cubicBezTo>
                  <a:cubicBezTo>
                    <a:pt x="1471175" y="193063"/>
                    <a:pt x="1475928" y="198373"/>
                    <a:pt x="1480823" y="201717"/>
                  </a:cubicBezTo>
                  <a:cubicBezTo>
                    <a:pt x="1486077" y="205243"/>
                    <a:pt x="1493784" y="207009"/>
                    <a:pt x="1504173" y="207009"/>
                  </a:cubicBezTo>
                  <a:cubicBezTo>
                    <a:pt x="1510742" y="207009"/>
                    <a:pt x="1519428" y="204830"/>
                    <a:pt x="1519428" y="204830"/>
                  </a:cubicBezTo>
                  <a:cubicBezTo>
                    <a:pt x="1519428" y="204830"/>
                    <a:pt x="1519428" y="188331"/>
                    <a:pt x="1519428" y="188331"/>
                  </a:cubicBezTo>
                  <a:cubicBezTo>
                    <a:pt x="1516821" y="188493"/>
                    <a:pt x="1514515" y="188643"/>
                    <a:pt x="1511954" y="188643"/>
                  </a:cubicBezTo>
                  <a:cubicBezTo>
                    <a:pt x="1496494" y="188643"/>
                    <a:pt x="1494211" y="182602"/>
                    <a:pt x="1494211" y="175880"/>
                  </a:cubicBezTo>
                  <a:cubicBezTo>
                    <a:pt x="1494211" y="175880"/>
                    <a:pt x="1494211" y="0"/>
                    <a:pt x="1494211" y="0"/>
                  </a:cubicBezTo>
                  <a:lnTo>
                    <a:pt x="1471175" y="0"/>
                  </a:lnTo>
                  <a:close/>
                  <a:moveTo>
                    <a:pt x="984626" y="1868"/>
                  </a:moveTo>
                  <a:cubicBezTo>
                    <a:pt x="967258" y="1868"/>
                    <a:pt x="951565" y="7314"/>
                    <a:pt x="940420" y="17121"/>
                  </a:cubicBezTo>
                  <a:cubicBezTo>
                    <a:pt x="929599" y="26687"/>
                    <a:pt x="923610" y="39891"/>
                    <a:pt x="923610" y="54165"/>
                  </a:cubicBezTo>
                  <a:cubicBezTo>
                    <a:pt x="923610" y="69884"/>
                    <a:pt x="929969" y="82167"/>
                    <a:pt x="943220" y="91831"/>
                  </a:cubicBezTo>
                  <a:cubicBezTo>
                    <a:pt x="954906" y="100364"/>
                    <a:pt x="970361" y="105874"/>
                    <a:pt x="985246" y="111131"/>
                  </a:cubicBezTo>
                  <a:cubicBezTo>
                    <a:pt x="1011117" y="120333"/>
                    <a:pt x="1035366" y="128732"/>
                    <a:pt x="1035366" y="152222"/>
                  </a:cubicBezTo>
                  <a:cubicBezTo>
                    <a:pt x="1035366" y="162668"/>
                    <a:pt x="1031808" y="171624"/>
                    <a:pt x="1025092" y="177747"/>
                  </a:cubicBezTo>
                  <a:cubicBezTo>
                    <a:pt x="1017703" y="184481"/>
                    <a:pt x="1007076" y="187709"/>
                    <a:pt x="993027" y="187709"/>
                  </a:cubicBezTo>
                  <a:cubicBezTo>
                    <a:pt x="968408" y="187709"/>
                    <a:pt x="950483" y="174077"/>
                    <a:pt x="940420" y="147552"/>
                  </a:cubicBezTo>
                  <a:cubicBezTo>
                    <a:pt x="940420" y="147552"/>
                    <a:pt x="918317" y="153467"/>
                    <a:pt x="918317" y="153467"/>
                  </a:cubicBezTo>
                  <a:cubicBezTo>
                    <a:pt x="923075" y="164224"/>
                    <a:pt x="931175" y="179748"/>
                    <a:pt x="942907" y="190199"/>
                  </a:cubicBezTo>
                  <a:cubicBezTo>
                    <a:pt x="955777" y="201742"/>
                    <a:pt x="971744" y="207320"/>
                    <a:pt x="991781" y="207320"/>
                  </a:cubicBezTo>
                  <a:cubicBezTo>
                    <a:pt x="1015512" y="207320"/>
                    <a:pt x="1033522" y="201200"/>
                    <a:pt x="1045328" y="188954"/>
                  </a:cubicBezTo>
                  <a:cubicBezTo>
                    <a:pt x="1057560" y="176206"/>
                    <a:pt x="1060270" y="159891"/>
                    <a:pt x="1060270" y="148486"/>
                  </a:cubicBezTo>
                  <a:cubicBezTo>
                    <a:pt x="1060270" y="132143"/>
                    <a:pt x="1053359" y="119523"/>
                    <a:pt x="1039413" y="109575"/>
                  </a:cubicBezTo>
                  <a:cubicBezTo>
                    <a:pt x="1027232" y="100840"/>
                    <a:pt x="1011476" y="95210"/>
                    <a:pt x="996141" y="89963"/>
                  </a:cubicBezTo>
                  <a:cubicBezTo>
                    <a:pt x="971158" y="81419"/>
                    <a:pt x="947313" y="73288"/>
                    <a:pt x="947580" y="52297"/>
                  </a:cubicBezTo>
                  <a:cubicBezTo>
                    <a:pt x="947666" y="42509"/>
                    <a:pt x="951064" y="34889"/>
                    <a:pt x="957229" y="29573"/>
                  </a:cubicBezTo>
                  <a:cubicBezTo>
                    <a:pt x="963513" y="24171"/>
                    <a:pt x="972473" y="21479"/>
                    <a:pt x="983999" y="21479"/>
                  </a:cubicBezTo>
                  <a:cubicBezTo>
                    <a:pt x="996107" y="21479"/>
                    <a:pt x="1006905" y="24864"/>
                    <a:pt x="1015130" y="31440"/>
                  </a:cubicBezTo>
                  <a:cubicBezTo>
                    <a:pt x="1022695" y="37430"/>
                    <a:pt x="1028200" y="46320"/>
                    <a:pt x="1030693" y="56344"/>
                  </a:cubicBezTo>
                  <a:cubicBezTo>
                    <a:pt x="1030693" y="56344"/>
                    <a:pt x="1052175" y="53542"/>
                    <a:pt x="1052175" y="53542"/>
                  </a:cubicBezTo>
                  <a:cubicBezTo>
                    <a:pt x="1042749" y="21416"/>
                    <a:pt x="1019718" y="1868"/>
                    <a:pt x="984626" y="1868"/>
                  </a:cubicBezTo>
                  <a:close/>
                  <a:moveTo>
                    <a:pt x="0" y="4669"/>
                  </a:moveTo>
                  <a:lnTo>
                    <a:pt x="0" y="204519"/>
                  </a:lnTo>
                  <a:lnTo>
                    <a:pt x="23036" y="204519"/>
                  </a:lnTo>
                  <a:lnTo>
                    <a:pt x="23036" y="21790"/>
                  </a:lnTo>
                  <a:lnTo>
                    <a:pt x="23659" y="22413"/>
                  </a:lnTo>
                  <a:lnTo>
                    <a:pt x="78446" y="204519"/>
                  </a:lnTo>
                  <a:lnTo>
                    <a:pt x="96190" y="204519"/>
                  </a:lnTo>
                  <a:lnTo>
                    <a:pt x="151289" y="22413"/>
                  </a:lnTo>
                  <a:lnTo>
                    <a:pt x="151600" y="21790"/>
                  </a:lnTo>
                  <a:lnTo>
                    <a:pt x="151600" y="204519"/>
                  </a:lnTo>
                  <a:lnTo>
                    <a:pt x="174636" y="204519"/>
                  </a:lnTo>
                  <a:lnTo>
                    <a:pt x="174636" y="4669"/>
                  </a:lnTo>
                  <a:lnTo>
                    <a:pt x="136347" y="4669"/>
                  </a:lnTo>
                  <a:lnTo>
                    <a:pt x="87474" y="165296"/>
                  </a:lnTo>
                  <a:lnTo>
                    <a:pt x="87474" y="165918"/>
                  </a:lnTo>
                  <a:lnTo>
                    <a:pt x="87162" y="165296"/>
                  </a:lnTo>
                  <a:lnTo>
                    <a:pt x="38289" y="4669"/>
                  </a:lnTo>
                  <a:lnTo>
                    <a:pt x="0" y="4669"/>
                  </a:lnTo>
                  <a:close/>
                  <a:moveTo>
                    <a:pt x="1096689" y="8716"/>
                  </a:moveTo>
                  <a:lnTo>
                    <a:pt x="1096689" y="56655"/>
                  </a:lnTo>
                  <a:lnTo>
                    <a:pt x="1074586" y="56655"/>
                  </a:lnTo>
                  <a:lnTo>
                    <a:pt x="1074586" y="75021"/>
                  </a:lnTo>
                  <a:cubicBezTo>
                    <a:pt x="1074586" y="75021"/>
                    <a:pt x="1096689" y="75021"/>
                    <a:pt x="1096689" y="75021"/>
                  </a:cubicBezTo>
                  <a:cubicBezTo>
                    <a:pt x="1096689" y="75021"/>
                    <a:pt x="1096689" y="177743"/>
                    <a:pt x="1096689" y="183973"/>
                  </a:cubicBezTo>
                  <a:cubicBezTo>
                    <a:pt x="1096689" y="193063"/>
                    <a:pt x="1100827" y="198373"/>
                    <a:pt x="1105716" y="201717"/>
                  </a:cubicBezTo>
                  <a:cubicBezTo>
                    <a:pt x="1110976" y="205243"/>
                    <a:pt x="1118666" y="207009"/>
                    <a:pt x="1129066" y="207009"/>
                  </a:cubicBezTo>
                  <a:cubicBezTo>
                    <a:pt x="1135640" y="207009"/>
                    <a:pt x="1144629" y="204830"/>
                    <a:pt x="1144629" y="204830"/>
                  </a:cubicBezTo>
                  <a:cubicBezTo>
                    <a:pt x="1144629" y="204830"/>
                    <a:pt x="1144629" y="188331"/>
                    <a:pt x="1144629" y="188331"/>
                  </a:cubicBezTo>
                  <a:cubicBezTo>
                    <a:pt x="1142073" y="188493"/>
                    <a:pt x="1139392" y="188643"/>
                    <a:pt x="1136847" y="188643"/>
                  </a:cubicBezTo>
                  <a:cubicBezTo>
                    <a:pt x="1121364" y="188643"/>
                    <a:pt x="1119725" y="182602"/>
                    <a:pt x="1119725" y="175880"/>
                  </a:cubicBezTo>
                  <a:cubicBezTo>
                    <a:pt x="1119725" y="175880"/>
                    <a:pt x="1119725" y="75021"/>
                    <a:pt x="1119725" y="75021"/>
                  </a:cubicBezTo>
                  <a:lnTo>
                    <a:pt x="1144629" y="75021"/>
                  </a:lnTo>
                  <a:lnTo>
                    <a:pt x="1144629" y="56655"/>
                  </a:lnTo>
                  <a:lnTo>
                    <a:pt x="1119725" y="56655"/>
                  </a:lnTo>
                  <a:lnTo>
                    <a:pt x="1119725" y="8716"/>
                  </a:lnTo>
                  <a:lnTo>
                    <a:pt x="1096689" y="8716"/>
                  </a:lnTo>
                  <a:close/>
                  <a:moveTo>
                    <a:pt x="268024" y="53853"/>
                  </a:moveTo>
                  <a:cubicBezTo>
                    <a:pt x="248627" y="53853"/>
                    <a:pt x="232187" y="61669"/>
                    <a:pt x="220707" y="76266"/>
                  </a:cubicBezTo>
                  <a:cubicBezTo>
                    <a:pt x="210054" y="89889"/>
                    <a:pt x="204209" y="109135"/>
                    <a:pt x="204209" y="130431"/>
                  </a:cubicBezTo>
                  <a:cubicBezTo>
                    <a:pt x="204209" y="151747"/>
                    <a:pt x="210054" y="170957"/>
                    <a:pt x="220707" y="184596"/>
                  </a:cubicBezTo>
                  <a:cubicBezTo>
                    <a:pt x="232187" y="199232"/>
                    <a:pt x="248627" y="207009"/>
                    <a:pt x="268024" y="207009"/>
                  </a:cubicBezTo>
                  <a:cubicBezTo>
                    <a:pt x="287501" y="207009"/>
                    <a:pt x="303891" y="199232"/>
                    <a:pt x="315341" y="184596"/>
                  </a:cubicBezTo>
                  <a:cubicBezTo>
                    <a:pt x="325996" y="170957"/>
                    <a:pt x="331840" y="151747"/>
                    <a:pt x="331840" y="130431"/>
                  </a:cubicBezTo>
                  <a:cubicBezTo>
                    <a:pt x="331840" y="109135"/>
                    <a:pt x="325996" y="89889"/>
                    <a:pt x="315341" y="76266"/>
                  </a:cubicBezTo>
                  <a:cubicBezTo>
                    <a:pt x="303891" y="61669"/>
                    <a:pt x="287501" y="53853"/>
                    <a:pt x="268024" y="53853"/>
                  </a:cubicBezTo>
                  <a:close/>
                  <a:moveTo>
                    <a:pt x="1596939" y="54165"/>
                  </a:moveTo>
                  <a:cubicBezTo>
                    <a:pt x="1587091" y="54165"/>
                    <a:pt x="1577938" y="55974"/>
                    <a:pt x="1570168" y="59457"/>
                  </a:cubicBezTo>
                  <a:cubicBezTo>
                    <a:pt x="1562564" y="62884"/>
                    <a:pt x="1555807" y="68045"/>
                    <a:pt x="1550553" y="74710"/>
                  </a:cubicBezTo>
                  <a:cubicBezTo>
                    <a:pt x="1540108" y="87792"/>
                    <a:pt x="1534057" y="107214"/>
                    <a:pt x="1534057" y="130742"/>
                  </a:cubicBezTo>
                  <a:cubicBezTo>
                    <a:pt x="1534057" y="156929"/>
                    <a:pt x="1541582" y="176910"/>
                    <a:pt x="1555226" y="190199"/>
                  </a:cubicBezTo>
                  <a:cubicBezTo>
                    <a:pt x="1569616" y="204247"/>
                    <a:pt x="1587957" y="207009"/>
                    <a:pt x="1600673" y="207009"/>
                  </a:cubicBezTo>
                  <a:cubicBezTo>
                    <a:pt x="1633728" y="207009"/>
                    <a:pt x="1649939" y="189126"/>
                    <a:pt x="1656708" y="172767"/>
                  </a:cubicBezTo>
                  <a:cubicBezTo>
                    <a:pt x="1656708" y="172767"/>
                    <a:pt x="1638339" y="163739"/>
                    <a:pt x="1638339" y="163739"/>
                  </a:cubicBezTo>
                  <a:cubicBezTo>
                    <a:pt x="1633876" y="173700"/>
                    <a:pt x="1623613" y="188954"/>
                    <a:pt x="1600673" y="188954"/>
                  </a:cubicBezTo>
                  <a:cubicBezTo>
                    <a:pt x="1587564" y="188954"/>
                    <a:pt x="1576840" y="183586"/>
                    <a:pt x="1569235" y="173701"/>
                  </a:cubicBezTo>
                  <a:cubicBezTo>
                    <a:pt x="1561886" y="164134"/>
                    <a:pt x="1557754" y="150894"/>
                    <a:pt x="1557714" y="135100"/>
                  </a:cubicBezTo>
                  <a:cubicBezTo>
                    <a:pt x="1557714" y="135101"/>
                    <a:pt x="1658575" y="135100"/>
                    <a:pt x="1658575" y="135100"/>
                  </a:cubicBezTo>
                  <a:cubicBezTo>
                    <a:pt x="1658575" y="135101"/>
                    <a:pt x="1658575" y="121092"/>
                    <a:pt x="1658575" y="121092"/>
                  </a:cubicBezTo>
                  <a:cubicBezTo>
                    <a:pt x="1658575" y="96895"/>
                    <a:pt x="1652131" y="78850"/>
                    <a:pt x="1640206" y="67861"/>
                  </a:cubicBezTo>
                  <a:cubicBezTo>
                    <a:pt x="1630056" y="58527"/>
                    <a:pt x="1615815" y="54165"/>
                    <a:pt x="1596939" y="54165"/>
                  </a:cubicBezTo>
                  <a:close/>
                  <a:moveTo>
                    <a:pt x="503985" y="54476"/>
                  </a:moveTo>
                  <a:cubicBezTo>
                    <a:pt x="477994" y="54476"/>
                    <a:pt x="441104" y="71963"/>
                    <a:pt x="441104" y="130742"/>
                  </a:cubicBezTo>
                  <a:cubicBezTo>
                    <a:pt x="441104" y="187815"/>
                    <a:pt x="477880" y="207009"/>
                    <a:pt x="502738" y="207009"/>
                  </a:cubicBezTo>
                  <a:cubicBezTo>
                    <a:pt x="517248" y="207009"/>
                    <a:pt x="530431" y="198971"/>
                    <a:pt x="539470" y="187397"/>
                  </a:cubicBezTo>
                  <a:cubicBezTo>
                    <a:pt x="539470" y="187398"/>
                    <a:pt x="540717" y="186775"/>
                    <a:pt x="540717" y="186775"/>
                  </a:cubicBezTo>
                  <a:cubicBezTo>
                    <a:pt x="540717" y="186775"/>
                    <a:pt x="540717" y="214791"/>
                    <a:pt x="540717" y="214791"/>
                  </a:cubicBezTo>
                  <a:cubicBezTo>
                    <a:pt x="540717" y="234440"/>
                    <a:pt x="523714" y="246543"/>
                    <a:pt x="505544" y="246543"/>
                  </a:cubicBezTo>
                  <a:cubicBezTo>
                    <a:pt x="487876" y="246543"/>
                    <a:pt x="472239" y="243171"/>
                    <a:pt x="459471" y="237204"/>
                  </a:cubicBezTo>
                  <a:cubicBezTo>
                    <a:pt x="459471" y="237204"/>
                    <a:pt x="459471" y="257127"/>
                    <a:pt x="459471" y="257127"/>
                  </a:cubicBezTo>
                  <a:cubicBezTo>
                    <a:pt x="470224" y="261736"/>
                    <a:pt x="487722" y="264598"/>
                    <a:pt x="502738" y="264598"/>
                  </a:cubicBezTo>
                  <a:cubicBezTo>
                    <a:pt x="543631" y="264598"/>
                    <a:pt x="563133" y="242092"/>
                    <a:pt x="563133" y="209500"/>
                  </a:cubicBezTo>
                  <a:cubicBezTo>
                    <a:pt x="563133" y="209500"/>
                    <a:pt x="563133" y="57278"/>
                    <a:pt x="563133" y="57278"/>
                  </a:cubicBezTo>
                  <a:lnTo>
                    <a:pt x="546010" y="57278"/>
                  </a:lnTo>
                  <a:cubicBezTo>
                    <a:pt x="546010" y="57278"/>
                    <a:pt x="541030" y="72842"/>
                    <a:pt x="541030" y="72842"/>
                  </a:cubicBezTo>
                  <a:cubicBezTo>
                    <a:pt x="532577" y="61830"/>
                    <a:pt x="521511" y="54476"/>
                    <a:pt x="503985" y="54476"/>
                  </a:cubicBezTo>
                  <a:close/>
                  <a:moveTo>
                    <a:pt x="652785" y="54476"/>
                  </a:moveTo>
                  <a:cubicBezTo>
                    <a:pt x="620066" y="54476"/>
                    <a:pt x="604578" y="74074"/>
                    <a:pt x="597998" y="86228"/>
                  </a:cubicBezTo>
                  <a:cubicBezTo>
                    <a:pt x="597998" y="86228"/>
                    <a:pt x="616361" y="95878"/>
                    <a:pt x="616361" y="95878"/>
                  </a:cubicBezTo>
                  <a:cubicBezTo>
                    <a:pt x="618939" y="88933"/>
                    <a:pt x="628218" y="72842"/>
                    <a:pt x="653093" y="72842"/>
                  </a:cubicBezTo>
                  <a:cubicBezTo>
                    <a:pt x="672708" y="72842"/>
                    <a:pt x="682670" y="81499"/>
                    <a:pt x="682670" y="98679"/>
                  </a:cubicBezTo>
                  <a:cubicBezTo>
                    <a:pt x="682670" y="98679"/>
                    <a:pt x="682670" y="103971"/>
                    <a:pt x="682670" y="103971"/>
                  </a:cubicBezTo>
                  <a:cubicBezTo>
                    <a:pt x="682670" y="103971"/>
                    <a:pt x="682829" y="105580"/>
                    <a:pt x="682357" y="106150"/>
                  </a:cubicBezTo>
                  <a:cubicBezTo>
                    <a:pt x="681628" y="107070"/>
                    <a:pt x="679562" y="107822"/>
                    <a:pt x="674575" y="108329"/>
                  </a:cubicBezTo>
                  <a:cubicBezTo>
                    <a:pt x="647110" y="111393"/>
                    <a:pt x="628855" y="115904"/>
                    <a:pt x="615427" y="124517"/>
                  </a:cubicBezTo>
                  <a:cubicBezTo>
                    <a:pt x="600849" y="133886"/>
                    <a:pt x="591770" y="147004"/>
                    <a:pt x="591770" y="164984"/>
                  </a:cubicBezTo>
                  <a:cubicBezTo>
                    <a:pt x="591770" y="177758"/>
                    <a:pt x="597952" y="188659"/>
                    <a:pt x="606092" y="196425"/>
                  </a:cubicBezTo>
                  <a:cubicBezTo>
                    <a:pt x="613651" y="203577"/>
                    <a:pt x="623960" y="207298"/>
                    <a:pt x="635350" y="207631"/>
                  </a:cubicBezTo>
                  <a:cubicBezTo>
                    <a:pt x="659599" y="208409"/>
                    <a:pt x="675560" y="198318"/>
                    <a:pt x="683290" y="186464"/>
                  </a:cubicBezTo>
                  <a:cubicBezTo>
                    <a:pt x="683888" y="194609"/>
                    <a:pt x="686808" y="199262"/>
                    <a:pt x="693251" y="202651"/>
                  </a:cubicBezTo>
                  <a:cubicBezTo>
                    <a:pt x="699302" y="205882"/>
                    <a:pt x="709224" y="205239"/>
                    <a:pt x="713487" y="204207"/>
                  </a:cubicBezTo>
                  <a:cubicBezTo>
                    <a:pt x="713487" y="204207"/>
                    <a:pt x="713487" y="188643"/>
                    <a:pt x="713487" y="188643"/>
                  </a:cubicBezTo>
                  <a:cubicBezTo>
                    <a:pt x="708353" y="188386"/>
                    <a:pt x="705080" y="185945"/>
                    <a:pt x="705080" y="179615"/>
                  </a:cubicBezTo>
                  <a:cubicBezTo>
                    <a:pt x="705080" y="179615"/>
                    <a:pt x="705080" y="108329"/>
                    <a:pt x="705080" y="108329"/>
                  </a:cubicBezTo>
                  <a:cubicBezTo>
                    <a:pt x="705080" y="108329"/>
                    <a:pt x="705080" y="98991"/>
                    <a:pt x="705080" y="98991"/>
                  </a:cubicBezTo>
                  <a:cubicBezTo>
                    <a:pt x="705080" y="84279"/>
                    <a:pt x="699308" y="72212"/>
                    <a:pt x="688271" y="64437"/>
                  </a:cubicBezTo>
                  <a:cubicBezTo>
                    <a:pt x="679169" y="57980"/>
                    <a:pt x="666458" y="54476"/>
                    <a:pt x="652785" y="54476"/>
                  </a:cubicBezTo>
                  <a:close/>
                  <a:moveTo>
                    <a:pt x="811234" y="54476"/>
                  </a:moveTo>
                  <a:cubicBezTo>
                    <a:pt x="796241" y="54476"/>
                    <a:pt x="780895" y="62242"/>
                    <a:pt x="767962" y="76889"/>
                  </a:cubicBezTo>
                  <a:lnTo>
                    <a:pt x="767962" y="57278"/>
                  </a:lnTo>
                  <a:lnTo>
                    <a:pt x="744926" y="57278"/>
                  </a:lnTo>
                  <a:lnTo>
                    <a:pt x="744926" y="204830"/>
                  </a:lnTo>
                  <a:lnTo>
                    <a:pt x="767962" y="204830"/>
                  </a:lnTo>
                  <a:cubicBezTo>
                    <a:pt x="767962" y="204830"/>
                    <a:pt x="767962" y="95255"/>
                    <a:pt x="767962" y="95255"/>
                  </a:cubicBezTo>
                  <a:cubicBezTo>
                    <a:pt x="775800" y="86879"/>
                    <a:pt x="793372" y="72842"/>
                    <a:pt x="809367" y="72842"/>
                  </a:cubicBezTo>
                  <a:cubicBezTo>
                    <a:pt x="825397" y="72842"/>
                    <a:pt x="832398" y="80707"/>
                    <a:pt x="832398" y="98368"/>
                  </a:cubicBezTo>
                  <a:cubicBezTo>
                    <a:pt x="832398" y="98368"/>
                    <a:pt x="832398" y="204830"/>
                    <a:pt x="832398" y="204830"/>
                  </a:cubicBezTo>
                  <a:lnTo>
                    <a:pt x="855435" y="204830"/>
                  </a:lnTo>
                  <a:cubicBezTo>
                    <a:pt x="855435" y="204830"/>
                    <a:pt x="855435" y="97745"/>
                    <a:pt x="855435" y="97745"/>
                  </a:cubicBezTo>
                  <a:cubicBezTo>
                    <a:pt x="855435" y="65866"/>
                    <a:pt x="832762" y="54476"/>
                    <a:pt x="811234" y="54476"/>
                  </a:cubicBezTo>
                  <a:close/>
                  <a:moveTo>
                    <a:pt x="1228054" y="54476"/>
                  </a:moveTo>
                  <a:cubicBezTo>
                    <a:pt x="1195358" y="54476"/>
                    <a:pt x="1179869" y="74074"/>
                    <a:pt x="1173266" y="86228"/>
                  </a:cubicBezTo>
                  <a:cubicBezTo>
                    <a:pt x="1173266" y="86228"/>
                    <a:pt x="1191635" y="95878"/>
                    <a:pt x="1191635" y="95878"/>
                  </a:cubicBezTo>
                  <a:cubicBezTo>
                    <a:pt x="1194219" y="88933"/>
                    <a:pt x="1203486" y="72842"/>
                    <a:pt x="1228367" y="72842"/>
                  </a:cubicBezTo>
                  <a:cubicBezTo>
                    <a:pt x="1247977" y="72842"/>
                    <a:pt x="1257938" y="81499"/>
                    <a:pt x="1257938" y="98679"/>
                  </a:cubicBezTo>
                  <a:cubicBezTo>
                    <a:pt x="1257938" y="98679"/>
                    <a:pt x="1257938" y="103971"/>
                    <a:pt x="1257938" y="103971"/>
                  </a:cubicBezTo>
                  <a:cubicBezTo>
                    <a:pt x="1257938" y="103971"/>
                    <a:pt x="1257779" y="105580"/>
                    <a:pt x="1257318" y="106150"/>
                  </a:cubicBezTo>
                  <a:cubicBezTo>
                    <a:pt x="1256600" y="107070"/>
                    <a:pt x="1254853" y="107822"/>
                    <a:pt x="1249844" y="108329"/>
                  </a:cubicBezTo>
                  <a:cubicBezTo>
                    <a:pt x="1222384" y="111388"/>
                    <a:pt x="1204124" y="115904"/>
                    <a:pt x="1190701" y="124517"/>
                  </a:cubicBezTo>
                  <a:cubicBezTo>
                    <a:pt x="1176129" y="133886"/>
                    <a:pt x="1167039" y="147004"/>
                    <a:pt x="1167039" y="164984"/>
                  </a:cubicBezTo>
                  <a:cubicBezTo>
                    <a:pt x="1167039" y="177758"/>
                    <a:pt x="1173215" y="188654"/>
                    <a:pt x="1181361" y="196425"/>
                  </a:cubicBezTo>
                  <a:cubicBezTo>
                    <a:pt x="1188925" y="203577"/>
                    <a:pt x="1199240" y="207298"/>
                    <a:pt x="1210624" y="207631"/>
                  </a:cubicBezTo>
                  <a:cubicBezTo>
                    <a:pt x="1234850" y="208409"/>
                    <a:pt x="1250828" y="198318"/>
                    <a:pt x="1258564" y="186464"/>
                  </a:cubicBezTo>
                  <a:cubicBezTo>
                    <a:pt x="1259173" y="194605"/>
                    <a:pt x="1262071" y="199262"/>
                    <a:pt x="1268526" y="202651"/>
                  </a:cubicBezTo>
                  <a:cubicBezTo>
                    <a:pt x="1274559" y="205882"/>
                    <a:pt x="1284487" y="205239"/>
                    <a:pt x="1288756" y="204207"/>
                  </a:cubicBezTo>
                  <a:cubicBezTo>
                    <a:pt x="1288756" y="204207"/>
                    <a:pt x="1288756" y="188643"/>
                    <a:pt x="1288756" y="188643"/>
                  </a:cubicBezTo>
                  <a:cubicBezTo>
                    <a:pt x="1283633" y="188386"/>
                    <a:pt x="1280354" y="185945"/>
                    <a:pt x="1280354" y="179615"/>
                  </a:cubicBezTo>
                  <a:cubicBezTo>
                    <a:pt x="1280354" y="179615"/>
                    <a:pt x="1280354" y="108329"/>
                    <a:pt x="1280354" y="108329"/>
                  </a:cubicBezTo>
                  <a:cubicBezTo>
                    <a:pt x="1280354" y="108329"/>
                    <a:pt x="1280354" y="98991"/>
                    <a:pt x="1280354" y="98991"/>
                  </a:cubicBezTo>
                  <a:cubicBezTo>
                    <a:pt x="1280354" y="84279"/>
                    <a:pt x="1274281" y="72212"/>
                    <a:pt x="1263232" y="64437"/>
                  </a:cubicBezTo>
                  <a:cubicBezTo>
                    <a:pt x="1254124" y="57980"/>
                    <a:pt x="1241721" y="54476"/>
                    <a:pt x="1228054" y="54476"/>
                  </a:cubicBezTo>
                  <a:close/>
                  <a:moveTo>
                    <a:pt x="1386503" y="54476"/>
                  </a:moveTo>
                  <a:cubicBezTo>
                    <a:pt x="1371470" y="54476"/>
                    <a:pt x="1356169" y="62242"/>
                    <a:pt x="1343236" y="76889"/>
                  </a:cubicBezTo>
                  <a:lnTo>
                    <a:pt x="1343236" y="57278"/>
                  </a:lnTo>
                  <a:lnTo>
                    <a:pt x="1320200" y="57278"/>
                  </a:lnTo>
                  <a:lnTo>
                    <a:pt x="1320200" y="204830"/>
                  </a:lnTo>
                  <a:lnTo>
                    <a:pt x="1343236" y="204830"/>
                  </a:lnTo>
                  <a:cubicBezTo>
                    <a:pt x="1343236" y="204830"/>
                    <a:pt x="1343236" y="95255"/>
                    <a:pt x="1343236" y="95255"/>
                  </a:cubicBezTo>
                  <a:cubicBezTo>
                    <a:pt x="1351086" y="86874"/>
                    <a:pt x="1368624" y="72842"/>
                    <a:pt x="1384636" y="72842"/>
                  </a:cubicBezTo>
                  <a:cubicBezTo>
                    <a:pt x="1400642" y="72842"/>
                    <a:pt x="1407672" y="80707"/>
                    <a:pt x="1407672" y="98368"/>
                  </a:cubicBezTo>
                  <a:cubicBezTo>
                    <a:pt x="1407672" y="98368"/>
                    <a:pt x="1407672" y="204830"/>
                    <a:pt x="1407672" y="204830"/>
                  </a:cubicBezTo>
                  <a:lnTo>
                    <a:pt x="1430709" y="204830"/>
                  </a:lnTo>
                  <a:cubicBezTo>
                    <a:pt x="1430709" y="204830"/>
                    <a:pt x="1430709" y="97745"/>
                    <a:pt x="1430709" y="97745"/>
                  </a:cubicBezTo>
                  <a:cubicBezTo>
                    <a:pt x="1430709" y="65866"/>
                    <a:pt x="1408037" y="54476"/>
                    <a:pt x="1386503" y="54476"/>
                  </a:cubicBezTo>
                  <a:close/>
                  <a:moveTo>
                    <a:pt x="432387" y="55099"/>
                  </a:moveTo>
                  <a:cubicBezTo>
                    <a:pt x="409015" y="55099"/>
                    <a:pt x="395164" y="64160"/>
                    <a:pt x="383203" y="85605"/>
                  </a:cubicBezTo>
                  <a:lnTo>
                    <a:pt x="383203" y="84049"/>
                  </a:lnTo>
                  <a:lnTo>
                    <a:pt x="383203" y="57278"/>
                  </a:lnTo>
                  <a:lnTo>
                    <a:pt x="360167" y="57278"/>
                  </a:lnTo>
                  <a:lnTo>
                    <a:pt x="360167" y="204519"/>
                  </a:lnTo>
                  <a:lnTo>
                    <a:pt x="383203" y="204519"/>
                  </a:lnTo>
                  <a:cubicBezTo>
                    <a:pt x="383203" y="204519"/>
                    <a:pt x="383203" y="121092"/>
                    <a:pt x="383203" y="121092"/>
                  </a:cubicBezTo>
                  <a:cubicBezTo>
                    <a:pt x="388890" y="90786"/>
                    <a:pt x="404935" y="76578"/>
                    <a:pt x="432387" y="76578"/>
                  </a:cubicBezTo>
                  <a:cubicBezTo>
                    <a:pt x="432387" y="76578"/>
                    <a:pt x="432387" y="55099"/>
                    <a:pt x="432387" y="55099"/>
                  </a:cubicBezTo>
                  <a:close/>
                  <a:moveTo>
                    <a:pt x="1674137" y="56966"/>
                  </a:moveTo>
                  <a:lnTo>
                    <a:pt x="1725504" y="203273"/>
                  </a:lnTo>
                  <a:cubicBezTo>
                    <a:pt x="1725504" y="203273"/>
                    <a:pt x="1725504" y="204519"/>
                    <a:pt x="1725504" y="204519"/>
                  </a:cubicBezTo>
                  <a:cubicBezTo>
                    <a:pt x="1722436" y="218540"/>
                    <a:pt x="1713556" y="235850"/>
                    <a:pt x="1705581" y="241251"/>
                  </a:cubicBezTo>
                  <a:cubicBezTo>
                    <a:pt x="1698534" y="246032"/>
                    <a:pt x="1690906" y="246543"/>
                    <a:pt x="1685032" y="246543"/>
                  </a:cubicBezTo>
                  <a:cubicBezTo>
                    <a:pt x="1682203" y="246543"/>
                    <a:pt x="1676346" y="245586"/>
                    <a:pt x="1673830" y="244986"/>
                  </a:cubicBezTo>
                  <a:cubicBezTo>
                    <a:pt x="1673830" y="244986"/>
                    <a:pt x="1673830" y="262730"/>
                    <a:pt x="1673830" y="262730"/>
                  </a:cubicBezTo>
                  <a:cubicBezTo>
                    <a:pt x="1677017" y="263512"/>
                    <a:pt x="1684372" y="264909"/>
                    <a:pt x="1689079" y="264909"/>
                  </a:cubicBezTo>
                  <a:cubicBezTo>
                    <a:pt x="1700060" y="264909"/>
                    <a:pt x="1709315" y="262161"/>
                    <a:pt x="1717096" y="256505"/>
                  </a:cubicBezTo>
                  <a:cubicBezTo>
                    <a:pt x="1726415" y="249733"/>
                    <a:pt x="1736735" y="232083"/>
                    <a:pt x="1741693" y="216971"/>
                  </a:cubicBezTo>
                  <a:cubicBezTo>
                    <a:pt x="1741693" y="216971"/>
                    <a:pt x="1793054" y="56966"/>
                    <a:pt x="1793054" y="56966"/>
                  </a:cubicBezTo>
                  <a:lnTo>
                    <a:pt x="1770643" y="56966"/>
                  </a:lnTo>
                  <a:lnTo>
                    <a:pt x="1737019" y="170276"/>
                  </a:lnTo>
                  <a:lnTo>
                    <a:pt x="1736712" y="172767"/>
                  </a:lnTo>
                  <a:lnTo>
                    <a:pt x="1736086" y="170276"/>
                  </a:lnTo>
                  <a:lnTo>
                    <a:pt x="1696553" y="56966"/>
                  </a:lnTo>
                  <a:lnTo>
                    <a:pt x="1674137" y="56966"/>
                  </a:lnTo>
                  <a:close/>
                  <a:moveTo>
                    <a:pt x="268024" y="72220"/>
                  </a:moveTo>
                  <a:cubicBezTo>
                    <a:pt x="292823" y="72220"/>
                    <a:pt x="307559" y="93986"/>
                    <a:pt x="307559" y="130431"/>
                  </a:cubicBezTo>
                  <a:cubicBezTo>
                    <a:pt x="307558" y="166886"/>
                    <a:pt x="292823" y="188643"/>
                    <a:pt x="268024" y="188643"/>
                  </a:cubicBezTo>
                  <a:cubicBezTo>
                    <a:pt x="243265" y="188643"/>
                    <a:pt x="228490" y="166886"/>
                    <a:pt x="228490" y="130431"/>
                  </a:cubicBezTo>
                  <a:cubicBezTo>
                    <a:pt x="228490" y="93986"/>
                    <a:pt x="243265" y="72220"/>
                    <a:pt x="268024" y="72220"/>
                  </a:cubicBezTo>
                  <a:close/>
                  <a:moveTo>
                    <a:pt x="505544" y="72531"/>
                  </a:moveTo>
                  <a:cubicBezTo>
                    <a:pt x="518540" y="72531"/>
                    <a:pt x="529947" y="78146"/>
                    <a:pt x="540717" y="91520"/>
                  </a:cubicBezTo>
                  <a:cubicBezTo>
                    <a:pt x="540717" y="91520"/>
                    <a:pt x="540717" y="161872"/>
                    <a:pt x="540717" y="161872"/>
                  </a:cubicBezTo>
                  <a:cubicBezTo>
                    <a:pt x="534757" y="178841"/>
                    <a:pt x="517680" y="188643"/>
                    <a:pt x="505544" y="188643"/>
                  </a:cubicBezTo>
                  <a:cubicBezTo>
                    <a:pt x="481785" y="188643"/>
                    <a:pt x="465386" y="173851"/>
                    <a:pt x="465386" y="129497"/>
                  </a:cubicBezTo>
                  <a:cubicBezTo>
                    <a:pt x="465386" y="92202"/>
                    <a:pt x="480106" y="72531"/>
                    <a:pt x="505544" y="72531"/>
                  </a:cubicBezTo>
                  <a:close/>
                  <a:moveTo>
                    <a:pt x="1597560" y="72531"/>
                  </a:moveTo>
                  <a:cubicBezTo>
                    <a:pt x="1623954" y="72531"/>
                    <a:pt x="1635754" y="86487"/>
                    <a:pt x="1635851" y="116734"/>
                  </a:cubicBezTo>
                  <a:cubicBezTo>
                    <a:pt x="1635851" y="116734"/>
                    <a:pt x="1558340" y="116734"/>
                    <a:pt x="1558340" y="116734"/>
                  </a:cubicBezTo>
                  <a:cubicBezTo>
                    <a:pt x="1560344" y="86511"/>
                    <a:pt x="1573009" y="72531"/>
                    <a:pt x="1597560" y="72531"/>
                  </a:cubicBezTo>
                  <a:close/>
                  <a:moveTo>
                    <a:pt x="683290" y="124517"/>
                  </a:moveTo>
                  <a:cubicBezTo>
                    <a:pt x="683290" y="124517"/>
                    <a:pt x="683290" y="161872"/>
                    <a:pt x="683290" y="161872"/>
                  </a:cubicBezTo>
                  <a:cubicBezTo>
                    <a:pt x="682231" y="174768"/>
                    <a:pt x="658130" y="190377"/>
                    <a:pt x="638464" y="189265"/>
                  </a:cubicBezTo>
                  <a:cubicBezTo>
                    <a:pt x="627614" y="188670"/>
                    <a:pt x="617163" y="179934"/>
                    <a:pt x="616053" y="165607"/>
                  </a:cubicBezTo>
                  <a:cubicBezTo>
                    <a:pt x="614249" y="141665"/>
                    <a:pt x="632242" y="131725"/>
                    <a:pt x="672395" y="127318"/>
                  </a:cubicBezTo>
                  <a:cubicBezTo>
                    <a:pt x="675190" y="127062"/>
                    <a:pt x="680592" y="126071"/>
                    <a:pt x="683290" y="124517"/>
                  </a:cubicBezTo>
                  <a:close/>
                  <a:moveTo>
                    <a:pt x="1258564" y="124517"/>
                  </a:moveTo>
                  <a:cubicBezTo>
                    <a:pt x="1258564" y="124517"/>
                    <a:pt x="1258564" y="161872"/>
                    <a:pt x="1258564" y="161872"/>
                  </a:cubicBezTo>
                  <a:cubicBezTo>
                    <a:pt x="1257500" y="174762"/>
                    <a:pt x="1233399" y="190377"/>
                    <a:pt x="1213738" y="189265"/>
                  </a:cubicBezTo>
                  <a:cubicBezTo>
                    <a:pt x="1202906" y="188666"/>
                    <a:pt x="1192403" y="179929"/>
                    <a:pt x="1191322" y="165607"/>
                  </a:cubicBezTo>
                  <a:cubicBezTo>
                    <a:pt x="1189495" y="141665"/>
                    <a:pt x="1207505" y="131725"/>
                    <a:pt x="1247669" y="127318"/>
                  </a:cubicBezTo>
                  <a:cubicBezTo>
                    <a:pt x="1250441" y="127062"/>
                    <a:pt x="1255883" y="126071"/>
                    <a:pt x="1258564" y="124517"/>
                  </a:cubicBezTo>
                  <a:close/>
                </a:path>
              </a:pathLst>
            </a:custGeom>
            <a:solidFill>
              <a:srgbClr val="000000"/>
            </a:solidFill>
            <a:ln w="50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4152C18-7B71-0949-8D3A-CC5AEA0A4C98}"/>
              </a:ext>
            </a:extLst>
          </p:cNvPr>
          <p:cNvSpPr txBox="1">
            <a:spLocks/>
          </p:cNvSpPr>
          <p:nvPr userDrawn="1"/>
        </p:nvSpPr>
        <p:spPr>
          <a:xfrm>
            <a:off x="492876" y="6475336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5110E-A93C-E24B-BA01-8EFF0EF70079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47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4023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inter slide (2 li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71715"/>
            <a:ext cx="11277600" cy="467500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marR="0" indent="0" defTabSz="7429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38" b="0" i="0">
                <a:solidFill>
                  <a:schemeClr val="tx2"/>
                </a:solidFill>
                <a:latin typeface="Microsoft GothicNeo Light" panose="02000300000000000000" pitchFamily="2" charset="-127"/>
                <a:ea typeface="Microsoft GothicNeo Light" panose="02000300000000000000" pitchFamily="2" charset="-127"/>
                <a:cs typeface="Arial" panose="020B0604020202020204" pitchFamily="34" charset="0"/>
              </a:defRPr>
            </a:lvl1pPr>
          </a:lstStyle>
          <a:p>
            <a:pPr marL="0" marR="0" lvl="0" indent="0" defTabSz="7429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 slide title goes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86C333-CE3E-A248-9C76-4BB3C4422CB7}"/>
              </a:ext>
            </a:extLst>
          </p:cNvPr>
          <p:cNvGrpSpPr/>
          <p:nvPr userDrawn="1"/>
        </p:nvGrpSpPr>
        <p:grpSpPr>
          <a:xfrm>
            <a:off x="495300" y="6493399"/>
            <a:ext cx="11246644" cy="258835"/>
            <a:chOff x="495300" y="6493397"/>
            <a:chExt cx="11246644" cy="258835"/>
          </a:xfrm>
        </p:grpSpPr>
        <p:sp>
          <p:nvSpPr>
            <p:cNvPr id="17" name="Title 4">
              <a:extLst>
                <a:ext uri="{FF2B5EF4-FFF2-40B4-BE49-F238E27FC236}">
                  <a16:creationId xmlns:a16="http://schemas.microsoft.com/office/drawing/2014/main" id="{C20B6289-350D-4B85-BF46-D298EFD2367F}"/>
                </a:ext>
              </a:extLst>
            </p:cNvPr>
            <p:cNvSpPr txBox="1">
              <a:spLocks/>
            </p:cNvSpPr>
            <p:nvPr/>
          </p:nvSpPr>
          <p:spPr>
            <a:xfrm>
              <a:off x="495300" y="6546919"/>
              <a:ext cx="2319251" cy="151791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kern="1200">
                  <a:solidFill>
                    <a:srgbClr val="053061"/>
                  </a:solidFill>
                  <a:latin typeface="Georgia" charset="0"/>
                  <a:ea typeface="Georgia" charset="0"/>
                  <a:cs typeface="Georgia" charset="0"/>
                </a:defRPr>
              </a:lvl1pPr>
            </a:lstStyle>
            <a:p>
              <a:pPr marL="0" marR="0" lvl="0" indent="0" algn="r" defTabSz="742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5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 Light"/>
                  <a:ea typeface="Cambria" panose="02040503050406030204" pitchFamily="18" charset="0"/>
                  <a:cs typeface="Calibri" charset="0"/>
                </a:rPr>
                <a:t>© 2021 Copyright Genpact. All Rights Reserved.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3F5A6DD-080D-4989-8CDE-09D4527E7C1C}"/>
                </a:ext>
              </a:extLst>
            </p:cNvPr>
            <p:cNvCxnSpPr>
              <a:cxnSpLocks/>
            </p:cNvCxnSpPr>
            <p:nvPr/>
          </p:nvCxnSpPr>
          <p:spPr>
            <a:xfrm>
              <a:off x="2888833" y="6618774"/>
              <a:ext cx="64837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FFC90CB-F2A6-4E9D-AE80-56D45DB04D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53512" y="6493397"/>
              <a:ext cx="888432" cy="258835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89B5DE7-2325-44C6-8207-BE0F7B9F68CC}"/>
                </a:ext>
              </a:extLst>
            </p:cNvPr>
            <p:cNvCxnSpPr/>
            <p:nvPr userDrawn="1"/>
          </p:nvCxnSpPr>
          <p:spPr>
            <a:xfrm>
              <a:off x="10784366" y="6493397"/>
              <a:ext cx="0" cy="2588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A38AB34-62FA-4212-B5A6-F556BDA880D2}"/>
                </a:ext>
              </a:extLst>
            </p:cNvPr>
            <p:cNvSpPr/>
            <p:nvPr userDrawn="1"/>
          </p:nvSpPr>
          <p:spPr>
            <a:xfrm>
              <a:off x="9467849" y="6543762"/>
              <a:ext cx="1247371" cy="182154"/>
            </a:xfrm>
            <a:custGeom>
              <a:avLst/>
              <a:gdLst>
                <a:gd name="connsiteX0" fmla="*/ 1471175 w 1793053"/>
                <a:gd name="connsiteY0" fmla="*/ 0 h 261840"/>
                <a:gd name="connsiteX1" fmla="*/ 1471175 w 1793053"/>
                <a:gd name="connsiteY1" fmla="*/ 183973 h 261840"/>
                <a:gd name="connsiteX2" fmla="*/ 1480823 w 1793053"/>
                <a:gd name="connsiteY2" fmla="*/ 201717 h 261840"/>
                <a:gd name="connsiteX3" fmla="*/ 1504173 w 1793053"/>
                <a:gd name="connsiteY3" fmla="*/ 207009 h 261840"/>
                <a:gd name="connsiteX4" fmla="*/ 1519428 w 1793053"/>
                <a:gd name="connsiteY4" fmla="*/ 204830 h 261840"/>
                <a:gd name="connsiteX5" fmla="*/ 1519428 w 1793053"/>
                <a:gd name="connsiteY5" fmla="*/ 188331 h 261840"/>
                <a:gd name="connsiteX6" fmla="*/ 1511954 w 1793053"/>
                <a:gd name="connsiteY6" fmla="*/ 188643 h 261840"/>
                <a:gd name="connsiteX7" fmla="*/ 1494211 w 1793053"/>
                <a:gd name="connsiteY7" fmla="*/ 175880 h 261840"/>
                <a:gd name="connsiteX8" fmla="*/ 1494211 w 1793053"/>
                <a:gd name="connsiteY8" fmla="*/ 0 h 261840"/>
                <a:gd name="connsiteX9" fmla="*/ 1471175 w 1793053"/>
                <a:gd name="connsiteY9" fmla="*/ 0 h 261840"/>
                <a:gd name="connsiteX10" fmla="*/ 984626 w 1793053"/>
                <a:gd name="connsiteY10" fmla="*/ 1868 h 261840"/>
                <a:gd name="connsiteX11" fmla="*/ 940420 w 1793053"/>
                <a:gd name="connsiteY11" fmla="*/ 17121 h 261840"/>
                <a:gd name="connsiteX12" fmla="*/ 923610 w 1793053"/>
                <a:gd name="connsiteY12" fmla="*/ 54165 h 261840"/>
                <a:gd name="connsiteX13" fmla="*/ 943220 w 1793053"/>
                <a:gd name="connsiteY13" fmla="*/ 91831 h 261840"/>
                <a:gd name="connsiteX14" fmla="*/ 985246 w 1793053"/>
                <a:gd name="connsiteY14" fmla="*/ 111131 h 261840"/>
                <a:gd name="connsiteX15" fmla="*/ 1035366 w 1793053"/>
                <a:gd name="connsiteY15" fmla="*/ 152222 h 261840"/>
                <a:gd name="connsiteX16" fmla="*/ 1025092 w 1793053"/>
                <a:gd name="connsiteY16" fmla="*/ 177747 h 261840"/>
                <a:gd name="connsiteX17" fmla="*/ 993027 w 1793053"/>
                <a:gd name="connsiteY17" fmla="*/ 187709 h 261840"/>
                <a:gd name="connsiteX18" fmla="*/ 940420 w 1793053"/>
                <a:gd name="connsiteY18" fmla="*/ 147552 h 261840"/>
                <a:gd name="connsiteX19" fmla="*/ 918317 w 1793053"/>
                <a:gd name="connsiteY19" fmla="*/ 153467 h 261840"/>
                <a:gd name="connsiteX20" fmla="*/ 942907 w 1793053"/>
                <a:gd name="connsiteY20" fmla="*/ 190199 h 261840"/>
                <a:gd name="connsiteX21" fmla="*/ 991781 w 1793053"/>
                <a:gd name="connsiteY21" fmla="*/ 207320 h 261840"/>
                <a:gd name="connsiteX22" fmla="*/ 1045328 w 1793053"/>
                <a:gd name="connsiteY22" fmla="*/ 188954 h 261840"/>
                <a:gd name="connsiteX23" fmla="*/ 1060270 w 1793053"/>
                <a:gd name="connsiteY23" fmla="*/ 148486 h 261840"/>
                <a:gd name="connsiteX24" fmla="*/ 1039413 w 1793053"/>
                <a:gd name="connsiteY24" fmla="*/ 109575 h 261840"/>
                <a:gd name="connsiteX25" fmla="*/ 996141 w 1793053"/>
                <a:gd name="connsiteY25" fmla="*/ 89963 h 261840"/>
                <a:gd name="connsiteX26" fmla="*/ 947580 w 1793053"/>
                <a:gd name="connsiteY26" fmla="*/ 52297 h 261840"/>
                <a:gd name="connsiteX27" fmla="*/ 957229 w 1793053"/>
                <a:gd name="connsiteY27" fmla="*/ 29573 h 261840"/>
                <a:gd name="connsiteX28" fmla="*/ 983999 w 1793053"/>
                <a:gd name="connsiteY28" fmla="*/ 21479 h 261840"/>
                <a:gd name="connsiteX29" fmla="*/ 1015130 w 1793053"/>
                <a:gd name="connsiteY29" fmla="*/ 31440 h 261840"/>
                <a:gd name="connsiteX30" fmla="*/ 1030693 w 1793053"/>
                <a:gd name="connsiteY30" fmla="*/ 56344 h 261840"/>
                <a:gd name="connsiteX31" fmla="*/ 1052175 w 1793053"/>
                <a:gd name="connsiteY31" fmla="*/ 53542 h 261840"/>
                <a:gd name="connsiteX32" fmla="*/ 984626 w 1793053"/>
                <a:gd name="connsiteY32" fmla="*/ 1868 h 261840"/>
                <a:gd name="connsiteX33" fmla="*/ 0 w 1793053"/>
                <a:gd name="connsiteY33" fmla="*/ 4669 h 261840"/>
                <a:gd name="connsiteX34" fmla="*/ 0 w 1793053"/>
                <a:gd name="connsiteY34" fmla="*/ 204519 h 261840"/>
                <a:gd name="connsiteX35" fmla="*/ 23036 w 1793053"/>
                <a:gd name="connsiteY35" fmla="*/ 204519 h 261840"/>
                <a:gd name="connsiteX36" fmla="*/ 23036 w 1793053"/>
                <a:gd name="connsiteY36" fmla="*/ 21790 h 261840"/>
                <a:gd name="connsiteX37" fmla="*/ 23659 w 1793053"/>
                <a:gd name="connsiteY37" fmla="*/ 22413 h 261840"/>
                <a:gd name="connsiteX38" fmla="*/ 78446 w 1793053"/>
                <a:gd name="connsiteY38" fmla="*/ 204519 h 261840"/>
                <a:gd name="connsiteX39" fmla="*/ 96190 w 1793053"/>
                <a:gd name="connsiteY39" fmla="*/ 204519 h 261840"/>
                <a:gd name="connsiteX40" fmla="*/ 151289 w 1793053"/>
                <a:gd name="connsiteY40" fmla="*/ 22413 h 261840"/>
                <a:gd name="connsiteX41" fmla="*/ 151600 w 1793053"/>
                <a:gd name="connsiteY41" fmla="*/ 21790 h 261840"/>
                <a:gd name="connsiteX42" fmla="*/ 151600 w 1793053"/>
                <a:gd name="connsiteY42" fmla="*/ 204519 h 261840"/>
                <a:gd name="connsiteX43" fmla="*/ 174636 w 1793053"/>
                <a:gd name="connsiteY43" fmla="*/ 204519 h 261840"/>
                <a:gd name="connsiteX44" fmla="*/ 174636 w 1793053"/>
                <a:gd name="connsiteY44" fmla="*/ 4669 h 261840"/>
                <a:gd name="connsiteX45" fmla="*/ 136347 w 1793053"/>
                <a:gd name="connsiteY45" fmla="*/ 4669 h 261840"/>
                <a:gd name="connsiteX46" fmla="*/ 87474 w 1793053"/>
                <a:gd name="connsiteY46" fmla="*/ 165296 h 261840"/>
                <a:gd name="connsiteX47" fmla="*/ 87474 w 1793053"/>
                <a:gd name="connsiteY47" fmla="*/ 165918 h 261840"/>
                <a:gd name="connsiteX48" fmla="*/ 87162 w 1793053"/>
                <a:gd name="connsiteY48" fmla="*/ 165296 h 261840"/>
                <a:gd name="connsiteX49" fmla="*/ 38289 w 1793053"/>
                <a:gd name="connsiteY49" fmla="*/ 4669 h 261840"/>
                <a:gd name="connsiteX50" fmla="*/ 0 w 1793053"/>
                <a:gd name="connsiteY50" fmla="*/ 4669 h 261840"/>
                <a:gd name="connsiteX51" fmla="*/ 1096689 w 1793053"/>
                <a:gd name="connsiteY51" fmla="*/ 8716 h 261840"/>
                <a:gd name="connsiteX52" fmla="*/ 1096689 w 1793053"/>
                <a:gd name="connsiteY52" fmla="*/ 56655 h 261840"/>
                <a:gd name="connsiteX53" fmla="*/ 1074586 w 1793053"/>
                <a:gd name="connsiteY53" fmla="*/ 56655 h 261840"/>
                <a:gd name="connsiteX54" fmla="*/ 1074586 w 1793053"/>
                <a:gd name="connsiteY54" fmla="*/ 75021 h 261840"/>
                <a:gd name="connsiteX55" fmla="*/ 1096689 w 1793053"/>
                <a:gd name="connsiteY55" fmla="*/ 75021 h 261840"/>
                <a:gd name="connsiteX56" fmla="*/ 1096689 w 1793053"/>
                <a:gd name="connsiteY56" fmla="*/ 183973 h 261840"/>
                <a:gd name="connsiteX57" fmla="*/ 1105716 w 1793053"/>
                <a:gd name="connsiteY57" fmla="*/ 201717 h 261840"/>
                <a:gd name="connsiteX58" fmla="*/ 1129066 w 1793053"/>
                <a:gd name="connsiteY58" fmla="*/ 207009 h 261840"/>
                <a:gd name="connsiteX59" fmla="*/ 1144629 w 1793053"/>
                <a:gd name="connsiteY59" fmla="*/ 204830 h 261840"/>
                <a:gd name="connsiteX60" fmla="*/ 1144629 w 1793053"/>
                <a:gd name="connsiteY60" fmla="*/ 188331 h 261840"/>
                <a:gd name="connsiteX61" fmla="*/ 1136847 w 1793053"/>
                <a:gd name="connsiteY61" fmla="*/ 188643 h 261840"/>
                <a:gd name="connsiteX62" fmla="*/ 1119725 w 1793053"/>
                <a:gd name="connsiteY62" fmla="*/ 175880 h 261840"/>
                <a:gd name="connsiteX63" fmla="*/ 1119725 w 1793053"/>
                <a:gd name="connsiteY63" fmla="*/ 75021 h 261840"/>
                <a:gd name="connsiteX64" fmla="*/ 1144629 w 1793053"/>
                <a:gd name="connsiteY64" fmla="*/ 75021 h 261840"/>
                <a:gd name="connsiteX65" fmla="*/ 1144629 w 1793053"/>
                <a:gd name="connsiteY65" fmla="*/ 56655 h 261840"/>
                <a:gd name="connsiteX66" fmla="*/ 1119725 w 1793053"/>
                <a:gd name="connsiteY66" fmla="*/ 56655 h 261840"/>
                <a:gd name="connsiteX67" fmla="*/ 1119725 w 1793053"/>
                <a:gd name="connsiteY67" fmla="*/ 8716 h 261840"/>
                <a:gd name="connsiteX68" fmla="*/ 1096689 w 1793053"/>
                <a:gd name="connsiteY68" fmla="*/ 8716 h 261840"/>
                <a:gd name="connsiteX69" fmla="*/ 268024 w 1793053"/>
                <a:gd name="connsiteY69" fmla="*/ 53853 h 261840"/>
                <a:gd name="connsiteX70" fmla="*/ 220707 w 1793053"/>
                <a:gd name="connsiteY70" fmla="*/ 76266 h 261840"/>
                <a:gd name="connsiteX71" fmla="*/ 204209 w 1793053"/>
                <a:gd name="connsiteY71" fmla="*/ 130431 h 261840"/>
                <a:gd name="connsiteX72" fmla="*/ 220707 w 1793053"/>
                <a:gd name="connsiteY72" fmla="*/ 184596 h 261840"/>
                <a:gd name="connsiteX73" fmla="*/ 268024 w 1793053"/>
                <a:gd name="connsiteY73" fmla="*/ 207009 h 261840"/>
                <a:gd name="connsiteX74" fmla="*/ 315341 w 1793053"/>
                <a:gd name="connsiteY74" fmla="*/ 184596 h 261840"/>
                <a:gd name="connsiteX75" fmla="*/ 331840 w 1793053"/>
                <a:gd name="connsiteY75" fmla="*/ 130431 h 261840"/>
                <a:gd name="connsiteX76" fmla="*/ 315341 w 1793053"/>
                <a:gd name="connsiteY76" fmla="*/ 76266 h 261840"/>
                <a:gd name="connsiteX77" fmla="*/ 268024 w 1793053"/>
                <a:gd name="connsiteY77" fmla="*/ 53853 h 261840"/>
                <a:gd name="connsiteX78" fmla="*/ 1596939 w 1793053"/>
                <a:gd name="connsiteY78" fmla="*/ 54165 h 261840"/>
                <a:gd name="connsiteX79" fmla="*/ 1570168 w 1793053"/>
                <a:gd name="connsiteY79" fmla="*/ 59457 h 261840"/>
                <a:gd name="connsiteX80" fmla="*/ 1550553 w 1793053"/>
                <a:gd name="connsiteY80" fmla="*/ 74710 h 261840"/>
                <a:gd name="connsiteX81" fmla="*/ 1534057 w 1793053"/>
                <a:gd name="connsiteY81" fmla="*/ 130742 h 261840"/>
                <a:gd name="connsiteX82" fmla="*/ 1555226 w 1793053"/>
                <a:gd name="connsiteY82" fmla="*/ 190199 h 261840"/>
                <a:gd name="connsiteX83" fmla="*/ 1600673 w 1793053"/>
                <a:gd name="connsiteY83" fmla="*/ 207009 h 261840"/>
                <a:gd name="connsiteX84" fmla="*/ 1656708 w 1793053"/>
                <a:gd name="connsiteY84" fmla="*/ 172767 h 261840"/>
                <a:gd name="connsiteX85" fmla="*/ 1638339 w 1793053"/>
                <a:gd name="connsiteY85" fmla="*/ 163739 h 261840"/>
                <a:gd name="connsiteX86" fmla="*/ 1600673 w 1793053"/>
                <a:gd name="connsiteY86" fmla="*/ 188954 h 261840"/>
                <a:gd name="connsiteX87" fmla="*/ 1569235 w 1793053"/>
                <a:gd name="connsiteY87" fmla="*/ 173701 h 261840"/>
                <a:gd name="connsiteX88" fmla="*/ 1557714 w 1793053"/>
                <a:gd name="connsiteY88" fmla="*/ 135100 h 261840"/>
                <a:gd name="connsiteX89" fmla="*/ 1658575 w 1793053"/>
                <a:gd name="connsiteY89" fmla="*/ 135100 h 261840"/>
                <a:gd name="connsiteX90" fmla="*/ 1658575 w 1793053"/>
                <a:gd name="connsiteY90" fmla="*/ 121092 h 261840"/>
                <a:gd name="connsiteX91" fmla="*/ 1640206 w 1793053"/>
                <a:gd name="connsiteY91" fmla="*/ 67861 h 261840"/>
                <a:gd name="connsiteX92" fmla="*/ 1596939 w 1793053"/>
                <a:gd name="connsiteY92" fmla="*/ 54165 h 261840"/>
                <a:gd name="connsiteX93" fmla="*/ 503985 w 1793053"/>
                <a:gd name="connsiteY93" fmla="*/ 54476 h 261840"/>
                <a:gd name="connsiteX94" fmla="*/ 441104 w 1793053"/>
                <a:gd name="connsiteY94" fmla="*/ 130742 h 261840"/>
                <a:gd name="connsiteX95" fmla="*/ 502738 w 1793053"/>
                <a:gd name="connsiteY95" fmla="*/ 207009 h 261840"/>
                <a:gd name="connsiteX96" fmla="*/ 539470 w 1793053"/>
                <a:gd name="connsiteY96" fmla="*/ 187397 h 261840"/>
                <a:gd name="connsiteX97" fmla="*/ 540717 w 1793053"/>
                <a:gd name="connsiteY97" fmla="*/ 186775 h 261840"/>
                <a:gd name="connsiteX98" fmla="*/ 540717 w 1793053"/>
                <a:gd name="connsiteY98" fmla="*/ 214791 h 261840"/>
                <a:gd name="connsiteX99" fmla="*/ 505544 w 1793053"/>
                <a:gd name="connsiteY99" fmla="*/ 246543 h 261840"/>
                <a:gd name="connsiteX100" fmla="*/ 459471 w 1793053"/>
                <a:gd name="connsiteY100" fmla="*/ 237204 h 261840"/>
                <a:gd name="connsiteX101" fmla="*/ 459471 w 1793053"/>
                <a:gd name="connsiteY101" fmla="*/ 257127 h 261840"/>
                <a:gd name="connsiteX102" fmla="*/ 502738 w 1793053"/>
                <a:gd name="connsiteY102" fmla="*/ 264598 h 261840"/>
                <a:gd name="connsiteX103" fmla="*/ 563133 w 1793053"/>
                <a:gd name="connsiteY103" fmla="*/ 209500 h 261840"/>
                <a:gd name="connsiteX104" fmla="*/ 563133 w 1793053"/>
                <a:gd name="connsiteY104" fmla="*/ 57278 h 261840"/>
                <a:gd name="connsiteX105" fmla="*/ 546010 w 1793053"/>
                <a:gd name="connsiteY105" fmla="*/ 57278 h 261840"/>
                <a:gd name="connsiteX106" fmla="*/ 541030 w 1793053"/>
                <a:gd name="connsiteY106" fmla="*/ 72842 h 261840"/>
                <a:gd name="connsiteX107" fmla="*/ 503985 w 1793053"/>
                <a:gd name="connsiteY107" fmla="*/ 54476 h 261840"/>
                <a:gd name="connsiteX108" fmla="*/ 652785 w 1793053"/>
                <a:gd name="connsiteY108" fmla="*/ 54476 h 261840"/>
                <a:gd name="connsiteX109" fmla="*/ 597998 w 1793053"/>
                <a:gd name="connsiteY109" fmla="*/ 86228 h 261840"/>
                <a:gd name="connsiteX110" fmla="*/ 616361 w 1793053"/>
                <a:gd name="connsiteY110" fmla="*/ 95878 h 261840"/>
                <a:gd name="connsiteX111" fmla="*/ 653093 w 1793053"/>
                <a:gd name="connsiteY111" fmla="*/ 72842 h 261840"/>
                <a:gd name="connsiteX112" fmla="*/ 682670 w 1793053"/>
                <a:gd name="connsiteY112" fmla="*/ 98679 h 261840"/>
                <a:gd name="connsiteX113" fmla="*/ 682670 w 1793053"/>
                <a:gd name="connsiteY113" fmla="*/ 103971 h 261840"/>
                <a:gd name="connsiteX114" fmla="*/ 682357 w 1793053"/>
                <a:gd name="connsiteY114" fmla="*/ 106150 h 261840"/>
                <a:gd name="connsiteX115" fmla="*/ 674575 w 1793053"/>
                <a:gd name="connsiteY115" fmla="*/ 108329 h 261840"/>
                <a:gd name="connsiteX116" fmla="*/ 615427 w 1793053"/>
                <a:gd name="connsiteY116" fmla="*/ 124517 h 261840"/>
                <a:gd name="connsiteX117" fmla="*/ 591770 w 1793053"/>
                <a:gd name="connsiteY117" fmla="*/ 164984 h 261840"/>
                <a:gd name="connsiteX118" fmla="*/ 606092 w 1793053"/>
                <a:gd name="connsiteY118" fmla="*/ 196425 h 261840"/>
                <a:gd name="connsiteX119" fmla="*/ 635350 w 1793053"/>
                <a:gd name="connsiteY119" fmla="*/ 207631 h 261840"/>
                <a:gd name="connsiteX120" fmla="*/ 683290 w 1793053"/>
                <a:gd name="connsiteY120" fmla="*/ 186464 h 261840"/>
                <a:gd name="connsiteX121" fmla="*/ 693251 w 1793053"/>
                <a:gd name="connsiteY121" fmla="*/ 202651 h 261840"/>
                <a:gd name="connsiteX122" fmla="*/ 713487 w 1793053"/>
                <a:gd name="connsiteY122" fmla="*/ 204207 h 261840"/>
                <a:gd name="connsiteX123" fmla="*/ 713487 w 1793053"/>
                <a:gd name="connsiteY123" fmla="*/ 188643 h 261840"/>
                <a:gd name="connsiteX124" fmla="*/ 705080 w 1793053"/>
                <a:gd name="connsiteY124" fmla="*/ 179615 h 261840"/>
                <a:gd name="connsiteX125" fmla="*/ 705080 w 1793053"/>
                <a:gd name="connsiteY125" fmla="*/ 108329 h 261840"/>
                <a:gd name="connsiteX126" fmla="*/ 705080 w 1793053"/>
                <a:gd name="connsiteY126" fmla="*/ 98991 h 261840"/>
                <a:gd name="connsiteX127" fmla="*/ 688271 w 1793053"/>
                <a:gd name="connsiteY127" fmla="*/ 64437 h 261840"/>
                <a:gd name="connsiteX128" fmla="*/ 652785 w 1793053"/>
                <a:gd name="connsiteY128" fmla="*/ 54476 h 261840"/>
                <a:gd name="connsiteX129" fmla="*/ 811234 w 1793053"/>
                <a:gd name="connsiteY129" fmla="*/ 54476 h 261840"/>
                <a:gd name="connsiteX130" fmla="*/ 767962 w 1793053"/>
                <a:gd name="connsiteY130" fmla="*/ 76889 h 261840"/>
                <a:gd name="connsiteX131" fmla="*/ 767962 w 1793053"/>
                <a:gd name="connsiteY131" fmla="*/ 57278 h 261840"/>
                <a:gd name="connsiteX132" fmla="*/ 744926 w 1793053"/>
                <a:gd name="connsiteY132" fmla="*/ 57278 h 261840"/>
                <a:gd name="connsiteX133" fmla="*/ 744926 w 1793053"/>
                <a:gd name="connsiteY133" fmla="*/ 204830 h 261840"/>
                <a:gd name="connsiteX134" fmla="*/ 767962 w 1793053"/>
                <a:gd name="connsiteY134" fmla="*/ 204830 h 261840"/>
                <a:gd name="connsiteX135" fmla="*/ 767962 w 1793053"/>
                <a:gd name="connsiteY135" fmla="*/ 95255 h 261840"/>
                <a:gd name="connsiteX136" fmla="*/ 809367 w 1793053"/>
                <a:gd name="connsiteY136" fmla="*/ 72842 h 261840"/>
                <a:gd name="connsiteX137" fmla="*/ 832398 w 1793053"/>
                <a:gd name="connsiteY137" fmla="*/ 98368 h 261840"/>
                <a:gd name="connsiteX138" fmla="*/ 832398 w 1793053"/>
                <a:gd name="connsiteY138" fmla="*/ 204830 h 261840"/>
                <a:gd name="connsiteX139" fmla="*/ 855435 w 1793053"/>
                <a:gd name="connsiteY139" fmla="*/ 204830 h 261840"/>
                <a:gd name="connsiteX140" fmla="*/ 855435 w 1793053"/>
                <a:gd name="connsiteY140" fmla="*/ 97745 h 261840"/>
                <a:gd name="connsiteX141" fmla="*/ 811234 w 1793053"/>
                <a:gd name="connsiteY141" fmla="*/ 54476 h 261840"/>
                <a:gd name="connsiteX142" fmla="*/ 1228054 w 1793053"/>
                <a:gd name="connsiteY142" fmla="*/ 54476 h 261840"/>
                <a:gd name="connsiteX143" fmla="*/ 1173266 w 1793053"/>
                <a:gd name="connsiteY143" fmla="*/ 86228 h 261840"/>
                <a:gd name="connsiteX144" fmla="*/ 1191635 w 1793053"/>
                <a:gd name="connsiteY144" fmla="*/ 95878 h 261840"/>
                <a:gd name="connsiteX145" fmla="*/ 1228367 w 1793053"/>
                <a:gd name="connsiteY145" fmla="*/ 72842 h 261840"/>
                <a:gd name="connsiteX146" fmla="*/ 1257938 w 1793053"/>
                <a:gd name="connsiteY146" fmla="*/ 98679 h 261840"/>
                <a:gd name="connsiteX147" fmla="*/ 1257938 w 1793053"/>
                <a:gd name="connsiteY147" fmla="*/ 103971 h 261840"/>
                <a:gd name="connsiteX148" fmla="*/ 1257318 w 1793053"/>
                <a:gd name="connsiteY148" fmla="*/ 106150 h 261840"/>
                <a:gd name="connsiteX149" fmla="*/ 1249844 w 1793053"/>
                <a:gd name="connsiteY149" fmla="*/ 108329 h 261840"/>
                <a:gd name="connsiteX150" fmla="*/ 1190701 w 1793053"/>
                <a:gd name="connsiteY150" fmla="*/ 124517 h 261840"/>
                <a:gd name="connsiteX151" fmla="*/ 1167039 w 1793053"/>
                <a:gd name="connsiteY151" fmla="*/ 164984 h 261840"/>
                <a:gd name="connsiteX152" fmla="*/ 1181361 w 1793053"/>
                <a:gd name="connsiteY152" fmla="*/ 196425 h 261840"/>
                <a:gd name="connsiteX153" fmla="*/ 1210624 w 1793053"/>
                <a:gd name="connsiteY153" fmla="*/ 207631 h 261840"/>
                <a:gd name="connsiteX154" fmla="*/ 1258564 w 1793053"/>
                <a:gd name="connsiteY154" fmla="*/ 186464 h 261840"/>
                <a:gd name="connsiteX155" fmla="*/ 1268526 w 1793053"/>
                <a:gd name="connsiteY155" fmla="*/ 202651 h 261840"/>
                <a:gd name="connsiteX156" fmla="*/ 1288756 w 1793053"/>
                <a:gd name="connsiteY156" fmla="*/ 204207 h 261840"/>
                <a:gd name="connsiteX157" fmla="*/ 1288756 w 1793053"/>
                <a:gd name="connsiteY157" fmla="*/ 188643 h 261840"/>
                <a:gd name="connsiteX158" fmla="*/ 1280354 w 1793053"/>
                <a:gd name="connsiteY158" fmla="*/ 179615 h 261840"/>
                <a:gd name="connsiteX159" fmla="*/ 1280354 w 1793053"/>
                <a:gd name="connsiteY159" fmla="*/ 108329 h 261840"/>
                <a:gd name="connsiteX160" fmla="*/ 1280354 w 1793053"/>
                <a:gd name="connsiteY160" fmla="*/ 98991 h 261840"/>
                <a:gd name="connsiteX161" fmla="*/ 1263232 w 1793053"/>
                <a:gd name="connsiteY161" fmla="*/ 64437 h 261840"/>
                <a:gd name="connsiteX162" fmla="*/ 1228054 w 1793053"/>
                <a:gd name="connsiteY162" fmla="*/ 54476 h 261840"/>
                <a:gd name="connsiteX163" fmla="*/ 1386503 w 1793053"/>
                <a:gd name="connsiteY163" fmla="*/ 54476 h 261840"/>
                <a:gd name="connsiteX164" fmla="*/ 1343236 w 1793053"/>
                <a:gd name="connsiteY164" fmla="*/ 76889 h 261840"/>
                <a:gd name="connsiteX165" fmla="*/ 1343236 w 1793053"/>
                <a:gd name="connsiteY165" fmla="*/ 57278 h 261840"/>
                <a:gd name="connsiteX166" fmla="*/ 1320200 w 1793053"/>
                <a:gd name="connsiteY166" fmla="*/ 57278 h 261840"/>
                <a:gd name="connsiteX167" fmla="*/ 1320200 w 1793053"/>
                <a:gd name="connsiteY167" fmla="*/ 204830 h 261840"/>
                <a:gd name="connsiteX168" fmla="*/ 1343236 w 1793053"/>
                <a:gd name="connsiteY168" fmla="*/ 204830 h 261840"/>
                <a:gd name="connsiteX169" fmla="*/ 1343236 w 1793053"/>
                <a:gd name="connsiteY169" fmla="*/ 95255 h 261840"/>
                <a:gd name="connsiteX170" fmla="*/ 1384636 w 1793053"/>
                <a:gd name="connsiteY170" fmla="*/ 72842 h 261840"/>
                <a:gd name="connsiteX171" fmla="*/ 1407672 w 1793053"/>
                <a:gd name="connsiteY171" fmla="*/ 98368 h 261840"/>
                <a:gd name="connsiteX172" fmla="*/ 1407672 w 1793053"/>
                <a:gd name="connsiteY172" fmla="*/ 204830 h 261840"/>
                <a:gd name="connsiteX173" fmla="*/ 1430709 w 1793053"/>
                <a:gd name="connsiteY173" fmla="*/ 204830 h 261840"/>
                <a:gd name="connsiteX174" fmla="*/ 1430709 w 1793053"/>
                <a:gd name="connsiteY174" fmla="*/ 97745 h 261840"/>
                <a:gd name="connsiteX175" fmla="*/ 1386503 w 1793053"/>
                <a:gd name="connsiteY175" fmla="*/ 54476 h 261840"/>
                <a:gd name="connsiteX176" fmla="*/ 432387 w 1793053"/>
                <a:gd name="connsiteY176" fmla="*/ 55099 h 261840"/>
                <a:gd name="connsiteX177" fmla="*/ 383203 w 1793053"/>
                <a:gd name="connsiteY177" fmla="*/ 85605 h 261840"/>
                <a:gd name="connsiteX178" fmla="*/ 383203 w 1793053"/>
                <a:gd name="connsiteY178" fmla="*/ 84049 h 261840"/>
                <a:gd name="connsiteX179" fmla="*/ 383203 w 1793053"/>
                <a:gd name="connsiteY179" fmla="*/ 57278 h 261840"/>
                <a:gd name="connsiteX180" fmla="*/ 360167 w 1793053"/>
                <a:gd name="connsiteY180" fmla="*/ 57278 h 261840"/>
                <a:gd name="connsiteX181" fmla="*/ 360167 w 1793053"/>
                <a:gd name="connsiteY181" fmla="*/ 204519 h 261840"/>
                <a:gd name="connsiteX182" fmla="*/ 383203 w 1793053"/>
                <a:gd name="connsiteY182" fmla="*/ 204519 h 261840"/>
                <a:gd name="connsiteX183" fmla="*/ 383203 w 1793053"/>
                <a:gd name="connsiteY183" fmla="*/ 121092 h 261840"/>
                <a:gd name="connsiteX184" fmla="*/ 432387 w 1793053"/>
                <a:gd name="connsiteY184" fmla="*/ 76578 h 261840"/>
                <a:gd name="connsiteX185" fmla="*/ 432387 w 1793053"/>
                <a:gd name="connsiteY185" fmla="*/ 55099 h 261840"/>
                <a:gd name="connsiteX186" fmla="*/ 1674137 w 1793053"/>
                <a:gd name="connsiteY186" fmla="*/ 56966 h 261840"/>
                <a:gd name="connsiteX187" fmla="*/ 1725504 w 1793053"/>
                <a:gd name="connsiteY187" fmla="*/ 203273 h 261840"/>
                <a:gd name="connsiteX188" fmla="*/ 1725504 w 1793053"/>
                <a:gd name="connsiteY188" fmla="*/ 204519 h 261840"/>
                <a:gd name="connsiteX189" fmla="*/ 1705581 w 1793053"/>
                <a:gd name="connsiteY189" fmla="*/ 241251 h 261840"/>
                <a:gd name="connsiteX190" fmla="*/ 1685032 w 1793053"/>
                <a:gd name="connsiteY190" fmla="*/ 246543 h 261840"/>
                <a:gd name="connsiteX191" fmla="*/ 1673830 w 1793053"/>
                <a:gd name="connsiteY191" fmla="*/ 244986 h 261840"/>
                <a:gd name="connsiteX192" fmla="*/ 1673830 w 1793053"/>
                <a:gd name="connsiteY192" fmla="*/ 262730 h 261840"/>
                <a:gd name="connsiteX193" fmla="*/ 1689079 w 1793053"/>
                <a:gd name="connsiteY193" fmla="*/ 264909 h 261840"/>
                <a:gd name="connsiteX194" fmla="*/ 1717096 w 1793053"/>
                <a:gd name="connsiteY194" fmla="*/ 256505 h 261840"/>
                <a:gd name="connsiteX195" fmla="*/ 1741693 w 1793053"/>
                <a:gd name="connsiteY195" fmla="*/ 216971 h 261840"/>
                <a:gd name="connsiteX196" fmla="*/ 1793054 w 1793053"/>
                <a:gd name="connsiteY196" fmla="*/ 56966 h 261840"/>
                <a:gd name="connsiteX197" fmla="*/ 1770643 w 1793053"/>
                <a:gd name="connsiteY197" fmla="*/ 56966 h 261840"/>
                <a:gd name="connsiteX198" fmla="*/ 1737019 w 1793053"/>
                <a:gd name="connsiteY198" fmla="*/ 170276 h 261840"/>
                <a:gd name="connsiteX199" fmla="*/ 1736712 w 1793053"/>
                <a:gd name="connsiteY199" fmla="*/ 172767 h 261840"/>
                <a:gd name="connsiteX200" fmla="*/ 1736086 w 1793053"/>
                <a:gd name="connsiteY200" fmla="*/ 170276 h 261840"/>
                <a:gd name="connsiteX201" fmla="*/ 1696553 w 1793053"/>
                <a:gd name="connsiteY201" fmla="*/ 56966 h 261840"/>
                <a:gd name="connsiteX202" fmla="*/ 1674137 w 1793053"/>
                <a:gd name="connsiteY202" fmla="*/ 56966 h 261840"/>
                <a:gd name="connsiteX203" fmla="*/ 268024 w 1793053"/>
                <a:gd name="connsiteY203" fmla="*/ 72220 h 261840"/>
                <a:gd name="connsiteX204" fmla="*/ 307559 w 1793053"/>
                <a:gd name="connsiteY204" fmla="*/ 130431 h 261840"/>
                <a:gd name="connsiteX205" fmla="*/ 268024 w 1793053"/>
                <a:gd name="connsiteY205" fmla="*/ 188643 h 261840"/>
                <a:gd name="connsiteX206" fmla="*/ 228490 w 1793053"/>
                <a:gd name="connsiteY206" fmla="*/ 130431 h 261840"/>
                <a:gd name="connsiteX207" fmla="*/ 268024 w 1793053"/>
                <a:gd name="connsiteY207" fmla="*/ 72220 h 261840"/>
                <a:gd name="connsiteX208" fmla="*/ 505544 w 1793053"/>
                <a:gd name="connsiteY208" fmla="*/ 72531 h 261840"/>
                <a:gd name="connsiteX209" fmla="*/ 540717 w 1793053"/>
                <a:gd name="connsiteY209" fmla="*/ 91520 h 261840"/>
                <a:gd name="connsiteX210" fmla="*/ 540717 w 1793053"/>
                <a:gd name="connsiteY210" fmla="*/ 161872 h 261840"/>
                <a:gd name="connsiteX211" fmla="*/ 505544 w 1793053"/>
                <a:gd name="connsiteY211" fmla="*/ 188643 h 261840"/>
                <a:gd name="connsiteX212" fmla="*/ 465386 w 1793053"/>
                <a:gd name="connsiteY212" fmla="*/ 129497 h 261840"/>
                <a:gd name="connsiteX213" fmla="*/ 505544 w 1793053"/>
                <a:gd name="connsiteY213" fmla="*/ 72531 h 261840"/>
                <a:gd name="connsiteX214" fmla="*/ 1597560 w 1793053"/>
                <a:gd name="connsiteY214" fmla="*/ 72531 h 261840"/>
                <a:gd name="connsiteX215" fmla="*/ 1635851 w 1793053"/>
                <a:gd name="connsiteY215" fmla="*/ 116734 h 261840"/>
                <a:gd name="connsiteX216" fmla="*/ 1558340 w 1793053"/>
                <a:gd name="connsiteY216" fmla="*/ 116734 h 261840"/>
                <a:gd name="connsiteX217" fmla="*/ 1597560 w 1793053"/>
                <a:gd name="connsiteY217" fmla="*/ 72531 h 261840"/>
                <a:gd name="connsiteX218" fmla="*/ 683290 w 1793053"/>
                <a:gd name="connsiteY218" fmla="*/ 124517 h 261840"/>
                <a:gd name="connsiteX219" fmla="*/ 683290 w 1793053"/>
                <a:gd name="connsiteY219" fmla="*/ 161872 h 261840"/>
                <a:gd name="connsiteX220" fmla="*/ 638464 w 1793053"/>
                <a:gd name="connsiteY220" fmla="*/ 189265 h 261840"/>
                <a:gd name="connsiteX221" fmla="*/ 616053 w 1793053"/>
                <a:gd name="connsiteY221" fmla="*/ 165607 h 261840"/>
                <a:gd name="connsiteX222" fmla="*/ 672395 w 1793053"/>
                <a:gd name="connsiteY222" fmla="*/ 127318 h 261840"/>
                <a:gd name="connsiteX223" fmla="*/ 683290 w 1793053"/>
                <a:gd name="connsiteY223" fmla="*/ 124517 h 261840"/>
                <a:gd name="connsiteX224" fmla="*/ 1258564 w 1793053"/>
                <a:gd name="connsiteY224" fmla="*/ 124517 h 261840"/>
                <a:gd name="connsiteX225" fmla="*/ 1258564 w 1793053"/>
                <a:gd name="connsiteY225" fmla="*/ 161872 h 261840"/>
                <a:gd name="connsiteX226" fmla="*/ 1213738 w 1793053"/>
                <a:gd name="connsiteY226" fmla="*/ 189265 h 261840"/>
                <a:gd name="connsiteX227" fmla="*/ 1191322 w 1793053"/>
                <a:gd name="connsiteY227" fmla="*/ 165607 h 261840"/>
                <a:gd name="connsiteX228" fmla="*/ 1247669 w 1793053"/>
                <a:gd name="connsiteY228" fmla="*/ 127318 h 261840"/>
                <a:gd name="connsiteX229" fmla="*/ 1258564 w 1793053"/>
                <a:gd name="connsiteY229" fmla="*/ 124517 h 2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93053" h="261840">
                  <a:moveTo>
                    <a:pt x="1471175" y="0"/>
                  </a:moveTo>
                  <a:cubicBezTo>
                    <a:pt x="1471175" y="0"/>
                    <a:pt x="1471175" y="183973"/>
                    <a:pt x="1471175" y="183973"/>
                  </a:cubicBezTo>
                  <a:cubicBezTo>
                    <a:pt x="1471175" y="193063"/>
                    <a:pt x="1475928" y="198373"/>
                    <a:pt x="1480823" y="201717"/>
                  </a:cubicBezTo>
                  <a:cubicBezTo>
                    <a:pt x="1486077" y="205243"/>
                    <a:pt x="1493784" y="207009"/>
                    <a:pt x="1504173" y="207009"/>
                  </a:cubicBezTo>
                  <a:cubicBezTo>
                    <a:pt x="1510742" y="207009"/>
                    <a:pt x="1519428" y="204830"/>
                    <a:pt x="1519428" y="204830"/>
                  </a:cubicBezTo>
                  <a:cubicBezTo>
                    <a:pt x="1519428" y="204830"/>
                    <a:pt x="1519428" y="188331"/>
                    <a:pt x="1519428" y="188331"/>
                  </a:cubicBezTo>
                  <a:cubicBezTo>
                    <a:pt x="1516821" y="188493"/>
                    <a:pt x="1514515" y="188643"/>
                    <a:pt x="1511954" y="188643"/>
                  </a:cubicBezTo>
                  <a:cubicBezTo>
                    <a:pt x="1496494" y="188643"/>
                    <a:pt x="1494211" y="182602"/>
                    <a:pt x="1494211" y="175880"/>
                  </a:cubicBezTo>
                  <a:cubicBezTo>
                    <a:pt x="1494211" y="175880"/>
                    <a:pt x="1494211" y="0"/>
                    <a:pt x="1494211" y="0"/>
                  </a:cubicBezTo>
                  <a:lnTo>
                    <a:pt x="1471175" y="0"/>
                  </a:lnTo>
                  <a:close/>
                  <a:moveTo>
                    <a:pt x="984626" y="1868"/>
                  </a:moveTo>
                  <a:cubicBezTo>
                    <a:pt x="967258" y="1868"/>
                    <a:pt x="951565" y="7314"/>
                    <a:pt x="940420" y="17121"/>
                  </a:cubicBezTo>
                  <a:cubicBezTo>
                    <a:pt x="929599" y="26687"/>
                    <a:pt x="923610" y="39891"/>
                    <a:pt x="923610" y="54165"/>
                  </a:cubicBezTo>
                  <a:cubicBezTo>
                    <a:pt x="923610" y="69884"/>
                    <a:pt x="929969" y="82167"/>
                    <a:pt x="943220" y="91831"/>
                  </a:cubicBezTo>
                  <a:cubicBezTo>
                    <a:pt x="954906" y="100364"/>
                    <a:pt x="970361" y="105874"/>
                    <a:pt x="985246" y="111131"/>
                  </a:cubicBezTo>
                  <a:cubicBezTo>
                    <a:pt x="1011117" y="120333"/>
                    <a:pt x="1035366" y="128732"/>
                    <a:pt x="1035366" y="152222"/>
                  </a:cubicBezTo>
                  <a:cubicBezTo>
                    <a:pt x="1035366" y="162668"/>
                    <a:pt x="1031808" y="171624"/>
                    <a:pt x="1025092" y="177747"/>
                  </a:cubicBezTo>
                  <a:cubicBezTo>
                    <a:pt x="1017703" y="184481"/>
                    <a:pt x="1007076" y="187709"/>
                    <a:pt x="993027" y="187709"/>
                  </a:cubicBezTo>
                  <a:cubicBezTo>
                    <a:pt x="968408" y="187709"/>
                    <a:pt x="950483" y="174077"/>
                    <a:pt x="940420" y="147552"/>
                  </a:cubicBezTo>
                  <a:cubicBezTo>
                    <a:pt x="940420" y="147552"/>
                    <a:pt x="918317" y="153467"/>
                    <a:pt x="918317" y="153467"/>
                  </a:cubicBezTo>
                  <a:cubicBezTo>
                    <a:pt x="923075" y="164224"/>
                    <a:pt x="931175" y="179748"/>
                    <a:pt x="942907" y="190199"/>
                  </a:cubicBezTo>
                  <a:cubicBezTo>
                    <a:pt x="955777" y="201742"/>
                    <a:pt x="971744" y="207320"/>
                    <a:pt x="991781" y="207320"/>
                  </a:cubicBezTo>
                  <a:cubicBezTo>
                    <a:pt x="1015512" y="207320"/>
                    <a:pt x="1033522" y="201200"/>
                    <a:pt x="1045328" y="188954"/>
                  </a:cubicBezTo>
                  <a:cubicBezTo>
                    <a:pt x="1057560" y="176206"/>
                    <a:pt x="1060270" y="159891"/>
                    <a:pt x="1060270" y="148486"/>
                  </a:cubicBezTo>
                  <a:cubicBezTo>
                    <a:pt x="1060270" y="132143"/>
                    <a:pt x="1053359" y="119523"/>
                    <a:pt x="1039413" y="109575"/>
                  </a:cubicBezTo>
                  <a:cubicBezTo>
                    <a:pt x="1027232" y="100840"/>
                    <a:pt x="1011476" y="95210"/>
                    <a:pt x="996141" y="89963"/>
                  </a:cubicBezTo>
                  <a:cubicBezTo>
                    <a:pt x="971158" y="81419"/>
                    <a:pt x="947313" y="73288"/>
                    <a:pt x="947580" y="52297"/>
                  </a:cubicBezTo>
                  <a:cubicBezTo>
                    <a:pt x="947666" y="42509"/>
                    <a:pt x="951064" y="34889"/>
                    <a:pt x="957229" y="29573"/>
                  </a:cubicBezTo>
                  <a:cubicBezTo>
                    <a:pt x="963513" y="24171"/>
                    <a:pt x="972473" y="21479"/>
                    <a:pt x="983999" y="21479"/>
                  </a:cubicBezTo>
                  <a:cubicBezTo>
                    <a:pt x="996107" y="21479"/>
                    <a:pt x="1006905" y="24864"/>
                    <a:pt x="1015130" y="31440"/>
                  </a:cubicBezTo>
                  <a:cubicBezTo>
                    <a:pt x="1022695" y="37430"/>
                    <a:pt x="1028200" y="46320"/>
                    <a:pt x="1030693" y="56344"/>
                  </a:cubicBezTo>
                  <a:cubicBezTo>
                    <a:pt x="1030693" y="56344"/>
                    <a:pt x="1052175" y="53542"/>
                    <a:pt x="1052175" y="53542"/>
                  </a:cubicBezTo>
                  <a:cubicBezTo>
                    <a:pt x="1042749" y="21416"/>
                    <a:pt x="1019718" y="1868"/>
                    <a:pt x="984626" y="1868"/>
                  </a:cubicBezTo>
                  <a:close/>
                  <a:moveTo>
                    <a:pt x="0" y="4669"/>
                  </a:moveTo>
                  <a:lnTo>
                    <a:pt x="0" y="204519"/>
                  </a:lnTo>
                  <a:lnTo>
                    <a:pt x="23036" y="204519"/>
                  </a:lnTo>
                  <a:lnTo>
                    <a:pt x="23036" y="21790"/>
                  </a:lnTo>
                  <a:lnTo>
                    <a:pt x="23659" y="22413"/>
                  </a:lnTo>
                  <a:lnTo>
                    <a:pt x="78446" y="204519"/>
                  </a:lnTo>
                  <a:lnTo>
                    <a:pt x="96190" y="204519"/>
                  </a:lnTo>
                  <a:lnTo>
                    <a:pt x="151289" y="22413"/>
                  </a:lnTo>
                  <a:lnTo>
                    <a:pt x="151600" y="21790"/>
                  </a:lnTo>
                  <a:lnTo>
                    <a:pt x="151600" y="204519"/>
                  </a:lnTo>
                  <a:lnTo>
                    <a:pt x="174636" y="204519"/>
                  </a:lnTo>
                  <a:lnTo>
                    <a:pt x="174636" y="4669"/>
                  </a:lnTo>
                  <a:lnTo>
                    <a:pt x="136347" y="4669"/>
                  </a:lnTo>
                  <a:lnTo>
                    <a:pt x="87474" y="165296"/>
                  </a:lnTo>
                  <a:lnTo>
                    <a:pt x="87474" y="165918"/>
                  </a:lnTo>
                  <a:lnTo>
                    <a:pt x="87162" y="165296"/>
                  </a:lnTo>
                  <a:lnTo>
                    <a:pt x="38289" y="4669"/>
                  </a:lnTo>
                  <a:lnTo>
                    <a:pt x="0" y="4669"/>
                  </a:lnTo>
                  <a:close/>
                  <a:moveTo>
                    <a:pt x="1096689" y="8716"/>
                  </a:moveTo>
                  <a:lnTo>
                    <a:pt x="1096689" y="56655"/>
                  </a:lnTo>
                  <a:lnTo>
                    <a:pt x="1074586" y="56655"/>
                  </a:lnTo>
                  <a:lnTo>
                    <a:pt x="1074586" y="75021"/>
                  </a:lnTo>
                  <a:cubicBezTo>
                    <a:pt x="1074586" y="75021"/>
                    <a:pt x="1096689" y="75021"/>
                    <a:pt x="1096689" y="75021"/>
                  </a:cubicBezTo>
                  <a:cubicBezTo>
                    <a:pt x="1096689" y="75021"/>
                    <a:pt x="1096689" y="177743"/>
                    <a:pt x="1096689" y="183973"/>
                  </a:cubicBezTo>
                  <a:cubicBezTo>
                    <a:pt x="1096689" y="193063"/>
                    <a:pt x="1100827" y="198373"/>
                    <a:pt x="1105716" y="201717"/>
                  </a:cubicBezTo>
                  <a:cubicBezTo>
                    <a:pt x="1110976" y="205243"/>
                    <a:pt x="1118666" y="207009"/>
                    <a:pt x="1129066" y="207009"/>
                  </a:cubicBezTo>
                  <a:cubicBezTo>
                    <a:pt x="1135640" y="207009"/>
                    <a:pt x="1144629" y="204830"/>
                    <a:pt x="1144629" y="204830"/>
                  </a:cubicBezTo>
                  <a:cubicBezTo>
                    <a:pt x="1144629" y="204830"/>
                    <a:pt x="1144629" y="188331"/>
                    <a:pt x="1144629" y="188331"/>
                  </a:cubicBezTo>
                  <a:cubicBezTo>
                    <a:pt x="1142073" y="188493"/>
                    <a:pt x="1139392" y="188643"/>
                    <a:pt x="1136847" y="188643"/>
                  </a:cubicBezTo>
                  <a:cubicBezTo>
                    <a:pt x="1121364" y="188643"/>
                    <a:pt x="1119725" y="182602"/>
                    <a:pt x="1119725" y="175880"/>
                  </a:cubicBezTo>
                  <a:cubicBezTo>
                    <a:pt x="1119725" y="175880"/>
                    <a:pt x="1119725" y="75021"/>
                    <a:pt x="1119725" y="75021"/>
                  </a:cubicBezTo>
                  <a:lnTo>
                    <a:pt x="1144629" y="75021"/>
                  </a:lnTo>
                  <a:lnTo>
                    <a:pt x="1144629" y="56655"/>
                  </a:lnTo>
                  <a:lnTo>
                    <a:pt x="1119725" y="56655"/>
                  </a:lnTo>
                  <a:lnTo>
                    <a:pt x="1119725" y="8716"/>
                  </a:lnTo>
                  <a:lnTo>
                    <a:pt x="1096689" y="8716"/>
                  </a:lnTo>
                  <a:close/>
                  <a:moveTo>
                    <a:pt x="268024" y="53853"/>
                  </a:moveTo>
                  <a:cubicBezTo>
                    <a:pt x="248627" y="53853"/>
                    <a:pt x="232187" y="61669"/>
                    <a:pt x="220707" y="76266"/>
                  </a:cubicBezTo>
                  <a:cubicBezTo>
                    <a:pt x="210054" y="89889"/>
                    <a:pt x="204209" y="109135"/>
                    <a:pt x="204209" y="130431"/>
                  </a:cubicBezTo>
                  <a:cubicBezTo>
                    <a:pt x="204209" y="151747"/>
                    <a:pt x="210054" y="170957"/>
                    <a:pt x="220707" y="184596"/>
                  </a:cubicBezTo>
                  <a:cubicBezTo>
                    <a:pt x="232187" y="199232"/>
                    <a:pt x="248627" y="207009"/>
                    <a:pt x="268024" y="207009"/>
                  </a:cubicBezTo>
                  <a:cubicBezTo>
                    <a:pt x="287501" y="207009"/>
                    <a:pt x="303891" y="199232"/>
                    <a:pt x="315341" y="184596"/>
                  </a:cubicBezTo>
                  <a:cubicBezTo>
                    <a:pt x="325996" y="170957"/>
                    <a:pt x="331840" y="151747"/>
                    <a:pt x="331840" y="130431"/>
                  </a:cubicBezTo>
                  <a:cubicBezTo>
                    <a:pt x="331840" y="109135"/>
                    <a:pt x="325996" y="89889"/>
                    <a:pt x="315341" y="76266"/>
                  </a:cubicBezTo>
                  <a:cubicBezTo>
                    <a:pt x="303891" y="61669"/>
                    <a:pt x="287501" y="53853"/>
                    <a:pt x="268024" y="53853"/>
                  </a:cubicBezTo>
                  <a:close/>
                  <a:moveTo>
                    <a:pt x="1596939" y="54165"/>
                  </a:moveTo>
                  <a:cubicBezTo>
                    <a:pt x="1587091" y="54165"/>
                    <a:pt x="1577938" y="55974"/>
                    <a:pt x="1570168" y="59457"/>
                  </a:cubicBezTo>
                  <a:cubicBezTo>
                    <a:pt x="1562564" y="62884"/>
                    <a:pt x="1555807" y="68045"/>
                    <a:pt x="1550553" y="74710"/>
                  </a:cubicBezTo>
                  <a:cubicBezTo>
                    <a:pt x="1540108" y="87792"/>
                    <a:pt x="1534057" y="107214"/>
                    <a:pt x="1534057" y="130742"/>
                  </a:cubicBezTo>
                  <a:cubicBezTo>
                    <a:pt x="1534057" y="156929"/>
                    <a:pt x="1541582" y="176910"/>
                    <a:pt x="1555226" y="190199"/>
                  </a:cubicBezTo>
                  <a:cubicBezTo>
                    <a:pt x="1569616" y="204247"/>
                    <a:pt x="1587957" y="207009"/>
                    <a:pt x="1600673" y="207009"/>
                  </a:cubicBezTo>
                  <a:cubicBezTo>
                    <a:pt x="1633728" y="207009"/>
                    <a:pt x="1649939" y="189126"/>
                    <a:pt x="1656708" y="172767"/>
                  </a:cubicBezTo>
                  <a:cubicBezTo>
                    <a:pt x="1656708" y="172767"/>
                    <a:pt x="1638339" y="163739"/>
                    <a:pt x="1638339" y="163739"/>
                  </a:cubicBezTo>
                  <a:cubicBezTo>
                    <a:pt x="1633876" y="173700"/>
                    <a:pt x="1623613" y="188954"/>
                    <a:pt x="1600673" y="188954"/>
                  </a:cubicBezTo>
                  <a:cubicBezTo>
                    <a:pt x="1587564" y="188954"/>
                    <a:pt x="1576840" y="183586"/>
                    <a:pt x="1569235" y="173701"/>
                  </a:cubicBezTo>
                  <a:cubicBezTo>
                    <a:pt x="1561886" y="164134"/>
                    <a:pt x="1557754" y="150894"/>
                    <a:pt x="1557714" y="135100"/>
                  </a:cubicBezTo>
                  <a:cubicBezTo>
                    <a:pt x="1557714" y="135101"/>
                    <a:pt x="1658575" y="135100"/>
                    <a:pt x="1658575" y="135100"/>
                  </a:cubicBezTo>
                  <a:cubicBezTo>
                    <a:pt x="1658575" y="135101"/>
                    <a:pt x="1658575" y="121092"/>
                    <a:pt x="1658575" y="121092"/>
                  </a:cubicBezTo>
                  <a:cubicBezTo>
                    <a:pt x="1658575" y="96895"/>
                    <a:pt x="1652131" y="78850"/>
                    <a:pt x="1640206" y="67861"/>
                  </a:cubicBezTo>
                  <a:cubicBezTo>
                    <a:pt x="1630056" y="58527"/>
                    <a:pt x="1615815" y="54165"/>
                    <a:pt x="1596939" y="54165"/>
                  </a:cubicBezTo>
                  <a:close/>
                  <a:moveTo>
                    <a:pt x="503985" y="54476"/>
                  </a:moveTo>
                  <a:cubicBezTo>
                    <a:pt x="477994" y="54476"/>
                    <a:pt x="441104" y="71963"/>
                    <a:pt x="441104" y="130742"/>
                  </a:cubicBezTo>
                  <a:cubicBezTo>
                    <a:pt x="441104" y="187815"/>
                    <a:pt x="477880" y="207009"/>
                    <a:pt x="502738" y="207009"/>
                  </a:cubicBezTo>
                  <a:cubicBezTo>
                    <a:pt x="517248" y="207009"/>
                    <a:pt x="530431" y="198971"/>
                    <a:pt x="539470" y="187397"/>
                  </a:cubicBezTo>
                  <a:cubicBezTo>
                    <a:pt x="539470" y="187398"/>
                    <a:pt x="540717" y="186775"/>
                    <a:pt x="540717" y="186775"/>
                  </a:cubicBezTo>
                  <a:cubicBezTo>
                    <a:pt x="540717" y="186775"/>
                    <a:pt x="540717" y="214791"/>
                    <a:pt x="540717" y="214791"/>
                  </a:cubicBezTo>
                  <a:cubicBezTo>
                    <a:pt x="540717" y="234440"/>
                    <a:pt x="523714" y="246543"/>
                    <a:pt x="505544" y="246543"/>
                  </a:cubicBezTo>
                  <a:cubicBezTo>
                    <a:pt x="487876" y="246543"/>
                    <a:pt x="472239" y="243171"/>
                    <a:pt x="459471" y="237204"/>
                  </a:cubicBezTo>
                  <a:cubicBezTo>
                    <a:pt x="459471" y="237204"/>
                    <a:pt x="459471" y="257127"/>
                    <a:pt x="459471" y="257127"/>
                  </a:cubicBezTo>
                  <a:cubicBezTo>
                    <a:pt x="470224" y="261736"/>
                    <a:pt x="487722" y="264598"/>
                    <a:pt x="502738" y="264598"/>
                  </a:cubicBezTo>
                  <a:cubicBezTo>
                    <a:pt x="543631" y="264598"/>
                    <a:pt x="563133" y="242092"/>
                    <a:pt x="563133" y="209500"/>
                  </a:cubicBezTo>
                  <a:cubicBezTo>
                    <a:pt x="563133" y="209500"/>
                    <a:pt x="563133" y="57278"/>
                    <a:pt x="563133" y="57278"/>
                  </a:cubicBezTo>
                  <a:lnTo>
                    <a:pt x="546010" y="57278"/>
                  </a:lnTo>
                  <a:cubicBezTo>
                    <a:pt x="546010" y="57278"/>
                    <a:pt x="541030" y="72842"/>
                    <a:pt x="541030" y="72842"/>
                  </a:cubicBezTo>
                  <a:cubicBezTo>
                    <a:pt x="532577" y="61830"/>
                    <a:pt x="521511" y="54476"/>
                    <a:pt x="503985" y="54476"/>
                  </a:cubicBezTo>
                  <a:close/>
                  <a:moveTo>
                    <a:pt x="652785" y="54476"/>
                  </a:moveTo>
                  <a:cubicBezTo>
                    <a:pt x="620066" y="54476"/>
                    <a:pt x="604578" y="74074"/>
                    <a:pt x="597998" y="86228"/>
                  </a:cubicBezTo>
                  <a:cubicBezTo>
                    <a:pt x="597998" y="86228"/>
                    <a:pt x="616361" y="95878"/>
                    <a:pt x="616361" y="95878"/>
                  </a:cubicBezTo>
                  <a:cubicBezTo>
                    <a:pt x="618939" y="88933"/>
                    <a:pt x="628218" y="72842"/>
                    <a:pt x="653093" y="72842"/>
                  </a:cubicBezTo>
                  <a:cubicBezTo>
                    <a:pt x="672708" y="72842"/>
                    <a:pt x="682670" y="81499"/>
                    <a:pt x="682670" y="98679"/>
                  </a:cubicBezTo>
                  <a:cubicBezTo>
                    <a:pt x="682670" y="98679"/>
                    <a:pt x="682670" y="103971"/>
                    <a:pt x="682670" y="103971"/>
                  </a:cubicBezTo>
                  <a:cubicBezTo>
                    <a:pt x="682670" y="103971"/>
                    <a:pt x="682829" y="105580"/>
                    <a:pt x="682357" y="106150"/>
                  </a:cubicBezTo>
                  <a:cubicBezTo>
                    <a:pt x="681628" y="107070"/>
                    <a:pt x="679562" y="107822"/>
                    <a:pt x="674575" y="108329"/>
                  </a:cubicBezTo>
                  <a:cubicBezTo>
                    <a:pt x="647110" y="111393"/>
                    <a:pt x="628855" y="115904"/>
                    <a:pt x="615427" y="124517"/>
                  </a:cubicBezTo>
                  <a:cubicBezTo>
                    <a:pt x="600849" y="133886"/>
                    <a:pt x="591770" y="147004"/>
                    <a:pt x="591770" y="164984"/>
                  </a:cubicBezTo>
                  <a:cubicBezTo>
                    <a:pt x="591770" y="177758"/>
                    <a:pt x="597952" y="188659"/>
                    <a:pt x="606092" y="196425"/>
                  </a:cubicBezTo>
                  <a:cubicBezTo>
                    <a:pt x="613651" y="203577"/>
                    <a:pt x="623960" y="207298"/>
                    <a:pt x="635350" y="207631"/>
                  </a:cubicBezTo>
                  <a:cubicBezTo>
                    <a:pt x="659599" y="208409"/>
                    <a:pt x="675560" y="198318"/>
                    <a:pt x="683290" y="186464"/>
                  </a:cubicBezTo>
                  <a:cubicBezTo>
                    <a:pt x="683888" y="194609"/>
                    <a:pt x="686808" y="199262"/>
                    <a:pt x="693251" y="202651"/>
                  </a:cubicBezTo>
                  <a:cubicBezTo>
                    <a:pt x="699302" y="205882"/>
                    <a:pt x="709224" y="205239"/>
                    <a:pt x="713487" y="204207"/>
                  </a:cubicBezTo>
                  <a:cubicBezTo>
                    <a:pt x="713487" y="204207"/>
                    <a:pt x="713487" y="188643"/>
                    <a:pt x="713487" y="188643"/>
                  </a:cubicBezTo>
                  <a:cubicBezTo>
                    <a:pt x="708353" y="188386"/>
                    <a:pt x="705080" y="185945"/>
                    <a:pt x="705080" y="179615"/>
                  </a:cubicBezTo>
                  <a:cubicBezTo>
                    <a:pt x="705080" y="179615"/>
                    <a:pt x="705080" y="108329"/>
                    <a:pt x="705080" y="108329"/>
                  </a:cubicBezTo>
                  <a:cubicBezTo>
                    <a:pt x="705080" y="108329"/>
                    <a:pt x="705080" y="98991"/>
                    <a:pt x="705080" y="98991"/>
                  </a:cubicBezTo>
                  <a:cubicBezTo>
                    <a:pt x="705080" y="84279"/>
                    <a:pt x="699308" y="72212"/>
                    <a:pt x="688271" y="64437"/>
                  </a:cubicBezTo>
                  <a:cubicBezTo>
                    <a:pt x="679169" y="57980"/>
                    <a:pt x="666458" y="54476"/>
                    <a:pt x="652785" y="54476"/>
                  </a:cubicBezTo>
                  <a:close/>
                  <a:moveTo>
                    <a:pt x="811234" y="54476"/>
                  </a:moveTo>
                  <a:cubicBezTo>
                    <a:pt x="796241" y="54476"/>
                    <a:pt x="780895" y="62242"/>
                    <a:pt x="767962" y="76889"/>
                  </a:cubicBezTo>
                  <a:lnTo>
                    <a:pt x="767962" y="57278"/>
                  </a:lnTo>
                  <a:lnTo>
                    <a:pt x="744926" y="57278"/>
                  </a:lnTo>
                  <a:lnTo>
                    <a:pt x="744926" y="204830"/>
                  </a:lnTo>
                  <a:lnTo>
                    <a:pt x="767962" y="204830"/>
                  </a:lnTo>
                  <a:cubicBezTo>
                    <a:pt x="767962" y="204830"/>
                    <a:pt x="767962" y="95255"/>
                    <a:pt x="767962" y="95255"/>
                  </a:cubicBezTo>
                  <a:cubicBezTo>
                    <a:pt x="775800" y="86879"/>
                    <a:pt x="793372" y="72842"/>
                    <a:pt x="809367" y="72842"/>
                  </a:cubicBezTo>
                  <a:cubicBezTo>
                    <a:pt x="825397" y="72842"/>
                    <a:pt x="832398" y="80707"/>
                    <a:pt x="832398" y="98368"/>
                  </a:cubicBezTo>
                  <a:cubicBezTo>
                    <a:pt x="832398" y="98368"/>
                    <a:pt x="832398" y="204830"/>
                    <a:pt x="832398" y="204830"/>
                  </a:cubicBezTo>
                  <a:lnTo>
                    <a:pt x="855435" y="204830"/>
                  </a:lnTo>
                  <a:cubicBezTo>
                    <a:pt x="855435" y="204830"/>
                    <a:pt x="855435" y="97745"/>
                    <a:pt x="855435" y="97745"/>
                  </a:cubicBezTo>
                  <a:cubicBezTo>
                    <a:pt x="855435" y="65866"/>
                    <a:pt x="832762" y="54476"/>
                    <a:pt x="811234" y="54476"/>
                  </a:cubicBezTo>
                  <a:close/>
                  <a:moveTo>
                    <a:pt x="1228054" y="54476"/>
                  </a:moveTo>
                  <a:cubicBezTo>
                    <a:pt x="1195358" y="54476"/>
                    <a:pt x="1179869" y="74074"/>
                    <a:pt x="1173266" y="86228"/>
                  </a:cubicBezTo>
                  <a:cubicBezTo>
                    <a:pt x="1173266" y="86228"/>
                    <a:pt x="1191635" y="95878"/>
                    <a:pt x="1191635" y="95878"/>
                  </a:cubicBezTo>
                  <a:cubicBezTo>
                    <a:pt x="1194219" y="88933"/>
                    <a:pt x="1203486" y="72842"/>
                    <a:pt x="1228367" y="72842"/>
                  </a:cubicBezTo>
                  <a:cubicBezTo>
                    <a:pt x="1247977" y="72842"/>
                    <a:pt x="1257938" y="81499"/>
                    <a:pt x="1257938" y="98679"/>
                  </a:cubicBezTo>
                  <a:cubicBezTo>
                    <a:pt x="1257938" y="98679"/>
                    <a:pt x="1257938" y="103971"/>
                    <a:pt x="1257938" y="103971"/>
                  </a:cubicBezTo>
                  <a:cubicBezTo>
                    <a:pt x="1257938" y="103971"/>
                    <a:pt x="1257779" y="105580"/>
                    <a:pt x="1257318" y="106150"/>
                  </a:cubicBezTo>
                  <a:cubicBezTo>
                    <a:pt x="1256600" y="107070"/>
                    <a:pt x="1254853" y="107822"/>
                    <a:pt x="1249844" y="108329"/>
                  </a:cubicBezTo>
                  <a:cubicBezTo>
                    <a:pt x="1222384" y="111388"/>
                    <a:pt x="1204124" y="115904"/>
                    <a:pt x="1190701" y="124517"/>
                  </a:cubicBezTo>
                  <a:cubicBezTo>
                    <a:pt x="1176129" y="133886"/>
                    <a:pt x="1167039" y="147004"/>
                    <a:pt x="1167039" y="164984"/>
                  </a:cubicBezTo>
                  <a:cubicBezTo>
                    <a:pt x="1167039" y="177758"/>
                    <a:pt x="1173215" y="188654"/>
                    <a:pt x="1181361" y="196425"/>
                  </a:cubicBezTo>
                  <a:cubicBezTo>
                    <a:pt x="1188925" y="203577"/>
                    <a:pt x="1199240" y="207298"/>
                    <a:pt x="1210624" y="207631"/>
                  </a:cubicBezTo>
                  <a:cubicBezTo>
                    <a:pt x="1234850" y="208409"/>
                    <a:pt x="1250828" y="198318"/>
                    <a:pt x="1258564" y="186464"/>
                  </a:cubicBezTo>
                  <a:cubicBezTo>
                    <a:pt x="1259173" y="194605"/>
                    <a:pt x="1262071" y="199262"/>
                    <a:pt x="1268526" y="202651"/>
                  </a:cubicBezTo>
                  <a:cubicBezTo>
                    <a:pt x="1274559" y="205882"/>
                    <a:pt x="1284487" y="205239"/>
                    <a:pt x="1288756" y="204207"/>
                  </a:cubicBezTo>
                  <a:cubicBezTo>
                    <a:pt x="1288756" y="204207"/>
                    <a:pt x="1288756" y="188643"/>
                    <a:pt x="1288756" y="188643"/>
                  </a:cubicBezTo>
                  <a:cubicBezTo>
                    <a:pt x="1283633" y="188386"/>
                    <a:pt x="1280354" y="185945"/>
                    <a:pt x="1280354" y="179615"/>
                  </a:cubicBezTo>
                  <a:cubicBezTo>
                    <a:pt x="1280354" y="179615"/>
                    <a:pt x="1280354" y="108329"/>
                    <a:pt x="1280354" y="108329"/>
                  </a:cubicBezTo>
                  <a:cubicBezTo>
                    <a:pt x="1280354" y="108329"/>
                    <a:pt x="1280354" y="98991"/>
                    <a:pt x="1280354" y="98991"/>
                  </a:cubicBezTo>
                  <a:cubicBezTo>
                    <a:pt x="1280354" y="84279"/>
                    <a:pt x="1274281" y="72212"/>
                    <a:pt x="1263232" y="64437"/>
                  </a:cubicBezTo>
                  <a:cubicBezTo>
                    <a:pt x="1254124" y="57980"/>
                    <a:pt x="1241721" y="54476"/>
                    <a:pt x="1228054" y="54476"/>
                  </a:cubicBezTo>
                  <a:close/>
                  <a:moveTo>
                    <a:pt x="1386503" y="54476"/>
                  </a:moveTo>
                  <a:cubicBezTo>
                    <a:pt x="1371470" y="54476"/>
                    <a:pt x="1356169" y="62242"/>
                    <a:pt x="1343236" y="76889"/>
                  </a:cubicBezTo>
                  <a:lnTo>
                    <a:pt x="1343236" y="57278"/>
                  </a:lnTo>
                  <a:lnTo>
                    <a:pt x="1320200" y="57278"/>
                  </a:lnTo>
                  <a:lnTo>
                    <a:pt x="1320200" y="204830"/>
                  </a:lnTo>
                  <a:lnTo>
                    <a:pt x="1343236" y="204830"/>
                  </a:lnTo>
                  <a:cubicBezTo>
                    <a:pt x="1343236" y="204830"/>
                    <a:pt x="1343236" y="95255"/>
                    <a:pt x="1343236" y="95255"/>
                  </a:cubicBezTo>
                  <a:cubicBezTo>
                    <a:pt x="1351086" y="86874"/>
                    <a:pt x="1368624" y="72842"/>
                    <a:pt x="1384636" y="72842"/>
                  </a:cubicBezTo>
                  <a:cubicBezTo>
                    <a:pt x="1400642" y="72842"/>
                    <a:pt x="1407672" y="80707"/>
                    <a:pt x="1407672" y="98368"/>
                  </a:cubicBezTo>
                  <a:cubicBezTo>
                    <a:pt x="1407672" y="98368"/>
                    <a:pt x="1407672" y="204830"/>
                    <a:pt x="1407672" y="204830"/>
                  </a:cubicBezTo>
                  <a:lnTo>
                    <a:pt x="1430709" y="204830"/>
                  </a:lnTo>
                  <a:cubicBezTo>
                    <a:pt x="1430709" y="204830"/>
                    <a:pt x="1430709" y="97745"/>
                    <a:pt x="1430709" y="97745"/>
                  </a:cubicBezTo>
                  <a:cubicBezTo>
                    <a:pt x="1430709" y="65866"/>
                    <a:pt x="1408037" y="54476"/>
                    <a:pt x="1386503" y="54476"/>
                  </a:cubicBezTo>
                  <a:close/>
                  <a:moveTo>
                    <a:pt x="432387" y="55099"/>
                  </a:moveTo>
                  <a:cubicBezTo>
                    <a:pt x="409015" y="55099"/>
                    <a:pt x="395164" y="64160"/>
                    <a:pt x="383203" y="85605"/>
                  </a:cubicBezTo>
                  <a:lnTo>
                    <a:pt x="383203" y="84049"/>
                  </a:lnTo>
                  <a:lnTo>
                    <a:pt x="383203" y="57278"/>
                  </a:lnTo>
                  <a:lnTo>
                    <a:pt x="360167" y="57278"/>
                  </a:lnTo>
                  <a:lnTo>
                    <a:pt x="360167" y="204519"/>
                  </a:lnTo>
                  <a:lnTo>
                    <a:pt x="383203" y="204519"/>
                  </a:lnTo>
                  <a:cubicBezTo>
                    <a:pt x="383203" y="204519"/>
                    <a:pt x="383203" y="121092"/>
                    <a:pt x="383203" y="121092"/>
                  </a:cubicBezTo>
                  <a:cubicBezTo>
                    <a:pt x="388890" y="90786"/>
                    <a:pt x="404935" y="76578"/>
                    <a:pt x="432387" y="76578"/>
                  </a:cubicBezTo>
                  <a:cubicBezTo>
                    <a:pt x="432387" y="76578"/>
                    <a:pt x="432387" y="55099"/>
                    <a:pt x="432387" y="55099"/>
                  </a:cubicBezTo>
                  <a:close/>
                  <a:moveTo>
                    <a:pt x="1674137" y="56966"/>
                  </a:moveTo>
                  <a:lnTo>
                    <a:pt x="1725504" y="203273"/>
                  </a:lnTo>
                  <a:cubicBezTo>
                    <a:pt x="1725504" y="203273"/>
                    <a:pt x="1725504" y="204519"/>
                    <a:pt x="1725504" y="204519"/>
                  </a:cubicBezTo>
                  <a:cubicBezTo>
                    <a:pt x="1722436" y="218540"/>
                    <a:pt x="1713556" y="235850"/>
                    <a:pt x="1705581" y="241251"/>
                  </a:cubicBezTo>
                  <a:cubicBezTo>
                    <a:pt x="1698534" y="246032"/>
                    <a:pt x="1690906" y="246543"/>
                    <a:pt x="1685032" y="246543"/>
                  </a:cubicBezTo>
                  <a:cubicBezTo>
                    <a:pt x="1682203" y="246543"/>
                    <a:pt x="1676346" y="245586"/>
                    <a:pt x="1673830" y="244986"/>
                  </a:cubicBezTo>
                  <a:cubicBezTo>
                    <a:pt x="1673830" y="244986"/>
                    <a:pt x="1673830" y="262730"/>
                    <a:pt x="1673830" y="262730"/>
                  </a:cubicBezTo>
                  <a:cubicBezTo>
                    <a:pt x="1677017" y="263512"/>
                    <a:pt x="1684372" y="264909"/>
                    <a:pt x="1689079" y="264909"/>
                  </a:cubicBezTo>
                  <a:cubicBezTo>
                    <a:pt x="1700060" y="264909"/>
                    <a:pt x="1709315" y="262161"/>
                    <a:pt x="1717096" y="256505"/>
                  </a:cubicBezTo>
                  <a:cubicBezTo>
                    <a:pt x="1726415" y="249733"/>
                    <a:pt x="1736735" y="232083"/>
                    <a:pt x="1741693" y="216971"/>
                  </a:cubicBezTo>
                  <a:cubicBezTo>
                    <a:pt x="1741693" y="216971"/>
                    <a:pt x="1793054" y="56966"/>
                    <a:pt x="1793054" y="56966"/>
                  </a:cubicBezTo>
                  <a:lnTo>
                    <a:pt x="1770643" y="56966"/>
                  </a:lnTo>
                  <a:lnTo>
                    <a:pt x="1737019" y="170276"/>
                  </a:lnTo>
                  <a:lnTo>
                    <a:pt x="1736712" y="172767"/>
                  </a:lnTo>
                  <a:lnTo>
                    <a:pt x="1736086" y="170276"/>
                  </a:lnTo>
                  <a:lnTo>
                    <a:pt x="1696553" y="56966"/>
                  </a:lnTo>
                  <a:lnTo>
                    <a:pt x="1674137" y="56966"/>
                  </a:lnTo>
                  <a:close/>
                  <a:moveTo>
                    <a:pt x="268024" y="72220"/>
                  </a:moveTo>
                  <a:cubicBezTo>
                    <a:pt x="292823" y="72220"/>
                    <a:pt x="307559" y="93986"/>
                    <a:pt x="307559" y="130431"/>
                  </a:cubicBezTo>
                  <a:cubicBezTo>
                    <a:pt x="307558" y="166886"/>
                    <a:pt x="292823" y="188643"/>
                    <a:pt x="268024" y="188643"/>
                  </a:cubicBezTo>
                  <a:cubicBezTo>
                    <a:pt x="243265" y="188643"/>
                    <a:pt x="228490" y="166886"/>
                    <a:pt x="228490" y="130431"/>
                  </a:cubicBezTo>
                  <a:cubicBezTo>
                    <a:pt x="228490" y="93986"/>
                    <a:pt x="243265" y="72220"/>
                    <a:pt x="268024" y="72220"/>
                  </a:cubicBezTo>
                  <a:close/>
                  <a:moveTo>
                    <a:pt x="505544" y="72531"/>
                  </a:moveTo>
                  <a:cubicBezTo>
                    <a:pt x="518540" y="72531"/>
                    <a:pt x="529947" y="78146"/>
                    <a:pt x="540717" y="91520"/>
                  </a:cubicBezTo>
                  <a:cubicBezTo>
                    <a:pt x="540717" y="91520"/>
                    <a:pt x="540717" y="161872"/>
                    <a:pt x="540717" y="161872"/>
                  </a:cubicBezTo>
                  <a:cubicBezTo>
                    <a:pt x="534757" y="178841"/>
                    <a:pt x="517680" y="188643"/>
                    <a:pt x="505544" y="188643"/>
                  </a:cubicBezTo>
                  <a:cubicBezTo>
                    <a:pt x="481785" y="188643"/>
                    <a:pt x="465386" y="173851"/>
                    <a:pt x="465386" y="129497"/>
                  </a:cubicBezTo>
                  <a:cubicBezTo>
                    <a:pt x="465386" y="92202"/>
                    <a:pt x="480106" y="72531"/>
                    <a:pt x="505544" y="72531"/>
                  </a:cubicBezTo>
                  <a:close/>
                  <a:moveTo>
                    <a:pt x="1597560" y="72531"/>
                  </a:moveTo>
                  <a:cubicBezTo>
                    <a:pt x="1623954" y="72531"/>
                    <a:pt x="1635754" y="86487"/>
                    <a:pt x="1635851" y="116734"/>
                  </a:cubicBezTo>
                  <a:cubicBezTo>
                    <a:pt x="1635851" y="116734"/>
                    <a:pt x="1558340" y="116734"/>
                    <a:pt x="1558340" y="116734"/>
                  </a:cubicBezTo>
                  <a:cubicBezTo>
                    <a:pt x="1560344" y="86511"/>
                    <a:pt x="1573009" y="72531"/>
                    <a:pt x="1597560" y="72531"/>
                  </a:cubicBezTo>
                  <a:close/>
                  <a:moveTo>
                    <a:pt x="683290" y="124517"/>
                  </a:moveTo>
                  <a:cubicBezTo>
                    <a:pt x="683290" y="124517"/>
                    <a:pt x="683290" y="161872"/>
                    <a:pt x="683290" y="161872"/>
                  </a:cubicBezTo>
                  <a:cubicBezTo>
                    <a:pt x="682231" y="174768"/>
                    <a:pt x="658130" y="190377"/>
                    <a:pt x="638464" y="189265"/>
                  </a:cubicBezTo>
                  <a:cubicBezTo>
                    <a:pt x="627614" y="188670"/>
                    <a:pt x="617163" y="179934"/>
                    <a:pt x="616053" y="165607"/>
                  </a:cubicBezTo>
                  <a:cubicBezTo>
                    <a:pt x="614249" y="141665"/>
                    <a:pt x="632242" y="131725"/>
                    <a:pt x="672395" y="127318"/>
                  </a:cubicBezTo>
                  <a:cubicBezTo>
                    <a:pt x="675190" y="127062"/>
                    <a:pt x="680592" y="126071"/>
                    <a:pt x="683290" y="124517"/>
                  </a:cubicBezTo>
                  <a:close/>
                  <a:moveTo>
                    <a:pt x="1258564" y="124517"/>
                  </a:moveTo>
                  <a:cubicBezTo>
                    <a:pt x="1258564" y="124517"/>
                    <a:pt x="1258564" y="161872"/>
                    <a:pt x="1258564" y="161872"/>
                  </a:cubicBezTo>
                  <a:cubicBezTo>
                    <a:pt x="1257500" y="174762"/>
                    <a:pt x="1233399" y="190377"/>
                    <a:pt x="1213738" y="189265"/>
                  </a:cubicBezTo>
                  <a:cubicBezTo>
                    <a:pt x="1202906" y="188666"/>
                    <a:pt x="1192403" y="179929"/>
                    <a:pt x="1191322" y="165607"/>
                  </a:cubicBezTo>
                  <a:cubicBezTo>
                    <a:pt x="1189495" y="141665"/>
                    <a:pt x="1207505" y="131725"/>
                    <a:pt x="1247669" y="127318"/>
                  </a:cubicBezTo>
                  <a:cubicBezTo>
                    <a:pt x="1250441" y="127062"/>
                    <a:pt x="1255883" y="126071"/>
                    <a:pt x="1258564" y="124517"/>
                  </a:cubicBezTo>
                  <a:close/>
                </a:path>
              </a:pathLst>
            </a:custGeom>
            <a:solidFill>
              <a:srgbClr val="000000"/>
            </a:solidFill>
            <a:ln w="50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B56E1D8-BD8E-2A40-B041-C9BB5E48D69D}"/>
              </a:ext>
            </a:extLst>
          </p:cNvPr>
          <p:cNvSpPr txBox="1">
            <a:spLocks/>
          </p:cNvSpPr>
          <p:nvPr userDrawn="1"/>
        </p:nvSpPr>
        <p:spPr>
          <a:xfrm>
            <a:off x="492876" y="6475336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480669-B206-1B49-930C-059E81B99615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1FD33D-0332-AA46-A3D5-CFE6FC784A26}"/>
              </a:ext>
            </a:extLst>
          </p:cNvPr>
          <p:cNvSpPr/>
          <p:nvPr userDrawn="1"/>
        </p:nvSpPr>
        <p:spPr>
          <a:xfrm>
            <a:off x="285750" y="495301"/>
            <a:ext cx="45721" cy="28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44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4023" userDrawn="1">
          <p15:clr>
            <a:srgbClr val="FBAE40"/>
          </p15:clr>
        </p15:guide>
        <p15:guide id="7" orient="horz" pos="1071" userDrawn="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71715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950" b="0" i="0">
                <a:solidFill>
                  <a:schemeClr val="tx2"/>
                </a:solidFill>
                <a:latin typeface="Microsoft GothicNeo Light" panose="02000300000000000000" pitchFamily="2" charset="-127"/>
                <a:ea typeface="Microsoft GothicNeo Light" panose="02000300000000000000" pitchFamily="2" charset="-127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976087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788" b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742A9862-D504-47B4-B95A-EDAD17931ABF}"/>
              </a:ext>
            </a:extLst>
          </p:cNvPr>
          <p:cNvSpPr txBox="1">
            <a:spLocks/>
          </p:cNvSpPr>
          <p:nvPr userDrawn="1"/>
        </p:nvSpPr>
        <p:spPr>
          <a:xfrm>
            <a:off x="495302" y="6546921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marL="0" marR="0" lvl="0" indent="0" algn="r" defTabSz="742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4B12981-7522-4304-A989-6C89E3C66D8E}"/>
              </a:ext>
            </a:extLst>
          </p:cNvPr>
          <p:cNvSpPr txBox="1">
            <a:spLocks/>
          </p:cNvSpPr>
          <p:nvPr userDrawn="1"/>
        </p:nvSpPr>
        <p:spPr>
          <a:xfrm>
            <a:off x="492876" y="6472888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8C5CAD-FDA9-7A49-A8BF-9F9158A22E85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967BDE-E705-4E17-BCB7-D31036291AC6}"/>
              </a:ext>
            </a:extLst>
          </p:cNvPr>
          <p:cNvCxnSpPr>
            <a:cxnSpLocks/>
          </p:cNvCxnSpPr>
          <p:nvPr userDrawn="1"/>
        </p:nvCxnSpPr>
        <p:spPr>
          <a:xfrm>
            <a:off x="2888834" y="6618774"/>
            <a:ext cx="64837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0B0DC600-AE72-4C88-AA42-4CED177101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3513" y="6493399"/>
            <a:ext cx="888432" cy="25883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A5457F-B3B3-467B-BDED-9E88FF42496C}"/>
              </a:ext>
            </a:extLst>
          </p:cNvPr>
          <p:cNvCxnSpPr/>
          <p:nvPr userDrawn="1"/>
        </p:nvCxnSpPr>
        <p:spPr>
          <a:xfrm>
            <a:off x="10784366" y="6493399"/>
            <a:ext cx="0" cy="2588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C7F442E-3805-40D3-9C87-F8FB9B9C865C}"/>
              </a:ext>
            </a:extLst>
          </p:cNvPr>
          <p:cNvSpPr/>
          <p:nvPr userDrawn="1"/>
        </p:nvSpPr>
        <p:spPr>
          <a:xfrm>
            <a:off x="9467851" y="6543762"/>
            <a:ext cx="1247371" cy="182154"/>
          </a:xfrm>
          <a:custGeom>
            <a:avLst/>
            <a:gdLst>
              <a:gd name="connsiteX0" fmla="*/ 1471175 w 1793053"/>
              <a:gd name="connsiteY0" fmla="*/ 0 h 261840"/>
              <a:gd name="connsiteX1" fmla="*/ 1471175 w 1793053"/>
              <a:gd name="connsiteY1" fmla="*/ 183973 h 261840"/>
              <a:gd name="connsiteX2" fmla="*/ 1480823 w 1793053"/>
              <a:gd name="connsiteY2" fmla="*/ 201717 h 261840"/>
              <a:gd name="connsiteX3" fmla="*/ 1504173 w 1793053"/>
              <a:gd name="connsiteY3" fmla="*/ 207009 h 261840"/>
              <a:gd name="connsiteX4" fmla="*/ 1519428 w 1793053"/>
              <a:gd name="connsiteY4" fmla="*/ 204830 h 261840"/>
              <a:gd name="connsiteX5" fmla="*/ 1519428 w 1793053"/>
              <a:gd name="connsiteY5" fmla="*/ 188331 h 261840"/>
              <a:gd name="connsiteX6" fmla="*/ 1511954 w 1793053"/>
              <a:gd name="connsiteY6" fmla="*/ 188643 h 261840"/>
              <a:gd name="connsiteX7" fmla="*/ 1494211 w 1793053"/>
              <a:gd name="connsiteY7" fmla="*/ 175880 h 261840"/>
              <a:gd name="connsiteX8" fmla="*/ 1494211 w 1793053"/>
              <a:gd name="connsiteY8" fmla="*/ 0 h 261840"/>
              <a:gd name="connsiteX9" fmla="*/ 1471175 w 1793053"/>
              <a:gd name="connsiteY9" fmla="*/ 0 h 261840"/>
              <a:gd name="connsiteX10" fmla="*/ 984626 w 1793053"/>
              <a:gd name="connsiteY10" fmla="*/ 1868 h 261840"/>
              <a:gd name="connsiteX11" fmla="*/ 940420 w 1793053"/>
              <a:gd name="connsiteY11" fmla="*/ 17121 h 261840"/>
              <a:gd name="connsiteX12" fmla="*/ 923610 w 1793053"/>
              <a:gd name="connsiteY12" fmla="*/ 54165 h 261840"/>
              <a:gd name="connsiteX13" fmla="*/ 943220 w 1793053"/>
              <a:gd name="connsiteY13" fmla="*/ 91831 h 261840"/>
              <a:gd name="connsiteX14" fmla="*/ 985246 w 1793053"/>
              <a:gd name="connsiteY14" fmla="*/ 111131 h 261840"/>
              <a:gd name="connsiteX15" fmla="*/ 1035366 w 1793053"/>
              <a:gd name="connsiteY15" fmla="*/ 152222 h 261840"/>
              <a:gd name="connsiteX16" fmla="*/ 1025092 w 1793053"/>
              <a:gd name="connsiteY16" fmla="*/ 177747 h 261840"/>
              <a:gd name="connsiteX17" fmla="*/ 993027 w 1793053"/>
              <a:gd name="connsiteY17" fmla="*/ 187709 h 261840"/>
              <a:gd name="connsiteX18" fmla="*/ 940420 w 1793053"/>
              <a:gd name="connsiteY18" fmla="*/ 147552 h 261840"/>
              <a:gd name="connsiteX19" fmla="*/ 918317 w 1793053"/>
              <a:gd name="connsiteY19" fmla="*/ 153467 h 261840"/>
              <a:gd name="connsiteX20" fmla="*/ 942907 w 1793053"/>
              <a:gd name="connsiteY20" fmla="*/ 190199 h 261840"/>
              <a:gd name="connsiteX21" fmla="*/ 991781 w 1793053"/>
              <a:gd name="connsiteY21" fmla="*/ 207320 h 261840"/>
              <a:gd name="connsiteX22" fmla="*/ 1045328 w 1793053"/>
              <a:gd name="connsiteY22" fmla="*/ 188954 h 261840"/>
              <a:gd name="connsiteX23" fmla="*/ 1060270 w 1793053"/>
              <a:gd name="connsiteY23" fmla="*/ 148486 h 261840"/>
              <a:gd name="connsiteX24" fmla="*/ 1039413 w 1793053"/>
              <a:gd name="connsiteY24" fmla="*/ 109575 h 261840"/>
              <a:gd name="connsiteX25" fmla="*/ 996141 w 1793053"/>
              <a:gd name="connsiteY25" fmla="*/ 89963 h 261840"/>
              <a:gd name="connsiteX26" fmla="*/ 947580 w 1793053"/>
              <a:gd name="connsiteY26" fmla="*/ 52297 h 261840"/>
              <a:gd name="connsiteX27" fmla="*/ 957229 w 1793053"/>
              <a:gd name="connsiteY27" fmla="*/ 29573 h 261840"/>
              <a:gd name="connsiteX28" fmla="*/ 983999 w 1793053"/>
              <a:gd name="connsiteY28" fmla="*/ 21479 h 261840"/>
              <a:gd name="connsiteX29" fmla="*/ 1015130 w 1793053"/>
              <a:gd name="connsiteY29" fmla="*/ 31440 h 261840"/>
              <a:gd name="connsiteX30" fmla="*/ 1030693 w 1793053"/>
              <a:gd name="connsiteY30" fmla="*/ 56344 h 261840"/>
              <a:gd name="connsiteX31" fmla="*/ 1052175 w 1793053"/>
              <a:gd name="connsiteY31" fmla="*/ 53542 h 261840"/>
              <a:gd name="connsiteX32" fmla="*/ 984626 w 1793053"/>
              <a:gd name="connsiteY32" fmla="*/ 1868 h 261840"/>
              <a:gd name="connsiteX33" fmla="*/ 0 w 1793053"/>
              <a:gd name="connsiteY33" fmla="*/ 4669 h 261840"/>
              <a:gd name="connsiteX34" fmla="*/ 0 w 1793053"/>
              <a:gd name="connsiteY34" fmla="*/ 204519 h 261840"/>
              <a:gd name="connsiteX35" fmla="*/ 23036 w 1793053"/>
              <a:gd name="connsiteY35" fmla="*/ 204519 h 261840"/>
              <a:gd name="connsiteX36" fmla="*/ 23036 w 1793053"/>
              <a:gd name="connsiteY36" fmla="*/ 21790 h 261840"/>
              <a:gd name="connsiteX37" fmla="*/ 23659 w 1793053"/>
              <a:gd name="connsiteY37" fmla="*/ 22413 h 261840"/>
              <a:gd name="connsiteX38" fmla="*/ 78446 w 1793053"/>
              <a:gd name="connsiteY38" fmla="*/ 204519 h 261840"/>
              <a:gd name="connsiteX39" fmla="*/ 96190 w 1793053"/>
              <a:gd name="connsiteY39" fmla="*/ 204519 h 261840"/>
              <a:gd name="connsiteX40" fmla="*/ 151289 w 1793053"/>
              <a:gd name="connsiteY40" fmla="*/ 22413 h 261840"/>
              <a:gd name="connsiteX41" fmla="*/ 151600 w 1793053"/>
              <a:gd name="connsiteY41" fmla="*/ 21790 h 261840"/>
              <a:gd name="connsiteX42" fmla="*/ 151600 w 1793053"/>
              <a:gd name="connsiteY42" fmla="*/ 204519 h 261840"/>
              <a:gd name="connsiteX43" fmla="*/ 174636 w 1793053"/>
              <a:gd name="connsiteY43" fmla="*/ 204519 h 261840"/>
              <a:gd name="connsiteX44" fmla="*/ 174636 w 1793053"/>
              <a:gd name="connsiteY44" fmla="*/ 4669 h 261840"/>
              <a:gd name="connsiteX45" fmla="*/ 136347 w 1793053"/>
              <a:gd name="connsiteY45" fmla="*/ 4669 h 261840"/>
              <a:gd name="connsiteX46" fmla="*/ 87474 w 1793053"/>
              <a:gd name="connsiteY46" fmla="*/ 165296 h 261840"/>
              <a:gd name="connsiteX47" fmla="*/ 87474 w 1793053"/>
              <a:gd name="connsiteY47" fmla="*/ 165918 h 261840"/>
              <a:gd name="connsiteX48" fmla="*/ 87162 w 1793053"/>
              <a:gd name="connsiteY48" fmla="*/ 165296 h 261840"/>
              <a:gd name="connsiteX49" fmla="*/ 38289 w 1793053"/>
              <a:gd name="connsiteY49" fmla="*/ 4669 h 261840"/>
              <a:gd name="connsiteX50" fmla="*/ 0 w 1793053"/>
              <a:gd name="connsiteY50" fmla="*/ 4669 h 261840"/>
              <a:gd name="connsiteX51" fmla="*/ 1096689 w 1793053"/>
              <a:gd name="connsiteY51" fmla="*/ 8716 h 261840"/>
              <a:gd name="connsiteX52" fmla="*/ 1096689 w 1793053"/>
              <a:gd name="connsiteY52" fmla="*/ 56655 h 261840"/>
              <a:gd name="connsiteX53" fmla="*/ 1074586 w 1793053"/>
              <a:gd name="connsiteY53" fmla="*/ 56655 h 261840"/>
              <a:gd name="connsiteX54" fmla="*/ 1074586 w 1793053"/>
              <a:gd name="connsiteY54" fmla="*/ 75021 h 261840"/>
              <a:gd name="connsiteX55" fmla="*/ 1096689 w 1793053"/>
              <a:gd name="connsiteY55" fmla="*/ 75021 h 261840"/>
              <a:gd name="connsiteX56" fmla="*/ 1096689 w 1793053"/>
              <a:gd name="connsiteY56" fmla="*/ 183973 h 261840"/>
              <a:gd name="connsiteX57" fmla="*/ 1105716 w 1793053"/>
              <a:gd name="connsiteY57" fmla="*/ 201717 h 261840"/>
              <a:gd name="connsiteX58" fmla="*/ 1129066 w 1793053"/>
              <a:gd name="connsiteY58" fmla="*/ 207009 h 261840"/>
              <a:gd name="connsiteX59" fmla="*/ 1144629 w 1793053"/>
              <a:gd name="connsiteY59" fmla="*/ 204830 h 261840"/>
              <a:gd name="connsiteX60" fmla="*/ 1144629 w 1793053"/>
              <a:gd name="connsiteY60" fmla="*/ 188331 h 261840"/>
              <a:gd name="connsiteX61" fmla="*/ 1136847 w 1793053"/>
              <a:gd name="connsiteY61" fmla="*/ 188643 h 261840"/>
              <a:gd name="connsiteX62" fmla="*/ 1119725 w 1793053"/>
              <a:gd name="connsiteY62" fmla="*/ 175880 h 261840"/>
              <a:gd name="connsiteX63" fmla="*/ 1119725 w 1793053"/>
              <a:gd name="connsiteY63" fmla="*/ 75021 h 261840"/>
              <a:gd name="connsiteX64" fmla="*/ 1144629 w 1793053"/>
              <a:gd name="connsiteY64" fmla="*/ 75021 h 261840"/>
              <a:gd name="connsiteX65" fmla="*/ 1144629 w 1793053"/>
              <a:gd name="connsiteY65" fmla="*/ 56655 h 261840"/>
              <a:gd name="connsiteX66" fmla="*/ 1119725 w 1793053"/>
              <a:gd name="connsiteY66" fmla="*/ 56655 h 261840"/>
              <a:gd name="connsiteX67" fmla="*/ 1119725 w 1793053"/>
              <a:gd name="connsiteY67" fmla="*/ 8716 h 261840"/>
              <a:gd name="connsiteX68" fmla="*/ 1096689 w 1793053"/>
              <a:gd name="connsiteY68" fmla="*/ 8716 h 261840"/>
              <a:gd name="connsiteX69" fmla="*/ 268024 w 1793053"/>
              <a:gd name="connsiteY69" fmla="*/ 53853 h 261840"/>
              <a:gd name="connsiteX70" fmla="*/ 220707 w 1793053"/>
              <a:gd name="connsiteY70" fmla="*/ 76266 h 261840"/>
              <a:gd name="connsiteX71" fmla="*/ 204209 w 1793053"/>
              <a:gd name="connsiteY71" fmla="*/ 130431 h 261840"/>
              <a:gd name="connsiteX72" fmla="*/ 220707 w 1793053"/>
              <a:gd name="connsiteY72" fmla="*/ 184596 h 261840"/>
              <a:gd name="connsiteX73" fmla="*/ 268024 w 1793053"/>
              <a:gd name="connsiteY73" fmla="*/ 207009 h 261840"/>
              <a:gd name="connsiteX74" fmla="*/ 315341 w 1793053"/>
              <a:gd name="connsiteY74" fmla="*/ 184596 h 261840"/>
              <a:gd name="connsiteX75" fmla="*/ 331840 w 1793053"/>
              <a:gd name="connsiteY75" fmla="*/ 130431 h 261840"/>
              <a:gd name="connsiteX76" fmla="*/ 315341 w 1793053"/>
              <a:gd name="connsiteY76" fmla="*/ 76266 h 261840"/>
              <a:gd name="connsiteX77" fmla="*/ 268024 w 1793053"/>
              <a:gd name="connsiteY77" fmla="*/ 53853 h 261840"/>
              <a:gd name="connsiteX78" fmla="*/ 1596939 w 1793053"/>
              <a:gd name="connsiteY78" fmla="*/ 54165 h 261840"/>
              <a:gd name="connsiteX79" fmla="*/ 1570168 w 1793053"/>
              <a:gd name="connsiteY79" fmla="*/ 59457 h 261840"/>
              <a:gd name="connsiteX80" fmla="*/ 1550553 w 1793053"/>
              <a:gd name="connsiteY80" fmla="*/ 74710 h 261840"/>
              <a:gd name="connsiteX81" fmla="*/ 1534057 w 1793053"/>
              <a:gd name="connsiteY81" fmla="*/ 130742 h 261840"/>
              <a:gd name="connsiteX82" fmla="*/ 1555226 w 1793053"/>
              <a:gd name="connsiteY82" fmla="*/ 190199 h 261840"/>
              <a:gd name="connsiteX83" fmla="*/ 1600673 w 1793053"/>
              <a:gd name="connsiteY83" fmla="*/ 207009 h 261840"/>
              <a:gd name="connsiteX84" fmla="*/ 1656708 w 1793053"/>
              <a:gd name="connsiteY84" fmla="*/ 172767 h 261840"/>
              <a:gd name="connsiteX85" fmla="*/ 1638339 w 1793053"/>
              <a:gd name="connsiteY85" fmla="*/ 163739 h 261840"/>
              <a:gd name="connsiteX86" fmla="*/ 1600673 w 1793053"/>
              <a:gd name="connsiteY86" fmla="*/ 188954 h 261840"/>
              <a:gd name="connsiteX87" fmla="*/ 1569235 w 1793053"/>
              <a:gd name="connsiteY87" fmla="*/ 173701 h 261840"/>
              <a:gd name="connsiteX88" fmla="*/ 1557714 w 1793053"/>
              <a:gd name="connsiteY88" fmla="*/ 135100 h 261840"/>
              <a:gd name="connsiteX89" fmla="*/ 1658575 w 1793053"/>
              <a:gd name="connsiteY89" fmla="*/ 135100 h 261840"/>
              <a:gd name="connsiteX90" fmla="*/ 1658575 w 1793053"/>
              <a:gd name="connsiteY90" fmla="*/ 121092 h 261840"/>
              <a:gd name="connsiteX91" fmla="*/ 1640206 w 1793053"/>
              <a:gd name="connsiteY91" fmla="*/ 67861 h 261840"/>
              <a:gd name="connsiteX92" fmla="*/ 1596939 w 1793053"/>
              <a:gd name="connsiteY92" fmla="*/ 54165 h 261840"/>
              <a:gd name="connsiteX93" fmla="*/ 503985 w 1793053"/>
              <a:gd name="connsiteY93" fmla="*/ 54476 h 261840"/>
              <a:gd name="connsiteX94" fmla="*/ 441104 w 1793053"/>
              <a:gd name="connsiteY94" fmla="*/ 130742 h 261840"/>
              <a:gd name="connsiteX95" fmla="*/ 502738 w 1793053"/>
              <a:gd name="connsiteY95" fmla="*/ 207009 h 261840"/>
              <a:gd name="connsiteX96" fmla="*/ 539470 w 1793053"/>
              <a:gd name="connsiteY96" fmla="*/ 187397 h 261840"/>
              <a:gd name="connsiteX97" fmla="*/ 540717 w 1793053"/>
              <a:gd name="connsiteY97" fmla="*/ 186775 h 261840"/>
              <a:gd name="connsiteX98" fmla="*/ 540717 w 1793053"/>
              <a:gd name="connsiteY98" fmla="*/ 214791 h 261840"/>
              <a:gd name="connsiteX99" fmla="*/ 505544 w 1793053"/>
              <a:gd name="connsiteY99" fmla="*/ 246543 h 261840"/>
              <a:gd name="connsiteX100" fmla="*/ 459471 w 1793053"/>
              <a:gd name="connsiteY100" fmla="*/ 237204 h 261840"/>
              <a:gd name="connsiteX101" fmla="*/ 459471 w 1793053"/>
              <a:gd name="connsiteY101" fmla="*/ 257127 h 261840"/>
              <a:gd name="connsiteX102" fmla="*/ 502738 w 1793053"/>
              <a:gd name="connsiteY102" fmla="*/ 264598 h 261840"/>
              <a:gd name="connsiteX103" fmla="*/ 563133 w 1793053"/>
              <a:gd name="connsiteY103" fmla="*/ 209500 h 261840"/>
              <a:gd name="connsiteX104" fmla="*/ 563133 w 1793053"/>
              <a:gd name="connsiteY104" fmla="*/ 57278 h 261840"/>
              <a:gd name="connsiteX105" fmla="*/ 546010 w 1793053"/>
              <a:gd name="connsiteY105" fmla="*/ 57278 h 261840"/>
              <a:gd name="connsiteX106" fmla="*/ 541030 w 1793053"/>
              <a:gd name="connsiteY106" fmla="*/ 72842 h 261840"/>
              <a:gd name="connsiteX107" fmla="*/ 503985 w 1793053"/>
              <a:gd name="connsiteY107" fmla="*/ 54476 h 261840"/>
              <a:gd name="connsiteX108" fmla="*/ 652785 w 1793053"/>
              <a:gd name="connsiteY108" fmla="*/ 54476 h 261840"/>
              <a:gd name="connsiteX109" fmla="*/ 597998 w 1793053"/>
              <a:gd name="connsiteY109" fmla="*/ 86228 h 261840"/>
              <a:gd name="connsiteX110" fmla="*/ 616361 w 1793053"/>
              <a:gd name="connsiteY110" fmla="*/ 95878 h 261840"/>
              <a:gd name="connsiteX111" fmla="*/ 653093 w 1793053"/>
              <a:gd name="connsiteY111" fmla="*/ 72842 h 261840"/>
              <a:gd name="connsiteX112" fmla="*/ 682670 w 1793053"/>
              <a:gd name="connsiteY112" fmla="*/ 98679 h 261840"/>
              <a:gd name="connsiteX113" fmla="*/ 682670 w 1793053"/>
              <a:gd name="connsiteY113" fmla="*/ 103971 h 261840"/>
              <a:gd name="connsiteX114" fmla="*/ 682357 w 1793053"/>
              <a:gd name="connsiteY114" fmla="*/ 106150 h 261840"/>
              <a:gd name="connsiteX115" fmla="*/ 674575 w 1793053"/>
              <a:gd name="connsiteY115" fmla="*/ 108329 h 261840"/>
              <a:gd name="connsiteX116" fmla="*/ 615427 w 1793053"/>
              <a:gd name="connsiteY116" fmla="*/ 124517 h 261840"/>
              <a:gd name="connsiteX117" fmla="*/ 591770 w 1793053"/>
              <a:gd name="connsiteY117" fmla="*/ 164984 h 261840"/>
              <a:gd name="connsiteX118" fmla="*/ 606092 w 1793053"/>
              <a:gd name="connsiteY118" fmla="*/ 196425 h 261840"/>
              <a:gd name="connsiteX119" fmla="*/ 635350 w 1793053"/>
              <a:gd name="connsiteY119" fmla="*/ 207631 h 261840"/>
              <a:gd name="connsiteX120" fmla="*/ 683290 w 1793053"/>
              <a:gd name="connsiteY120" fmla="*/ 186464 h 261840"/>
              <a:gd name="connsiteX121" fmla="*/ 693251 w 1793053"/>
              <a:gd name="connsiteY121" fmla="*/ 202651 h 261840"/>
              <a:gd name="connsiteX122" fmla="*/ 713487 w 1793053"/>
              <a:gd name="connsiteY122" fmla="*/ 204207 h 261840"/>
              <a:gd name="connsiteX123" fmla="*/ 713487 w 1793053"/>
              <a:gd name="connsiteY123" fmla="*/ 188643 h 261840"/>
              <a:gd name="connsiteX124" fmla="*/ 705080 w 1793053"/>
              <a:gd name="connsiteY124" fmla="*/ 179615 h 261840"/>
              <a:gd name="connsiteX125" fmla="*/ 705080 w 1793053"/>
              <a:gd name="connsiteY125" fmla="*/ 108329 h 261840"/>
              <a:gd name="connsiteX126" fmla="*/ 705080 w 1793053"/>
              <a:gd name="connsiteY126" fmla="*/ 98991 h 261840"/>
              <a:gd name="connsiteX127" fmla="*/ 688271 w 1793053"/>
              <a:gd name="connsiteY127" fmla="*/ 64437 h 261840"/>
              <a:gd name="connsiteX128" fmla="*/ 652785 w 1793053"/>
              <a:gd name="connsiteY128" fmla="*/ 54476 h 261840"/>
              <a:gd name="connsiteX129" fmla="*/ 811234 w 1793053"/>
              <a:gd name="connsiteY129" fmla="*/ 54476 h 261840"/>
              <a:gd name="connsiteX130" fmla="*/ 767962 w 1793053"/>
              <a:gd name="connsiteY130" fmla="*/ 76889 h 261840"/>
              <a:gd name="connsiteX131" fmla="*/ 767962 w 1793053"/>
              <a:gd name="connsiteY131" fmla="*/ 57278 h 261840"/>
              <a:gd name="connsiteX132" fmla="*/ 744926 w 1793053"/>
              <a:gd name="connsiteY132" fmla="*/ 57278 h 261840"/>
              <a:gd name="connsiteX133" fmla="*/ 744926 w 1793053"/>
              <a:gd name="connsiteY133" fmla="*/ 204830 h 261840"/>
              <a:gd name="connsiteX134" fmla="*/ 767962 w 1793053"/>
              <a:gd name="connsiteY134" fmla="*/ 204830 h 261840"/>
              <a:gd name="connsiteX135" fmla="*/ 767962 w 1793053"/>
              <a:gd name="connsiteY135" fmla="*/ 95255 h 261840"/>
              <a:gd name="connsiteX136" fmla="*/ 809367 w 1793053"/>
              <a:gd name="connsiteY136" fmla="*/ 72842 h 261840"/>
              <a:gd name="connsiteX137" fmla="*/ 832398 w 1793053"/>
              <a:gd name="connsiteY137" fmla="*/ 98368 h 261840"/>
              <a:gd name="connsiteX138" fmla="*/ 832398 w 1793053"/>
              <a:gd name="connsiteY138" fmla="*/ 204830 h 261840"/>
              <a:gd name="connsiteX139" fmla="*/ 855435 w 1793053"/>
              <a:gd name="connsiteY139" fmla="*/ 204830 h 261840"/>
              <a:gd name="connsiteX140" fmla="*/ 855435 w 1793053"/>
              <a:gd name="connsiteY140" fmla="*/ 97745 h 261840"/>
              <a:gd name="connsiteX141" fmla="*/ 811234 w 1793053"/>
              <a:gd name="connsiteY141" fmla="*/ 54476 h 261840"/>
              <a:gd name="connsiteX142" fmla="*/ 1228054 w 1793053"/>
              <a:gd name="connsiteY142" fmla="*/ 54476 h 261840"/>
              <a:gd name="connsiteX143" fmla="*/ 1173266 w 1793053"/>
              <a:gd name="connsiteY143" fmla="*/ 86228 h 261840"/>
              <a:gd name="connsiteX144" fmla="*/ 1191635 w 1793053"/>
              <a:gd name="connsiteY144" fmla="*/ 95878 h 261840"/>
              <a:gd name="connsiteX145" fmla="*/ 1228367 w 1793053"/>
              <a:gd name="connsiteY145" fmla="*/ 72842 h 261840"/>
              <a:gd name="connsiteX146" fmla="*/ 1257938 w 1793053"/>
              <a:gd name="connsiteY146" fmla="*/ 98679 h 261840"/>
              <a:gd name="connsiteX147" fmla="*/ 1257938 w 1793053"/>
              <a:gd name="connsiteY147" fmla="*/ 103971 h 261840"/>
              <a:gd name="connsiteX148" fmla="*/ 1257318 w 1793053"/>
              <a:gd name="connsiteY148" fmla="*/ 106150 h 261840"/>
              <a:gd name="connsiteX149" fmla="*/ 1249844 w 1793053"/>
              <a:gd name="connsiteY149" fmla="*/ 108329 h 261840"/>
              <a:gd name="connsiteX150" fmla="*/ 1190701 w 1793053"/>
              <a:gd name="connsiteY150" fmla="*/ 124517 h 261840"/>
              <a:gd name="connsiteX151" fmla="*/ 1167039 w 1793053"/>
              <a:gd name="connsiteY151" fmla="*/ 164984 h 261840"/>
              <a:gd name="connsiteX152" fmla="*/ 1181361 w 1793053"/>
              <a:gd name="connsiteY152" fmla="*/ 196425 h 261840"/>
              <a:gd name="connsiteX153" fmla="*/ 1210624 w 1793053"/>
              <a:gd name="connsiteY153" fmla="*/ 207631 h 261840"/>
              <a:gd name="connsiteX154" fmla="*/ 1258564 w 1793053"/>
              <a:gd name="connsiteY154" fmla="*/ 186464 h 261840"/>
              <a:gd name="connsiteX155" fmla="*/ 1268526 w 1793053"/>
              <a:gd name="connsiteY155" fmla="*/ 202651 h 261840"/>
              <a:gd name="connsiteX156" fmla="*/ 1288756 w 1793053"/>
              <a:gd name="connsiteY156" fmla="*/ 204207 h 261840"/>
              <a:gd name="connsiteX157" fmla="*/ 1288756 w 1793053"/>
              <a:gd name="connsiteY157" fmla="*/ 188643 h 261840"/>
              <a:gd name="connsiteX158" fmla="*/ 1280354 w 1793053"/>
              <a:gd name="connsiteY158" fmla="*/ 179615 h 261840"/>
              <a:gd name="connsiteX159" fmla="*/ 1280354 w 1793053"/>
              <a:gd name="connsiteY159" fmla="*/ 108329 h 261840"/>
              <a:gd name="connsiteX160" fmla="*/ 1280354 w 1793053"/>
              <a:gd name="connsiteY160" fmla="*/ 98991 h 261840"/>
              <a:gd name="connsiteX161" fmla="*/ 1263232 w 1793053"/>
              <a:gd name="connsiteY161" fmla="*/ 64437 h 261840"/>
              <a:gd name="connsiteX162" fmla="*/ 1228054 w 1793053"/>
              <a:gd name="connsiteY162" fmla="*/ 54476 h 261840"/>
              <a:gd name="connsiteX163" fmla="*/ 1386503 w 1793053"/>
              <a:gd name="connsiteY163" fmla="*/ 54476 h 261840"/>
              <a:gd name="connsiteX164" fmla="*/ 1343236 w 1793053"/>
              <a:gd name="connsiteY164" fmla="*/ 76889 h 261840"/>
              <a:gd name="connsiteX165" fmla="*/ 1343236 w 1793053"/>
              <a:gd name="connsiteY165" fmla="*/ 57278 h 261840"/>
              <a:gd name="connsiteX166" fmla="*/ 1320200 w 1793053"/>
              <a:gd name="connsiteY166" fmla="*/ 57278 h 261840"/>
              <a:gd name="connsiteX167" fmla="*/ 1320200 w 1793053"/>
              <a:gd name="connsiteY167" fmla="*/ 204830 h 261840"/>
              <a:gd name="connsiteX168" fmla="*/ 1343236 w 1793053"/>
              <a:gd name="connsiteY168" fmla="*/ 204830 h 261840"/>
              <a:gd name="connsiteX169" fmla="*/ 1343236 w 1793053"/>
              <a:gd name="connsiteY169" fmla="*/ 95255 h 261840"/>
              <a:gd name="connsiteX170" fmla="*/ 1384636 w 1793053"/>
              <a:gd name="connsiteY170" fmla="*/ 72842 h 261840"/>
              <a:gd name="connsiteX171" fmla="*/ 1407672 w 1793053"/>
              <a:gd name="connsiteY171" fmla="*/ 98368 h 261840"/>
              <a:gd name="connsiteX172" fmla="*/ 1407672 w 1793053"/>
              <a:gd name="connsiteY172" fmla="*/ 204830 h 261840"/>
              <a:gd name="connsiteX173" fmla="*/ 1430709 w 1793053"/>
              <a:gd name="connsiteY173" fmla="*/ 204830 h 261840"/>
              <a:gd name="connsiteX174" fmla="*/ 1430709 w 1793053"/>
              <a:gd name="connsiteY174" fmla="*/ 97745 h 261840"/>
              <a:gd name="connsiteX175" fmla="*/ 1386503 w 1793053"/>
              <a:gd name="connsiteY175" fmla="*/ 54476 h 261840"/>
              <a:gd name="connsiteX176" fmla="*/ 432387 w 1793053"/>
              <a:gd name="connsiteY176" fmla="*/ 55099 h 261840"/>
              <a:gd name="connsiteX177" fmla="*/ 383203 w 1793053"/>
              <a:gd name="connsiteY177" fmla="*/ 85605 h 261840"/>
              <a:gd name="connsiteX178" fmla="*/ 383203 w 1793053"/>
              <a:gd name="connsiteY178" fmla="*/ 84049 h 261840"/>
              <a:gd name="connsiteX179" fmla="*/ 383203 w 1793053"/>
              <a:gd name="connsiteY179" fmla="*/ 57278 h 261840"/>
              <a:gd name="connsiteX180" fmla="*/ 360167 w 1793053"/>
              <a:gd name="connsiteY180" fmla="*/ 57278 h 261840"/>
              <a:gd name="connsiteX181" fmla="*/ 360167 w 1793053"/>
              <a:gd name="connsiteY181" fmla="*/ 204519 h 261840"/>
              <a:gd name="connsiteX182" fmla="*/ 383203 w 1793053"/>
              <a:gd name="connsiteY182" fmla="*/ 204519 h 261840"/>
              <a:gd name="connsiteX183" fmla="*/ 383203 w 1793053"/>
              <a:gd name="connsiteY183" fmla="*/ 121092 h 261840"/>
              <a:gd name="connsiteX184" fmla="*/ 432387 w 1793053"/>
              <a:gd name="connsiteY184" fmla="*/ 76578 h 261840"/>
              <a:gd name="connsiteX185" fmla="*/ 432387 w 1793053"/>
              <a:gd name="connsiteY185" fmla="*/ 55099 h 261840"/>
              <a:gd name="connsiteX186" fmla="*/ 1674137 w 1793053"/>
              <a:gd name="connsiteY186" fmla="*/ 56966 h 261840"/>
              <a:gd name="connsiteX187" fmla="*/ 1725504 w 1793053"/>
              <a:gd name="connsiteY187" fmla="*/ 203273 h 261840"/>
              <a:gd name="connsiteX188" fmla="*/ 1725504 w 1793053"/>
              <a:gd name="connsiteY188" fmla="*/ 204519 h 261840"/>
              <a:gd name="connsiteX189" fmla="*/ 1705581 w 1793053"/>
              <a:gd name="connsiteY189" fmla="*/ 241251 h 261840"/>
              <a:gd name="connsiteX190" fmla="*/ 1685032 w 1793053"/>
              <a:gd name="connsiteY190" fmla="*/ 246543 h 261840"/>
              <a:gd name="connsiteX191" fmla="*/ 1673830 w 1793053"/>
              <a:gd name="connsiteY191" fmla="*/ 244986 h 261840"/>
              <a:gd name="connsiteX192" fmla="*/ 1673830 w 1793053"/>
              <a:gd name="connsiteY192" fmla="*/ 262730 h 261840"/>
              <a:gd name="connsiteX193" fmla="*/ 1689079 w 1793053"/>
              <a:gd name="connsiteY193" fmla="*/ 264909 h 261840"/>
              <a:gd name="connsiteX194" fmla="*/ 1717096 w 1793053"/>
              <a:gd name="connsiteY194" fmla="*/ 256505 h 261840"/>
              <a:gd name="connsiteX195" fmla="*/ 1741693 w 1793053"/>
              <a:gd name="connsiteY195" fmla="*/ 216971 h 261840"/>
              <a:gd name="connsiteX196" fmla="*/ 1793054 w 1793053"/>
              <a:gd name="connsiteY196" fmla="*/ 56966 h 261840"/>
              <a:gd name="connsiteX197" fmla="*/ 1770643 w 1793053"/>
              <a:gd name="connsiteY197" fmla="*/ 56966 h 261840"/>
              <a:gd name="connsiteX198" fmla="*/ 1737019 w 1793053"/>
              <a:gd name="connsiteY198" fmla="*/ 170276 h 261840"/>
              <a:gd name="connsiteX199" fmla="*/ 1736712 w 1793053"/>
              <a:gd name="connsiteY199" fmla="*/ 172767 h 261840"/>
              <a:gd name="connsiteX200" fmla="*/ 1736086 w 1793053"/>
              <a:gd name="connsiteY200" fmla="*/ 170276 h 261840"/>
              <a:gd name="connsiteX201" fmla="*/ 1696553 w 1793053"/>
              <a:gd name="connsiteY201" fmla="*/ 56966 h 261840"/>
              <a:gd name="connsiteX202" fmla="*/ 1674137 w 1793053"/>
              <a:gd name="connsiteY202" fmla="*/ 56966 h 261840"/>
              <a:gd name="connsiteX203" fmla="*/ 268024 w 1793053"/>
              <a:gd name="connsiteY203" fmla="*/ 72220 h 261840"/>
              <a:gd name="connsiteX204" fmla="*/ 307559 w 1793053"/>
              <a:gd name="connsiteY204" fmla="*/ 130431 h 261840"/>
              <a:gd name="connsiteX205" fmla="*/ 268024 w 1793053"/>
              <a:gd name="connsiteY205" fmla="*/ 188643 h 261840"/>
              <a:gd name="connsiteX206" fmla="*/ 228490 w 1793053"/>
              <a:gd name="connsiteY206" fmla="*/ 130431 h 261840"/>
              <a:gd name="connsiteX207" fmla="*/ 268024 w 1793053"/>
              <a:gd name="connsiteY207" fmla="*/ 72220 h 261840"/>
              <a:gd name="connsiteX208" fmla="*/ 505544 w 1793053"/>
              <a:gd name="connsiteY208" fmla="*/ 72531 h 261840"/>
              <a:gd name="connsiteX209" fmla="*/ 540717 w 1793053"/>
              <a:gd name="connsiteY209" fmla="*/ 91520 h 261840"/>
              <a:gd name="connsiteX210" fmla="*/ 540717 w 1793053"/>
              <a:gd name="connsiteY210" fmla="*/ 161872 h 261840"/>
              <a:gd name="connsiteX211" fmla="*/ 505544 w 1793053"/>
              <a:gd name="connsiteY211" fmla="*/ 188643 h 261840"/>
              <a:gd name="connsiteX212" fmla="*/ 465386 w 1793053"/>
              <a:gd name="connsiteY212" fmla="*/ 129497 h 261840"/>
              <a:gd name="connsiteX213" fmla="*/ 505544 w 1793053"/>
              <a:gd name="connsiteY213" fmla="*/ 72531 h 261840"/>
              <a:gd name="connsiteX214" fmla="*/ 1597560 w 1793053"/>
              <a:gd name="connsiteY214" fmla="*/ 72531 h 261840"/>
              <a:gd name="connsiteX215" fmla="*/ 1635851 w 1793053"/>
              <a:gd name="connsiteY215" fmla="*/ 116734 h 261840"/>
              <a:gd name="connsiteX216" fmla="*/ 1558340 w 1793053"/>
              <a:gd name="connsiteY216" fmla="*/ 116734 h 261840"/>
              <a:gd name="connsiteX217" fmla="*/ 1597560 w 1793053"/>
              <a:gd name="connsiteY217" fmla="*/ 72531 h 261840"/>
              <a:gd name="connsiteX218" fmla="*/ 683290 w 1793053"/>
              <a:gd name="connsiteY218" fmla="*/ 124517 h 261840"/>
              <a:gd name="connsiteX219" fmla="*/ 683290 w 1793053"/>
              <a:gd name="connsiteY219" fmla="*/ 161872 h 261840"/>
              <a:gd name="connsiteX220" fmla="*/ 638464 w 1793053"/>
              <a:gd name="connsiteY220" fmla="*/ 189265 h 261840"/>
              <a:gd name="connsiteX221" fmla="*/ 616053 w 1793053"/>
              <a:gd name="connsiteY221" fmla="*/ 165607 h 261840"/>
              <a:gd name="connsiteX222" fmla="*/ 672395 w 1793053"/>
              <a:gd name="connsiteY222" fmla="*/ 127318 h 261840"/>
              <a:gd name="connsiteX223" fmla="*/ 683290 w 1793053"/>
              <a:gd name="connsiteY223" fmla="*/ 124517 h 261840"/>
              <a:gd name="connsiteX224" fmla="*/ 1258564 w 1793053"/>
              <a:gd name="connsiteY224" fmla="*/ 124517 h 261840"/>
              <a:gd name="connsiteX225" fmla="*/ 1258564 w 1793053"/>
              <a:gd name="connsiteY225" fmla="*/ 161872 h 261840"/>
              <a:gd name="connsiteX226" fmla="*/ 1213738 w 1793053"/>
              <a:gd name="connsiteY226" fmla="*/ 189265 h 261840"/>
              <a:gd name="connsiteX227" fmla="*/ 1191322 w 1793053"/>
              <a:gd name="connsiteY227" fmla="*/ 165607 h 261840"/>
              <a:gd name="connsiteX228" fmla="*/ 1247669 w 1793053"/>
              <a:gd name="connsiteY228" fmla="*/ 127318 h 261840"/>
              <a:gd name="connsiteX229" fmla="*/ 1258564 w 1793053"/>
              <a:gd name="connsiteY229" fmla="*/ 124517 h 26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793053" h="261840">
                <a:moveTo>
                  <a:pt x="1471175" y="0"/>
                </a:moveTo>
                <a:cubicBezTo>
                  <a:pt x="1471175" y="0"/>
                  <a:pt x="1471175" y="183973"/>
                  <a:pt x="1471175" y="183973"/>
                </a:cubicBezTo>
                <a:cubicBezTo>
                  <a:pt x="1471175" y="193063"/>
                  <a:pt x="1475928" y="198373"/>
                  <a:pt x="1480823" y="201717"/>
                </a:cubicBezTo>
                <a:cubicBezTo>
                  <a:pt x="1486077" y="205243"/>
                  <a:pt x="1493784" y="207009"/>
                  <a:pt x="1504173" y="207009"/>
                </a:cubicBezTo>
                <a:cubicBezTo>
                  <a:pt x="1510742" y="207009"/>
                  <a:pt x="1519428" y="204830"/>
                  <a:pt x="1519428" y="204830"/>
                </a:cubicBezTo>
                <a:cubicBezTo>
                  <a:pt x="1519428" y="204830"/>
                  <a:pt x="1519428" y="188331"/>
                  <a:pt x="1519428" y="188331"/>
                </a:cubicBezTo>
                <a:cubicBezTo>
                  <a:pt x="1516821" y="188493"/>
                  <a:pt x="1514515" y="188643"/>
                  <a:pt x="1511954" y="188643"/>
                </a:cubicBezTo>
                <a:cubicBezTo>
                  <a:pt x="1496494" y="188643"/>
                  <a:pt x="1494211" y="182602"/>
                  <a:pt x="1494211" y="175880"/>
                </a:cubicBezTo>
                <a:cubicBezTo>
                  <a:pt x="1494211" y="175880"/>
                  <a:pt x="1494211" y="0"/>
                  <a:pt x="1494211" y="0"/>
                </a:cubicBezTo>
                <a:lnTo>
                  <a:pt x="1471175" y="0"/>
                </a:lnTo>
                <a:close/>
                <a:moveTo>
                  <a:pt x="984626" y="1868"/>
                </a:moveTo>
                <a:cubicBezTo>
                  <a:pt x="967258" y="1868"/>
                  <a:pt x="951565" y="7314"/>
                  <a:pt x="940420" y="17121"/>
                </a:cubicBezTo>
                <a:cubicBezTo>
                  <a:pt x="929599" y="26687"/>
                  <a:pt x="923610" y="39891"/>
                  <a:pt x="923610" y="54165"/>
                </a:cubicBezTo>
                <a:cubicBezTo>
                  <a:pt x="923610" y="69884"/>
                  <a:pt x="929969" y="82167"/>
                  <a:pt x="943220" y="91831"/>
                </a:cubicBezTo>
                <a:cubicBezTo>
                  <a:pt x="954906" y="100364"/>
                  <a:pt x="970361" y="105874"/>
                  <a:pt x="985246" y="111131"/>
                </a:cubicBezTo>
                <a:cubicBezTo>
                  <a:pt x="1011117" y="120333"/>
                  <a:pt x="1035366" y="128732"/>
                  <a:pt x="1035366" y="152222"/>
                </a:cubicBezTo>
                <a:cubicBezTo>
                  <a:pt x="1035366" y="162668"/>
                  <a:pt x="1031808" y="171624"/>
                  <a:pt x="1025092" y="177747"/>
                </a:cubicBezTo>
                <a:cubicBezTo>
                  <a:pt x="1017703" y="184481"/>
                  <a:pt x="1007076" y="187709"/>
                  <a:pt x="993027" y="187709"/>
                </a:cubicBezTo>
                <a:cubicBezTo>
                  <a:pt x="968408" y="187709"/>
                  <a:pt x="950483" y="174077"/>
                  <a:pt x="940420" y="147552"/>
                </a:cubicBezTo>
                <a:cubicBezTo>
                  <a:pt x="940420" y="147552"/>
                  <a:pt x="918317" y="153467"/>
                  <a:pt x="918317" y="153467"/>
                </a:cubicBezTo>
                <a:cubicBezTo>
                  <a:pt x="923075" y="164224"/>
                  <a:pt x="931175" y="179748"/>
                  <a:pt x="942907" y="190199"/>
                </a:cubicBezTo>
                <a:cubicBezTo>
                  <a:pt x="955777" y="201742"/>
                  <a:pt x="971744" y="207320"/>
                  <a:pt x="991781" y="207320"/>
                </a:cubicBezTo>
                <a:cubicBezTo>
                  <a:pt x="1015512" y="207320"/>
                  <a:pt x="1033522" y="201200"/>
                  <a:pt x="1045328" y="188954"/>
                </a:cubicBezTo>
                <a:cubicBezTo>
                  <a:pt x="1057560" y="176206"/>
                  <a:pt x="1060270" y="159891"/>
                  <a:pt x="1060270" y="148486"/>
                </a:cubicBezTo>
                <a:cubicBezTo>
                  <a:pt x="1060270" y="132143"/>
                  <a:pt x="1053359" y="119523"/>
                  <a:pt x="1039413" y="109575"/>
                </a:cubicBezTo>
                <a:cubicBezTo>
                  <a:pt x="1027232" y="100840"/>
                  <a:pt x="1011476" y="95210"/>
                  <a:pt x="996141" y="89963"/>
                </a:cubicBezTo>
                <a:cubicBezTo>
                  <a:pt x="971158" y="81419"/>
                  <a:pt x="947313" y="73288"/>
                  <a:pt x="947580" y="52297"/>
                </a:cubicBezTo>
                <a:cubicBezTo>
                  <a:pt x="947666" y="42509"/>
                  <a:pt x="951064" y="34889"/>
                  <a:pt x="957229" y="29573"/>
                </a:cubicBezTo>
                <a:cubicBezTo>
                  <a:pt x="963513" y="24171"/>
                  <a:pt x="972473" y="21479"/>
                  <a:pt x="983999" y="21479"/>
                </a:cubicBezTo>
                <a:cubicBezTo>
                  <a:pt x="996107" y="21479"/>
                  <a:pt x="1006905" y="24864"/>
                  <a:pt x="1015130" y="31440"/>
                </a:cubicBezTo>
                <a:cubicBezTo>
                  <a:pt x="1022695" y="37430"/>
                  <a:pt x="1028200" y="46320"/>
                  <a:pt x="1030693" y="56344"/>
                </a:cubicBezTo>
                <a:cubicBezTo>
                  <a:pt x="1030693" y="56344"/>
                  <a:pt x="1052175" y="53542"/>
                  <a:pt x="1052175" y="53542"/>
                </a:cubicBezTo>
                <a:cubicBezTo>
                  <a:pt x="1042749" y="21416"/>
                  <a:pt x="1019718" y="1868"/>
                  <a:pt x="984626" y="1868"/>
                </a:cubicBezTo>
                <a:close/>
                <a:moveTo>
                  <a:pt x="0" y="4669"/>
                </a:moveTo>
                <a:lnTo>
                  <a:pt x="0" y="204519"/>
                </a:lnTo>
                <a:lnTo>
                  <a:pt x="23036" y="204519"/>
                </a:lnTo>
                <a:lnTo>
                  <a:pt x="23036" y="21790"/>
                </a:lnTo>
                <a:lnTo>
                  <a:pt x="23659" y="22413"/>
                </a:lnTo>
                <a:lnTo>
                  <a:pt x="78446" y="204519"/>
                </a:lnTo>
                <a:lnTo>
                  <a:pt x="96190" y="204519"/>
                </a:lnTo>
                <a:lnTo>
                  <a:pt x="151289" y="22413"/>
                </a:lnTo>
                <a:lnTo>
                  <a:pt x="151600" y="21790"/>
                </a:lnTo>
                <a:lnTo>
                  <a:pt x="151600" y="204519"/>
                </a:lnTo>
                <a:lnTo>
                  <a:pt x="174636" y="204519"/>
                </a:lnTo>
                <a:lnTo>
                  <a:pt x="174636" y="4669"/>
                </a:lnTo>
                <a:lnTo>
                  <a:pt x="136347" y="4669"/>
                </a:lnTo>
                <a:lnTo>
                  <a:pt x="87474" y="165296"/>
                </a:lnTo>
                <a:lnTo>
                  <a:pt x="87474" y="165918"/>
                </a:lnTo>
                <a:lnTo>
                  <a:pt x="87162" y="165296"/>
                </a:lnTo>
                <a:lnTo>
                  <a:pt x="38289" y="4669"/>
                </a:lnTo>
                <a:lnTo>
                  <a:pt x="0" y="4669"/>
                </a:lnTo>
                <a:close/>
                <a:moveTo>
                  <a:pt x="1096689" y="8716"/>
                </a:moveTo>
                <a:lnTo>
                  <a:pt x="1096689" y="56655"/>
                </a:lnTo>
                <a:lnTo>
                  <a:pt x="1074586" y="56655"/>
                </a:lnTo>
                <a:lnTo>
                  <a:pt x="1074586" y="75021"/>
                </a:lnTo>
                <a:cubicBezTo>
                  <a:pt x="1074586" y="75021"/>
                  <a:pt x="1096689" y="75021"/>
                  <a:pt x="1096689" y="75021"/>
                </a:cubicBezTo>
                <a:cubicBezTo>
                  <a:pt x="1096689" y="75021"/>
                  <a:pt x="1096689" y="177743"/>
                  <a:pt x="1096689" y="183973"/>
                </a:cubicBezTo>
                <a:cubicBezTo>
                  <a:pt x="1096689" y="193063"/>
                  <a:pt x="1100827" y="198373"/>
                  <a:pt x="1105716" y="201717"/>
                </a:cubicBezTo>
                <a:cubicBezTo>
                  <a:pt x="1110976" y="205243"/>
                  <a:pt x="1118666" y="207009"/>
                  <a:pt x="1129066" y="207009"/>
                </a:cubicBezTo>
                <a:cubicBezTo>
                  <a:pt x="1135640" y="207009"/>
                  <a:pt x="1144629" y="204830"/>
                  <a:pt x="1144629" y="204830"/>
                </a:cubicBezTo>
                <a:cubicBezTo>
                  <a:pt x="1144629" y="204830"/>
                  <a:pt x="1144629" y="188331"/>
                  <a:pt x="1144629" y="188331"/>
                </a:cubicBezTo>
                <a:cubicBezTo>
                  <a:pt x="1142073" y="188493"/>
                  <a:pt x="1139392" y="188643"/>
                  <a:pt x="1136847" y="188643"/>
                </a:cubicBezTo>
                <a:cubicBezTo>
                  <a:pt x="1121364" y="188643"/>
                  <a:pt x="1119725" y="182602"/>
                  <a:pt x="1119725" y="175880"/>
                </a:cubicBezTo>
                <a:cubicBezTo>
                  <a:pt x="1119725" y="175880"/>
                  <a:pt x="1119725" y="75021"/>
                  <a:pt x="1119725" y="75021"/>
                </a:cubicBezTo>
                <a:lnTo>
                  <a:pt x="1144629" y="75021"/>
                </a:lnTo>
                <a:lnTo>
                  <a:pt x="1144629" y="56655"/>
                </a:lnTo>
                <a:lnTo>
                  <a:pt x="1119725" y="56655"/>
                </a:lnTo>
                <a:lnTo>
                  <a:pt x="1119725" y="8716"/>
                </a:lnTo>
                <a:lnTo>
                  <a:pt x="1096689" y="8716"/>
                </a:lnTo>
                <a:close/>
                <a:moveTo>
                  <a:pt x="268024" y="53853"/>
                </a:moveTo>
                <a:cubicBezTo>
                  <a:pt x="248627" y="53853"/>
                  <a:pt x="232187" y="61669"/>
                  <a:pt x="220707" y="76266"/>
                </a:cubicBezTo>
                <a:cubicBezTo>
                  <a:pt x="210054" y="89889"/>
                  <a:pt x="204209" y="109135"/>
                  <a:pt x="204209" y="130431"/>
                </a:cubicBezTo>
                <a:cubicBezTo>
                  <a:pt x="204209" y="151747"/>
                  <a:pt x="210054" y="170957"/>
                  <a:pt x="220707" y="184596"/>
                </a:cubicBezTo>
                <a:cubicBezTo>
                  <a:pt x="232187" y="199232"/>
                  <a:pt x="248627" y="207009"/>
                  <a:pt x="268024" y="207009"/>
                </a:cubicBezTo>
                <a:cubicBezTo>
                  <a:pt x="287501" y="207009"/>
                  <a:pt x="303891" y="199232"/>
                  <a:pt x="315341" y="184596"/>
                </a:cubicBezTo>
                <a:cubicBezTo>
                  <a:pt x="325996" y="170957"/>
                  <a:pt x="331840" y="151747"/>
                  <a:pt x="331840" y="130431"/>
                </a:cubicBezTo>
                <a:cubicBezTo>
                  <a:pt x="331840" y="109135"/>
                  <a:pt x="325996" y="89889"/>
                  <a:pt x="315341" y="76266"/>
                </a:cubicBezTo>
                <a:cubicBezTo>
                  <a:pt x="303891" y="61669"/>
                  <a:pt x="287501" y="53853"/>
                  <a:pt x="268024" y="53853"/>
                </a:cubicBezTo>
                <a:close/>
                <a:moveTo>
                  <a:pt x="1596939" y="54165"/>
                </a:moveTo>
                <a:cubicBezTo>
                  <a:pt x="1587091" y="54165"/>
                  <a:pt x="1577938" y="55974"/>
                  <a:pt x="1570168" y="59457"/>
                </a:cubicBezTo>
                <a:cubicBezTo>
                  <a:pt x="1562564" y="62884"/>
                  <a:pt x="1555807" y="68045"/>
                  <a:pt x="1550553" y="74710"/>
                </a:cubicBezTo>
                <a:cubicBezTo>
                  <a:pt x="1540108" y="87792"/>
                  <a:pt x="1534057" y="107214"/>
                  <a:pt x="1534057" y="130742"/>
                </a:cubicBezTo>
                <a:cubicBezTo>
                  <a:pt x="1534057" y="156929"/>
                  <a:pt x="1541582" y="176910"/>
                  <a:pt x="1555226" y="190199"/>
                </a:cubicBezTo>
                <a:cubicBezTo>
                  <a:pt x="1569616" y="204247"/>
                  <a:pt x="1587957" y="207009"/>
                  <a:pt x="1600673" y="207009"/>
                </a:cubicBezTo>
                <a:cubicBezTo>
                  <a:pt x="1633728" y="207009"/>
                  <a:pt x="1649939" y="189126"/>
                  <a:pt x="1656708" y="172767"/>
                </a:cubicBezTo>
                <a:cubicBezTo>
                  <a:pt x="1656708" y="172767"/>
                  <a:pt x="1638339" y="163739"/>
                  <a:pt x="1638339" y="163739"/>
                </a:cubicBezTo>
                <a:cubicBezTo>
                  <a:pt x="1633876" y="173700"/>
                  <a:pt x="1623613" y="188954"/>
                  <a:pt x="1600673" y="188954"/>
                </a:cubicBezTo>
                <a:cubicBezTo>
                  <a:pt x="1587564" y="188954"/>
                  <a:pt x="1576840" y="183586"/>
                  <a:pt x="1569235" y="173701"/>
                </a:cubicBezTo>
                <a:cubicBezTo>
                  <a:pt x="1561886" y="164134"/>
                  <a:pt x="1557754" y="150894"/>
                  <a:pt x="1557714" y="135100"/>
                </a:cubicBezTo>
                <a:cubicBezTo>
                  <a:pt x="1557714" y="135101"/>
                  <a:pt x="1658575" y="135100"/>
                  <a:pt x="1658575" y="135100"/>
                </a:cubicBezTo>
                <a:cubicBezTo>
                  <a:pt x="1658575" y="135101"/>
                  <a:pt x="1658575" y="121092"/>
                  <a:pt x="1658575" y="121092"/>
                </a:cubicBezTo>
                <a:cubicBezTo>
                  <a:pt x="1658575" y="96895"/>
                  <a:pt x="1652131" y="78850"/>
                  <a:pt x="1640206" y="67861"/>
                </a:cubicBezTo>
                <a:cubicBezTo>
                  <a:pt x="1630056" y="58527"/>
                  <a:pt x="1615815" y="54165"/>
                  <a:pt x="1596939" y="54165"/>
                </a:cubicBezTo>
                <a:close/>
                <a:moveTo>
                  <a:pt x="503985" y="54476"/>
                </a:moveTo>
                <a:cubicBezTo>
                  <a:pt x="477994" y="54476"/>
                  <a:pt x="441104" y="71963"/>
                  <a:pt x="441104" y="130742"/>
                </a:cubicBezTo>
                <a:cubicBezTo>
                  <a:pt x="441104" y="187815"/>
                  <a:pt x="477880" y="207009"/>
                  <a:pt x="502738" y="207009"/>
                </a:cubicBezTo>
                <a:cubicBezTo>
                  <a:pt x="517248" y="207009"/>
                  <a:pt x="530431" y="198971"/>
                  <a:pt x="539470" y="187397"/>
                </a:cubicBezTo>
                <a:cubicBezTo>
                  <a:pt x="539470" y="187398"/>
                  <a:pt x="540717" y="186775"/>
                  <a:pt x="540717" y="186775"/>
                </a:cubicBezTo>
                <a:cubicBezTo>
                  <a:pt x="540717" y="186775"/>
                  <a:pt x="540717" y="214791"/>
                  <a:pt x="540717" y="214791"/>
                </a:cubicBezTo>
                <a:cubicBezTo>
                  <a:pt x="540717" y="234440"/>
                  <a:pt x="523714" y="246543"/>
                  <a:pt x="505544" y="246543"/>
                </a:cubicBezTo>
                <a:cubicBezTo>
                  <a:pt x="487876" y="246543"/>
                  <a:pt x="472239" y="243171"/>
                  <a:pt x="459471" y="237204"/>
                </a:cubicBezTo>
                <a:cubicBezTo>
                  <a:pt x="459471" y="237204"/>
                  <a:pt x="459471" y="257127"/>
                  <a:pt x="459471" y="257127"/>
                </a:cubicBezTo>
                <a:cubicBezTo>
                  <a:pt x="470224" y="261736"/>
                  <a:pt x="487722" y="264598"/>
                  <a:pt x="502738" y="264598"/>
                </a:cubicBezTo>
                <a:cubicBezTo>
                  <a:pt x="543631" y="264598"/>
                  <a:pt x="563133" y="242092"/>
                  <a:pt x="563133" y="209500"/>
                </a:cubicBezTo>
                <a:cubicBezTo>
                  <a:pt x="563133" y="209500"/>
                  <a:pt x="563133" y="57278"/>
                  <a:pt x="563133" y="57278"/>
                </a:cubicBezTo>
                <a:lnTo>
                  <a:pt x="546010" y="57278"/>
                </a:lnTo>
                <a:cubicBezTo>
                  <a:pt x="546010" y="57278"/>
                  <a:pt x="541030" y="72842"/>
                  <a:pt x="541030" y="72842"/>
                </a:cubicBezTo>
                <a:cubicBezTo>
                  <a:pt x="532577" y="61830"/>
                  <a:pt x="521511" y="54476"/>
                  <a:pt x="503985" y="54476"/>
                </a:cubicBezTo>
                <a:close/>
                <a:moveTo>
                  <a:pt x="652785" y="54476"/>
                </a:moveTo>
                <a:cubicBezTo>
                  <a:pt x="620066" y="54476"/>
                  <a:pt x="604578" y="74074"/>
                  <a:pt x="597998" y="86228"/>
                </a:cubicBezTo>
                <a:cubicBezTo>
                  <a:pt x="597998" y="86228"/>
                  <a:pt x="616361" y="95878"/>
                  <a:pt x="616361" y="95878"/>
                </a:cubicBezTo>
                <a:cubicBezTo>
                  <a:pt x="618939" y="88933"/>
                  <a:pt x="628218" y="72842"/>
                  <a:pt x="653093" y="72842"/>
                </a:cubicBezTo>
                <a:cubicBezTo>
                  <a:pt x="672708" y="72842"/>
                  <a:pt x="682670" y="81499"/>
                  <a:pt x="682670" y="98679"/>
                </a:cubicBezTo>
                <a:cubicBezTo>
                  <a:pt x="682670" y="98679"/>
                  <a:pt x="682670" y="103971"/>
                  <a:pt x="682670" y="103971"/>
                </a:cubicBezTo>
                <a:cubicBezTo>
                  <a:pt x="682670" y="103971"/>
                  <a:pt x="682829" y="105580"/>
                  <a:pt x="682357" y="106150"/>
                </a:cubicBezTo>
                <a:cubicBezTo>
                  <a:pt x="681628" y="107070"/>
                  <a:pt x="679562" y="107822"/>
                  <a:pt x="674575" y="108329"/>
                </a:cubicBezTo>
                <a:cubicBezTo>
                  <a:pt x="647110" y="111393"/>
                  <a:pt x="628855" y="115904"/>
                  <a:pt x="615427" y="124517"/>
                </a:cubicBezTo>
                <a:cubicBezTo>
                  <a:pt x="600849" y="133886"/>
                  <a:pt x="591770" y="147004"/>
                  <a:pt x="591770" y="164984"/>
                </a:cubicBezTo>
                <a:cubicBezTo>
                  <a:pt x="591770" y="177758"/>
                  <a:pt x="597952" y="188659"/>
                  <a:pt x="606092" y="196425"/>
                </a:cubicBezTo>
                <a:cubicBezTo>
                  <a:pt x="613651" y="203577"/>
                  <a:pt x="623960" y="207298"/>
                  <a:pt x="635350" y="207631"/>
                </a:cubicBezTo>
                <a:cubicBezTo>
                  <a:pt x="659599" y="208409"/>
                  <a:pt x="675560" y="198318"/>
                  <a:pt x="683290" y="186464"/>
                </a:cubicBezTo>
                <a:cubicBezTo>
                  <a:pt x="683888" y="194609"/>
                  <a:pt x="686808" y="199262"/>
                  <a:pt x="693251" y="202651"/>
                </a:cubicBezTo>
                <a:cubicBezTo>
                  <a:pt x="699302" y="205882"/>
                  <a:pt x="709224" y="205239"/>
                  <a:pt x="713487" y="204207"/>
                </a:cubicBezTo>
                <a:cubicBezTo>
                  <a:pt x="713487" y="204207"/>
                  <a:pt x="713487" y="188643"/>
                  <a:pt x="713487" y="188643"/>
                </a:cubicBezTo>
                <a:cubicBezTo>
                  <a:pt x="708353" y="188386"/>
                  <a:pt x="705080" y="185945"/>
                  <a:pt x="705080" y="179615"/>
                </a:cubicBezTo>
                <a:cubicBezTo>
                  <a:pt x="705080" y="179615"/>
                  <a:pt x="705080" y="108329"/>
                  <a:pt x="705080" y="108329"/>
                </a:cubicBezTo>
                <a:cubicBezTo>
                  <a:pt x="705080" y="108329"/>
                  <a:pt x="705080" y="98991"/>
                  <a:pt x="705080" y="98991"/>
                </a:cubicBezTo>
                <a:cubicBezTo>
                  <a:pt x="705080" y="84279"/>
                  <a:pt x="699308" y="72212"/>
                  <a:pt x="688271" y="64437"/>
                </a:cubicBezTo>
                <a:cubicBezTo>
                  <a:pt x="679169" y="57980"/>
                  <a:pt x="666458" y="54476"/>
                  <a:pt x="652785" y="54476"/>
                </a:cubicBezTo>
                <a:close/>
                <a:moveTo>
                  <a:pt x="811234" y="54476"/>
                </a:moveTo>
                <a:cubicBezTo>
                  <a:pt x="796241" y="54476"/>
                  <a:pt x="780895" y="62242"/>
                  <a:pt x="767962" y="76889"/>
                </a:cubicBezTo>
                <a:lnTo>
                  <a:pt x="767962" y="57278"/>
                </a:lnTo>
                <a:lnTo>
                  <a:pt x="744926" y="57278"/>
                </a:lnTo>
                <a:lnTo>
                  <a:pt x="744926" y="204830"/>
                </a:lnTo>
                <a:lnTo>
                  <a:pt x="767962" y="204830"/>
                </a:lnTo>
                <a:cubicBezTo>
                  <a:pt x="767962" y="204830"/>
                  <a:pt x="767962" y="95255"/>
                  <a:pt x="767962" y="95255"/>
                </a:cubicBezTo>
                <a:cubicBezTo>
                  <a:pt x="775800" y="86879"/>
                  <a:pt x="793372" y="72842"/>
                  <a:pt x="809367" y="72842"/>
                </a:cubicBezTo>
                <a:cubicBezTo>
                  <a:pt x="825397" y="72842"/>
                  <a:pt x="832398" y="80707"/>
                  <a:pt x="832398" y="98368"/>
                </a:cubicBezTo>
                <a:cubicBezTo>
                  <a:pt x="832398" y="98368"/>
                  <a:pt x="832398" y="204830"/>
                  <a:pt x="832398" y="204830"/>
                </a:cubicBezTo>
                <a:lnTo>
                  <a:pt x="855435" y="204830"/>
                </a:lnTo>
                <a:cubicBezTo>
                  <a:pt x="855435" y="204830"/>
                  <a:pt x="855435" y="97745"/>
                  <a:pt x="855435" y="97745"/>
                </a:cubicBezTo>
                <a:cubicBezTo>
                  <a:pt x="855435" y="65866"/>
                  <a:pt x="832762" y="54476"/>
                  <a:pt x="811234" y="54476"/>
                </a:cubicBezTo>
                <a:close/>
                <a:moveTo>
                  <a:pt x="1228054" y="54476"/>
                </a:moveTo>
                <a:cubicBezTo>
                  <a:pt x="1195358" y="54476"/>
                  <a:pt x="1179869" y="74074"/>
                  <a:pt x="1173266" y="86228"/>
                </a:cubicBezTo>
                <a:cubicBezTo>
                  <a:pt x="1173266" y="86228"/>
                  <a:pt x="1191635" y="95878"/>
                  <a:pt x="1191635" y="95878"/>
                </a:cubicBezTo>
                <a:cubicBezTo>
                  <a:pt x="1194219" y="88933"/>
                  <a:pt x="1203486" y="72842"/>
                  <a:pt x="1228367" y="72842"/>
                </a:cubicBezTo>
                <a:cubicBezTo>
                  <a:pt x="1247977" y="72842"/>
                  <a:pt x="1257938" y="81499"/>
                  <a:pt x="1257938" y="98679"/>
                </a:cubicBezTo>
                <a:cubicBezTo>
                  <a:pt x="1257938" y="98679"/>
                  <a:pt x="1257938" y="103971"/>
                  <a:pt x="1257938" y="103971"/>
                </a:cubicBezTo>
                <a:cubicBezTo>
                  <a:pt x="1257938" y="103971"/>
                  <a:pt x="1257779" y="105580"/>
                  <a:pt x="1257318" y="106150"/>
                </a:cubicBezTo>
                <a:cubicBezTo>
                  <a:pt x="1256600" y="107070"/>
                  <a:pt x="1254853" y="107822"/>
                  <a:pt x="1249844" y="108329"/>
                </a:cubicBezTo>
                <a:cubicBezTo>
                  <a:pt x="1222384" y="111388"/>
                  <a:pt x="1204124" y="115904"/>
                  <a:pt x="1190701" y="124517"/>
                </a:cubicBezTo>
                <a:cubicBezTo>
                  <a:pt x="1176129" y="133886"/>
                  <a:pt x="1167039" y="147004"/>
                  <a:pt x="1167039" y="164984"/>
                </a:cubicBezTo>
                <a:cubicBezTo>
                  <a:pt x="1167039" y="177758"/>
                  <a:pt x="1173215" y="188654"/>
                  <a:pt x="1181361" y="196425"/>
                </a:cubicBezTo>
                <a:cubicBezTo>
                  <a:pt x="1188925" y="203577"/>
                  <a:pt x="1199240" y="207298"/>
                  <a:pt x="1210624" y="207631"/>
                </a:cubicBezTo>
                <a:cubicBezTo>
                  <a:pt x="1234850" y="208409"/>
                  <a:pt x="1250828" y="198318"/>
                  <a:pt x="1258564" y="186464"/>
                </a:cubicBezTo>
                <a:cubicBezTo>
                  <a:pt x="1259173" y="194605"/>
                  <a:pt x="1262071" y="199262"/>
                  <a:pt x="1268526" y="202651"/>
                </a:cubicBezTo>
                <a:cubicBezTo>
                  <a:pt x="1274559" y="205882"/>
                  <a:pt x="1284487" y="205239"/>
                  <a:pt x="1288756" y="204207"/>
                </a:cubicBezTo>
                <a:cubicBezTo>
                  <a:pt x="1288756" y="204207"/>
                  <a:pt x="1288756" y="188643"/>
                  <a:pt x="1288756" y="188643"/>
                </a:cubicBezTo>
                <a:cubicBezTo>
                  <a:pt x="1283633" y="188386"/>
                  <a:pt x="1280354" y="185945"/>
                  <a:pt x="1280354" y="179615"/>
                </a:cubicBezTo>
                <a:cubicBezTo>
                  <a:pt x="1280354" y="179615"/>
                  <a:pt x="1280354" y="108329"/>
                  <a:pt x="1280354" y="108329"/>
                </a:cubicBezTo>
                <a:cubicBezTo>
                  <a:pt x="1280354" y="108329"/>
                  <a:pt x="1280354" y="98991"/>
                  <a:pt x="1280354" y="98991"/>
                </a:cubicBezTo>
                <a:cubicBezTo>
                  <a:pt x="1280354" y="84279"/>
                  <a:pt x="1274281" y="72212"/>
                  <a:pt x="1263232" y="64437"/>
                </a:cubicBezTo>
                <a:cubicBezTo>
                  <a:pt x="1254124" y="57980"/>
                  <a:pt x="1241721" y="54476"/>
                  <a:pt x="1228054" y="54476"/>
                </a:cubicBezTo>
                <a:close/>
                <a:moveTo>
                  <a:pt x="1386503" y="54476"/>
                </a:moveTo>
                <a:cubicBezTo>
                  <a:pt x="1371470" y="54476"/>
                  <a:pt x="1356169" y="62242"/>
                  <a:pt x="1343236" y="76889"/>
                </a:cubicBezTo>
                <a:lnTo>
                  <a:pt x="1343236" y="57278"/>
                </a:lnTo>
                <a:lnTo>
                  <a:pt x="1320200" y="57278"/>
                </a:lnTo>
                <a:lnTo>
                  <a:pt x="1320200" y="204830"/>
                </a:lnTo>
                <a:lnTo>
                  <a:pt x="1343236" y="204830"/>
                </a:lnTo>
                <a:cubicBezTo>
                  <a:pt x="1343236" y="204830"/>
                  <a:pt x="1343236" y="95255"/>
                  <a:pt x="1343236" y="95255"/>
                </a:cubicBezTo>
                <a:cubicBezTo>
                  <a:pt x="1351086" y="86874"/>
                  <a:pt x="1368624" y="72842"/>
                  <a:pt x="1384636" y="72842"/>
                </a:cubicBezTo>
                <a:cubicBezTo>
                  <a:pt x="1400642" y="72842"/>
                  <a:pt x="1407672" y="80707"/>
                  <a:pt x="1407672" y="98368"/>
                </a:cubicBezTo>
                <a:cubicBezTo>
                  <a:pt x="1407672" y="98368"/>
                  <a:pt x="1407672" y="204830"/>
                  <a:pt x="1407672" y="204830"/>
                </a:cubicBezTo>
                <a:lnTo>
                  <a:pt x="1430709" y="204830"/>
                </a:lnTo>
                <a:cubicBezTo>
                  <a:pt x="1430709" y="204830"/>
                  <a:pt x="1430709" y="97745"/>
                  <a:pt x="1430709" y="97745"/>
                </a:cubicBezTo>
                <a:cubicBezTo>
                  <a:pt x="1430709" y="65866"/>
                  <a:pt x="1408037" y="54476"/>
                  <a:pt x="1386503" y="54476"/>
                </a:cubicBezTo>
                <a:close/>
                <a:moveTo>
                  <a:pt x="432387" y="55099"/>
                </a:moveTo>
                <a:cubicBezTo>
                  <a:pt x="409015" y="55099"/>
                  <a:pt x="395164" y="64160"/>
                  <a:pt x="383203" y="85605"/>
                </a:cubicBezTo>
                <a:lnTo>
                  <a:pt x="383203" y="84049"/>
                </a:lnTo>
                <a:lnTo>
                  <a:pt x="383203" y="57278"/>
                </a:lnTo>
                <a:lnTo>
                  <a:pt x="360167" y="57278"/>
                </a:lnTo>
                <a:lnTo>
                  <a:pt x="360167" y="204519"/>
                </a:lnTo>
                <a:lnTo>
                  <a:pt x="383203" y="204519"/>
                </a:lnTo>
                <a:cubicBezTo>
                  <a:pt x="383203" y="204519"/>
                  <a:pt x="383203" y="121092"/>
                  <a:pt x="383203" y="121092"/>
                </a:cubicBezTo>
                <a:cubicBezTo>
                  <a:pt x="388890" y="90786"/>
                  <a:pt x="404935" y="76578"/>
                  <a:pt x="432387" y="76578"/>
                </a:cubicBezTo>
                <a:cubicBezTo>
                  <a:pt x="432387" y="76578"/>
                  <a:pt x="432387" y="55099"/>
                  <a:pt x="432387" y="55099"/>
                </a:cubicBezTo>
                <a:close/>
                <a:moveTo>
                  <a:pt x="1674137" y="56966"/>
                </a:moveTo>
                <a:lnTo>
                  <a:pt x="1725504" y="203273"/>
                </a:lnTo>
                <a:cubicBezTo>
                  <a:pt x="1725504" y="203273"/>
                  <a:pt x="1725504" y="204519"/>
                  <a:pt x="1725504" y="204519"/>
                </a:cubicBezTo>
                <a:cubicBezTo>
                  <a:pt x="1722436" y="218540"/>
                  <a:pt x="1713556" y="235850"/>
                  <a:pt x="1705581" y="241251"/>
                </a:cubicBezTo>
                <a:cubicBezTo>
                  <a:pt x="1698534" y="246032"/>
                  <a:pt x="1690906" y="246543"/>
                  <a:pt x="1685032" y="246543"/>
                </a:cubicBezTo>
                <a:cubicBezTo>
                  <a:pt x="1682203" y="246543"/>
                  <a:pt x="1676346" y="245586"/>
                  <a:pt x="1673830" y="244986"/>
                </a:cubicBezTo>
                <a:cubicBezTo>
                  <a:pt x="1673830" y="244986"/>
                  <a:pt x="1673830" y="262730"/>
                  <a:pt x="1673830" y="262730"/>
                </a:cubicBezTo>
                <a:cubicBezTo>
                  <a:pt x="1677017" y="263512"/>
                  <a:pt x="1684372" y="264909"/>
                  <a:pt x="1689079" y="264909"/>
                </a:cubicBezTo>
                <a:cubicBezTo>
                  <a:pt x="1700060" y="264909"/>
                  <a:pt x="1709315" y="262161"/>
                  <a:pt x="1717096" y="256505"/>
                </a:cubicBezTo>
                <a:cubicBezTo>
                  <a:pt x="1726415" y="249733"/>
                  <a:pt x="1736735" y="232083"/>
                  <a:pt x="1741693" y="216971"/>
                </a:cubicBezTo>
                <a:cubicBezTo>
                  <a:pt x="1741693" y="216971"/>
                  <a:pt x="1793054" y="56966"/>
                  <a:pt x="1793054" y="56966"/>
                </a:cubicBezTo>
                <a:lnTo>
                  <a:pt x="1770643" y="56966"/>
                </a:lnTo>
                <a:lnTo>
                  <a:pt x="1737019" y="170276"/>
                </a:lnTo>
                <a:lnTo>
                  <a:pt x="1736712" y="172767"/>
                </a:lnTo>
                <a:lnTo>
                  <a:pt x="1736086" y="170276"/>
                </a:lnTo>
                <a:lnTo>
                  <a:pt x="1696553" y="56966"/>
                </a:lnTo>
                <a:lnTo>
                  <a:pt x="1674137" y="56966"/>
                </a:lnTo>
                <a:close/>
                <a:moveTo>
                  <a:pt x="268024" y="72220"/>
                </a:moveTo>
                <a:cubicBezTo>
                  <a:pt x="292823" y="72220"/>
                  <a:pt x="307559" y="93986"/>
                  <a:pt x="307559" y="130431"/>
                </a:cubicBezTo>
                <a:cubicBezTo>
                  <a:pt x="307558" y="166886"/>
                  <a:pt x="292823" y="188643"/>
                  <a:pt x="268024" y="188643"/>
                </a:cubicBezTo>
                <a:cubicBezTo>
                  <a:pt x="243265" y="188643"/>
                  <a:pt x="228490" y="166886"/>
                  <a:pt x="228490" y="130431"/>
                </a:cubicBezTo>
                <a:cubicBezTo>
                  <a:pt x="228490" y="93986"/>
                  <a:pt x="243265" y="72220"/>
                  <a:pt x="268024" y="72220"/>
                </a:cubicBezTo>
                <a:close/>
                <a:moveTo>
                  <a:pt x="505544" y="72531"/>
                </a:moveTo>
                <a:cubicBezTo>
                  <a:pt x="518540" y="72531"/>
                  <a:pt x="529947" y="78146"/>
                  <a:pt x="540717" y="91520"/>
                </a:cubicBezTo>
                <a:cubicBezTo>
                  <a:pt x="540717" y="91520"/>
                  <a:pt x="540717" y="161872"/>
                  <a:pt x="540717" y="161872"/>
                </a:cubicBezTo>
                <a:cubicBezTo>
                  <a:pt x="534757" y="178841"/>
                  <a:pt x="517680" y="188643"/>
                  <a:pt x="505544" y="188643"/>
                </a:cubicBezTo>
                <a:cubicBezTo>
                  <a:pt x="481785" y="188643"/>
                  <a:pt x="465386" y="173851"/>
                  <a:pt x="465386" y="129497"/>
                </a:cubicBezTo>
                <a:cubicBezTo>
                  <a:pt x="465386" y="92202"/>
                  <a:pt x="480106" y="72531"/>
                  <a:pt x="505544" y="72531"/>
                </a:cubicBezTo>
                <a:close/>
                <a:moveTo>
                  <a:pt x="1597560" y="72531"/>
                </a:moveTo>
                <a:cubicBezTo>
                  <a:pt x="1623954" y="72531"/>
                  <a:pt x="1635754" y="86487"/>
                  <a:pt x="1635851" y="116734"/>
                </a:cubicBezTo>
                <a:cubicBezTo>
                  <a:pt x="1635851" y="116734"/>
                  <a:pt x="1558340" y="116734"/>
                  <a:pt x="1558340" y="116734"/>
                </a:cubicBezTo>
                <a:cubicBezTo>
                  <a:pt x="1560344" y="86511"/>
                  <a:pt x="1573009" y="72531"/>
                  <a:pt x="1597560" y="72531"/>
                </a:cubicBezTo>
                <a:close/>
                <a:moveTo>
                  <a:pt x="683290" y="124517"/>
                </a:moveTo>
                <a:cubicBezTo>
                  <a:pt x="683290" y="124517"/>
                  <a:pt x="683290" y="161872"/>
                  <a:pt x="683290" y="161872"/>
                </a:cubicBezTo>
                <a:cubicBezTo>
                  <a:pt x="682231" y="174768"/>
                  <a:pt x="658130" y="190377"/>
                  <a:pt x="638464" y="189265"/>
                </a:cubicBezTo>
                <a:cubicBezTo>
                  <a:pt x="627614" y="188670"/>
                  <a:pt x="617163" y="179934"/>
                  <a:pt x="616053" y="165607"/>
                </a:cubicBezTo>
                <a:cubicBezTo>
                  <a:pt x="614249" y="141665"/>
                  <a:pt x="632242" y="131725"/>
                  <a:pt x="672395" y="127318"/>
                </a:cubicBezTo>
                <a:cubicBezTo>
                  <a:pt x="675190" y="127062"/>
                  <a:pt x="680592" y="126071"/>
                  <a:pt x="683290" y="124517"/>
                </a:cubicBezTo>
                <a:close/>
                <a:moveTo>
                  <a:pt x="1258564" y="124517"/>
                </a:moveTo>
                <a:cubicBezTo>
                  <a:pt x="1258564" y="124517"/>
                  <a:pt x="1258564" y="161872"/>
                  <a:pt x="1258564" y="161872"/>
                </a:cubicBezTo>
                <a:cubicBezTo>
                  <a:pt x="1257500" y="174762"/>
                  <a:pt x="1233399" y="190377"/>
                  <a:pt x="1213738" y="189265"/>
                </a:cubicBezTo>
                <a:cubicBezTo>
                  <a:pt x="1202906" y="188666"/>
                  <a:pt x="1192403" y="179929"/>
                  <a:pt x="1191322" y="165607"/>
                </a:cubicBezTo>
                <a:cubicBezTo>
                  <a:pt x="1189495" y="141665"/>
                  <a:pt x="1207505" y="131725"/>
                  <a:pt x="1247669" y="127318"/>
                </a:cubicBezTo>
                <a:cubicBezTo>
                  <a:pt x="1250441" y="127062"/>
                  <a:pt x="1255883" y="126071"/>
                  <a:pt x="1258564" y="124517"/>
                </a:cubicBezTo>
                <a:close/>
              </a:path>
            </a:pathLst>
          </a:custGeom>
          <a:solidFill>
            <a:srgbClr val="000000"/>
          </a:solidFill>
          <a:ln w="505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491A9F-1AAE-43BE-9CA6-7BEFD5F2EBBA}"/>
              </a:ext>
            </a:extLst>
          </p:cNvPr>
          <p:cNvSpPr/>
          <p:nvPr userDrawn="1"/>
        </p:nvSpPr>
        <p:spPr>
          <a:xfrm>
            <a:off x="285750" y="547553"/>
            <a:ext cx="45721" cy="6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294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3984" userDrawn="1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71715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2438" b="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700"/>
            <a:ext cx="11274553" cy="366712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sz="1138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697CEA55-22C2-4E80-A3B2-02AAD005E005}"/>
              </a:ext>
            </a:extLst>
          </p:cNvPr>
          <p:cNvSpPr txBox="1">
            <a:spLocks/>
          </p:cNvSpPr>
          <p:nvPr userDrawn="1"/>
        </p:nvSpPr>
        <p:spPr>
          <a:xfrm>
            <a:off x="495302" y="6546921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marL="0" marR="0" lvl="0" indent="0" algn="r" defTabSz="742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466EBF8-1C11-424D-9A1F-CD954323A880}"/>
              </a:ext>
            </a:extLst>
          </p:cNvPr>
          <p:cNvSpPr txBox="1">
            <a:spLocks/>
          </p:cNvSpPr>
          <p:nvPr userDrawn="1"/>
        </p:nvSpPr>
        <p:spPr>
          <a:xfrm>
            <a:off x="492876" y="6515092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5110E-A93C-E24B-BA01-8EFF0EF70079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2C3A85-21B6-4D6B-BEF8-EF98BC40AE9D}"/>
              </a:ext>
            </a:extLst>
          </p:cNvPr>
          <p:cNvCxnSpPr>
            <a:cxnSpLocks/>
          </p:cNvCxnSpPr>
          <p:nvPr userDrawn="1"/>
        </p:nvCxnSpPr>
        <p:spPr>
          <a:xfrm>
            <a:off x="2888834" y="6618774"/>
            <a:ext cx="64837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17EEE2FE-6C44-4097-8687-AE36B28B3F74}"/>
              </a:ext>
            </a:extLst>
          </p:cNvPr>
          <p:cNvGrpSpPr/>
          <p:nvPr userDrawn="1"/>
        </p:nvGrpSpPr>
        <p:grpSpPr>
          <a:xfrm>
            <a:off x="9467850" y="6493399"/>
            <a:ext cx="2274095" cy="258835"/>
            <a:chOff x="9467849" y="6493397"/>
            <a:chExt cx="2274095" cy="258835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8D6E3A69-A9BB-4EE2-A32E-AA13F4B2D4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53512" y="6493397"/>
              <a:ext cx="888432" cy="258835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ECFAF82-3C37-43C3-AE8C-AE2F92650B7E}"/>
                </a:ext>
              </a:extLst>
            </p:cNvPr>
            <p:cNvCxnSpPr/>
            <p:nvPr userDrawn="1"/>
          </p:nvCxnSpPr>
          <p:spPr>
            <a:xfrm>
              <a:off x="10784366" y="6493397"/>
              <a:ext cx="0" cy="2588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EA7BF4-D8DD-4B20-A7F8-1F36625E55B2}"/>
                </a:ext>
              </a:extLst>
            </p:cNvPr>
            <p:cNvSpPr/>
            <p:nvPr userDrawn="1"/>
          </p:nvSpPr>
          <p:spPr>
            <a:xfrm>
              <a:off x="9467849" y="6543762"/>
              <a:ext cx="1247371" cy="182154"/>
            </a:xfrm>
            <a:custGeom>
              <a:avLst/>
              <a:gdLst>
                <a:gd name="connsiteX0" fmla="*/ 1471175 w 1793053"/>
                <a:gd name="connsiteY0" fmla="*/ 0 h 261840"/>
                <a:gd name="connsiteX1" fmla="*/ 1471175 w 1793053"/>
                <a:gd name="connsiteY1" fmla="*/ 183973 h 261840"/>
                <a:gd name="connsiteX2" fmla="*/ 1480823 w 1793053"/>
                <a:gd name="connsiteY2" fmla="*/ 201717 h 261840"/>
                <a:gd name="connsiteX3" fmla="*/ 1504173 w 1793053"/>
                <a:gd name="connsiteY3" fmla="*/ 207009 h 261840"/>
                <a:gd name="connsiteX4" fmla="*/ 1519428 w 1793053"/>
                <a:gd name="connsiteY4" fmla="*/ 204830 h 261840"/>
                <a:gd name="connsiteX5" fmla="*/ 1519428 w 1793053"/>
                <a:gd name="connsiteY5" fmla="*/ 188331 h 261840"/>
                <a:gd name="connsiteX6" fmla="*/ 1511954 w 1793053"/>
                <a:gd name="connsiteY6" fmla="*/ 188643 h 261840"/>
                <a:gd name="connsiteX7" fmla="*/ 1494211 w 1793053"/>
                <a:gd name="connsiteY7" fmla="*/ 175880 h 261840"/>
                <a:gd name="connsiteX8" fmla="*/ 1494211 w 1793053"/>
                <a:gd name="connsiteY8" fmla="*/ 0 h 261840"/>
                <a:gd name="connsiteX9" fmla="*/ 1471175 w 1793053"/>
                <a:gd name="connsiteY9" fmla="*/ 0 h 261840"/>
                <a:gd name="connsiteX10" fmla="*/ 984626 w 1793053"/>
                <a:gd name="connsiteY10" fmla="*/ 1868 h 261840"/>
                <a:gd name="connsiteX11" fmla="*/ 940420 w 1793053"/>
                <a:gd name="connsiteY11" fmla="*/ 17121 h 261840"/>
                <a:gd name="connsiteX12" fmla="*/ 923610 w 1793053"/>
                <a:gd name="connsiteY12" fmla="*/ 54165 h 261840"/>
                <a:gd name="connsiteX13" fmla="*/ 943220 w 1793053"/>
                <a:gd name="connsiteY13" fmla="*/ 91831 h 261840"/>
                <a:gd name="connsiteX14" fmla="*/ 985246 w 1793053"/>
                <a:gd name="connsiteY14" fmla="*/ 111131 h 261840"/>
                <a:gd name="connsiteX15" fmla="*/ 1035366 w 1793053"/>
                <a:gd name="connsiteY15" fmla="*/ 152222 h 261840"/>
                <a:gd name="connsiteX16" fmla="*/ 1025092 w 1793053"/>
                <a:gd name="connsiteY16" fmla="*/ 177747 h 261840"/>
                <a:gd name="connsiteX17" fmla="*/ 993027 w 1793053"/>
                <a:gd name="connsiteY17" fmla="*/ 187709 h 261840"/>
                <a:gd name="connsiteX18" fmla="*/ 940420 w 1793053"/>
                <a:gd name="connsiteY18" fmla="*/ 147552 h 261840"/>
                <a:gd name="connsiteX19" fmla="*/ 918317 w 1793053"/>
                <a:gd name="connsiteY19" fmla="*/ 153467 h 261840"/>
                <a:gd name="connsiteX20" fmla="*/ 942907 w 1793053"/>
                <a:gd name="connsiteY20" fmla="*/ 190199 h 261840"/>
                <a:gd name="connsiteX21" fmla="*/ 991781 w 1793053"/>
                <a:gd name="connsiteY21" fmla="*/ 207320 h 261840"/>
                <a:gd name="connsiteX22" fmla="*/ 1045328 w 1793053"/>
                <a:gd name="connsiteY22" fmla="*/ 188954 h 261840"/>
                <a:gd name="connsiteX23" fmla="*/ 1060270 w 1793053"/>
                <a:gd name="connsiteY23" fmla="*/ 148486 h 261840"/>
                <a:gd name="connsiteX24" fmla="*/ 1039413 w 1793053"/>
                <a:gd name="connsiteY24" fmla="*/ 109575 h 261840"/>
                <a:gd name="connsiteX25" fmla="*/ 996141 w 1793053"/>
                <a:gd name="connsiteY25" fmla="*/ 89963 h 261840"/>
                <a:gd name="connsiteX26" fmla="*/ 947580 w 1793053"/>
                <a:gd name="connsiteY26" fmla="*/ 52297 h 261840"/>
                <a:gd name="connsiteX27" fmla="*/ 957229 w 1793053"/>
                <a:gd name="connsiteY27" fmla="*/ 29573 h 261840"/>
                <a:gd name="connsiteX28" fmla="*/ 983999 w 1793053"/>
                <a:gd name="connsiteY28" fmla="*/ 21479 h 261840"/>
                <a:gd name="connsiteX29" fmla="*/ 1015130 w 1793053"/>
                <a:gd name="connsiteY29" fmla="*/ 31440 h 261840"/>
                <a:gd name="connsiteX30" fmla="*/ 1030693 w 1793053"/>
                <a:gd name="connsiteY30" fmla="*/ 56344 h 261840"/>
                <a:gd name="connsiteX31" fmla="*/ 1052175 w 1793053"/>
                <a:gd name="connsiteY31" fmla="*/ 53542 h 261840"/>
                <a:gd name="connsiteX32" fmla="*/ 984626 w 1793053"/>
                <a:gd name="connsiteY32" fmla="*/ 1868 h 261840"/>
                <a:gd name="connsiteX33" fmla="*/ 0 w 1793053"/>
                <a:gd name="connsiteY33" fmla="*/ 4669 h 261840"/>
                <a:gd name="connsiteX34" fmla="*/ 0 w 1793053"/>
                <a:gd name="connsiteY34" fmla="*/ 204519 h 261840"/>
                <a:gd name="connsiteX35" fmla="*/ 23036 w 1793053"/>
                <a:gd name="connsiteY35" fmla="*/ 204519 h 261840"/>
                <a:gd name="connsiteX36" fmla="*/ 23036 w 1793053"/>
                <a:gd name="connsiteY36" fmla="*/ 21790 h 261840"/>
                <a:gd name="connsiteX37" fmla="*/ 23659 w 1793053"/>
                <a:gd name="connsiteY37" fmla="*/ 22413 h 261840"/>
                <a:gd name="connsiteX38" fmla="*/ 78446 w 1793053"/>
                <a:gd name="connsiteY38" fmla="*/ 204519 h 261840"/>
                <a:gd name="connsiteX39" fmla="*/ 96190 w 1793053"/>
                <a:gd name="connsiteY39" fmla="*/ 204519 h 261840"/>
                <a:gd name="connsiteX40" fmla="*/ 151289 w 1793053"/>
                <a:gd name="connsiteY40" fmla="*/ 22413 h 261840"/>
                <a:gd name="connsiteX41" fmla="*/ 151600 w 1793053"/>
                <a:gd name="connsiteY41" fmla="*/ 21790 h 261840"/>
                <a:gd name="connsiteX42" fmla="*/ 151600 w 1793053"/>
                <a:gd name="connsiteY42" fmla="*/ 204519 h 261840"/>
                <a:gd name="connsiteX43" fmla="*/ 174636 w 1793053"/>
                <a:gd name="connsiteY43" fmla="*/ 204519 h 261840"/>
                <a:gd name="connsiteX44" fmla="*/ 174636 w 1793053"/>
                <a:gd name="connsiteY44" fmla="*/ 4669 h 261840"/>
                <a:gd name="connsiteX45" fmla="*/ 136347 w 1793053"/>
                <a:gd name="connsiteY45" fmla="*/ 4669 h 261840"/>
                <a:gd name="connsiteX46" fmla="*/ 87474 w 1793053"/>
                <a:gd name="connsiteY46" fmla="*/ 165296 h 261840"/>
                <a:gd name="connsiteX47" fmla="*/ 87474 w 1793053"/>
                <a:gd name="connsiteY47" fmla="*/ 165918 h 261840"/>
                <a:gd name="connsiteX48" fmla="*/ 87162 w 1793053"/>
                <a:gd name="connsiteY48" fmla="*/ 165296 h 261840"/>
                <a:gd name="connsiteX49" fmla="*/ 38289 w 1793053"/>
                <a:gd name="connsiteY49" fmla="*/ 4669 h 261840"/>
                <a:gd name="connsiteX50" fmla="*/ 0 w 1793053"/>
                <a:gd name="connsiteY50" fmla="*/ 4669 h 261840"/>
                <a:gd name="connsiteX51" fmla="*/ 1096689 w 1793053"/>
                <a:gd name="connsiteY51" fmla="*/ 8716 h 261840"/>
                <a:gd name="connsiteX52" fmla="*/ 1096689 w 1793053"/>
                <a:gd name="connsiteY52" fmla="*/ 56655 h 261840"/>
                <a:gd name="connsiteX53" fmla="*/ 1074586 w 1793053"/>
                <a:gd name="connsiteY53" fmla="*/ 56655 h 261840"/>
                <a:gd name="connsiteX54" fmla="*/ 1074586 w 1793053"/>
                <a:gd name="connsiteY54" fmla="*/ 75021 h 261840"/>
                <a:gd name="connsiteX55" fmla="*/ 1096689 w 1793053"/>
                <a:gd name="connsiteY55" fmla="*/ 75021 h 261840"/>
                <a:gd name="connsiteX56" fmla="*/ 1096689 w 1793053"/>
                <a:gd name="connsiteY56" fmla="*/ 183973 h 261840"/>
                <a:gd name="connsiteX57" fmla="*/ 1105716 w 1793053"/>
                <a:gd name="connsiteY57" fmla="*/ 201717 h 261840"/>
                <a:gd name="connsiteX58" fmla="*/ 1129066 w 1793053"/>
                <a:gd name="connsiteY58" fmla="*/ 207009 h 261840"/>
                <a:gd name="connsiteX59" fmla="*/ 1144629 w 1793053"/>
                <a:gd name="connsiteY59" fmla="*/ 204830 h 261840"/>
                <a:gd name="connsiteX60" fmla="*/ 1144629 w 1793053"/>
                <a:gd name="connsiteY60" fmla="*/ 188331 h 261840"/>
                <a:gd name="connsiteX61" fmla="*/ 1136847 w 1793053"/>
                <a:gd name="connsiteY61" fmla="*/ 188643 h 261840"/>
                <a:gd name="connsiteX62" fmla="*/ 1119725 w 1793053"/>
                <a:gd name="connsiteY62" fmla="*/ 175880 h 261840"/>
                <a:gd name="connsiteX63" fmla="*/ 1119725 w 1793053"/>
                <a:gd name="connsiteY63" fmla="*/ 75021 h 261840"/>
                <a:gd name="connsiteX64" fmla="*/ 1144629 w 1793053"/>
                <a:gd name="connsiteY64" fmla="*/ 75021 h 261840"/>
                <a:gd name="connsiteX65" fmla="*/ 1144629 w 1793053"/>
                <a:gd name="connsiteY65" fmla="*/ 56655 h 261840"/>
                <a:gd name="connsiteX66" fmla="*/ 1119725 w 1793053"/>
                <a:gd name="connsiteY66" fmla="*/ 56655 h 261840"/>
                <a:gd name="connsiteX67" fmla="*/ 1119725 w 1793053"/>
                <a:gd name="connsiteY67" fmla="*/ 8716 h 261840"/>
                <a:gd name="connsiteX68" fmla="*/ 1096689 w 1793053"/>
                <a:gd name="connsiteY68" fmla="*/ 8716 h 261840"/>
                <a:gd name="connsiteX69" fmla="*/ 268024 w 1793053"/>
                <a:gd name="connsiteY69" fmla="*/ 53853 h 261840"/>
                <a:gd name="connsiteX70" fmla="*/ 220707 w 1793053"/>
                <a:gd name="connsiteY70" fmla="*/ 76266 h 261840"/>
                <a:gd name="connsiteX71" fmla="*/ 204209 w 1793053"/>
                <a:gd name="connsiteY71" fmla="*/ 130431 h 261840"/>
                <a:gd name="connsiteX72" fmla="*/ 220707 w 1793053"/>
                <a:gd name="connsiteY72" fmla="*/ 184596 h 261840"/>
                <a:gd name="connsiteX73" fmla="*/ 268024 w 1793053"/>
                <a:gd name="connsiteY73" fmla="*/ 207009 h 261840"/>
                <a:gd name="connsiteX74" fmla="*/ 315341 w 1793053"/>
                <a:gd name="connsiteY74" fmla="*/ 184596 h 261840"/>
                <a:gd name="connsiteX75" fmla="*/ 331840 w 1793053"/>
                <a:gd name="connsiteY75" fmla="*/ 130431 h 261840"/>
                <a:gd name="connsiteX76" fmla="*/ 315341 w 1793053"/>
                <a:gd name="connsiteY76" fmla="*/ 76266 h 261840"/>
                <a:gd name="connsiteX77" fmla="*/ 268024 w 1793053"/>
                <a:gd name="connsiteY77" fmla="*/ 53853 h 261840"/>
                <a:gd name="connsiteX78" fmla="*/ 1596939 w 1793053"/>
                <a:gd name="connsiteY78" fmla="*/ 54165 h 261840"/>
                <a:gd name="connsiteX79" fmla="*/ 1570168 w 1793053"/>
                <a:gd name="connsiteY79" fmla="*/ 59457 h 261840"/>
                <a:gd name="connsiteX80" fmla="*/ 1550553 w 1793053"/>
                <a:gd name="connsiteY80" fmla="*/ 74710 h 261840"/>
                <a:gd name="connsiteX81" fmla="*/ 1534057 w 1793053"/>
                <a:gd name="connsiteY81" fmla="*/ 130742 h 261840"/>
                <a:gd name="connsiteX82" fmla="*/ 1555226 w 1793053"/>
                <a:gd name="connsiteY82" fmla="*/ 190199 h 261840"/>
                <a:gd name="connsiteX83" fmla="*/ 1600673 w 1793053"/>
                <a:gd name="connsiteY83" fmla="*/ 207009 h 261840"/>
                <a:gd name="connsiteX84" fmla="*/ 1656708 w 1793053"/>
                <a:gd name="connsiteY84" fmla="*/ 172767 h 261840"/>
                <a:gd name="connsiteX85" fmla="*/ 1638339 w 1793053"/>
                <a:gd name="connsiteY85" fmla="*/ 163739 h 261840"/>
                <a:gd name="connsiteX86" fmla="*/ 1600673 w 1793053"/>
                <a:gd name="connsiteY86" fmla="*/ 188954 h 261840"/>
                <a:gd name="connsiteX87" fmla="*/ 1569235 w 1793053"/>
                <a:gd name="connsiteY87" fmla="*/ 173701 h 261840"/>
                <a:gd name="connsiteX88" fmla="*/ 1557714 w 1793053"/>
                <a:gd name="connsiteY88" fmla="*/ 135100 h 261840"/>
                <a:gd name="connsiteX89" fmla="*/ 1658575 w 1793053"/>
                <a:gd name="connsiteY89" fmla="*/ 135100 h 261840"/>
                <a:gd name="connsiteX90" fmla="*/ 1658575 w 1793053"/>
                <a:gd name="connsiteY90" fmla="*/ 121092 h 261840"/>
                <a:gd name="connsiteX91" fmla="*/ 1640206 w 1793053"/>
                <a:gd name="connsiteY91" fmla="*/ 67861 h 261840"/>
                <a:gd name="connsiteX92" fmla="*/ 1596939 w 1793053"/>
                <a:gd name="connsiteY92" fmla="*/ 54165 h 261840"/>
                <a:gd name="connsiteX93" fmla="*/ 503985 w 1793053"/>
                <a:gd name="connsiteY93" fmla="*/ 54476 h 261840"/>
                <a:gd name="connsiteX94" fmla="*/ 441104 w 1793053"/>
                <a:gd name="connsiteY94" fmla="*/ 130742 h 261840"/>
                <a:gd name="connsiteX95" fmla="*/ 502738 w 1793053"/>
                <a:gd name="connsiteY95" fmla="*/ 207009 h 261840"/>
                <a:gd name="connsiteX96" fmla="*/ 539470 w 1793053"/>
                <a:gd name="connsiteY96" fmla="*/ 187397 h 261840"/>
                <a:gd name="connsiteX97" fmla="*/ 540717 w 1793053"/>
                <a:gd name="connsiteY97" fmla="*/ 186775 h 261840"/>
                <a:gd name="connsiteX98" fmla="*/ 540717 w 1793053"/>
                <a:gd name="connsiteY98" fmla="*/ 214791 h 261840"/>
                <a:gd name="connsiteX99" fmla="*/ 505544 w 1793053"/>
                <a:gd name="connsiteY99" fmla="*/ 246543 h 261840"/>
                <a:gd name="connsiteX100" fmla="*/ 459471 w 1793053"/>
                <a:gd name="connsiteY100" fmla="*/ 237204 h 261840"/>
                <a:gd name="connsiteX101" fmla="*/ 459471 w 1793053"/>
                <a:gd name="connsiteY101" fmla="*/ 257127 h 261840"/>
                <a:gd name="connsiteX102" fmla="*/ 502738 w 1793053"/>
                <a:gd name="connsiteY102" fmla="*/ 264598 h 261840"/>
                <a:gd name="connsiteX103" fmla="*/ 563133 w 1793053"/>
                <a:gd name="connsiteY103" fmla="*/ 209500 h 261840"/>
                <a:gd name="connsiteX104" fmla="*/ 563133 w 1793053"/>
                <a:gd name="connsiteY104" fmla="*/ 57278 h 261840"/>
                <a:gd name="connsiteX105" fmla="*/ 546010 w 1793053"/>
                <a:gd name="connsiteY105" fmla="*/ 57278 h 261840"/>
                <a:gd name="connsiteX106" fmla="*/ 541030 w 1793053"/>
                <a:gd name="connsiteY106" fmla="*/ 72842 h 261840"/>
                <a:gd name="connsiteX107" fmla="*/ 503985 w 1793053"/>
                <a:gd name="connsiteY107" fmla="*/ 54476 h 261840"/>
                <a:gd name="connsiteX108" fmla="*/ 652785 w 1793053"/>
                <a:gd name="connsiteY108" fmla="*/ 54476 h 261840"/>
                <a:gd name="connsiteX109" fmla="*/ 597998 w 1793053"/>
                <a:gd name="connsiteY109" fmla="*/ 86228 h 261840"/>
                <a:gd name="connsiteX110" fmla="*/ 616361 w 1793053"/>
                <a:gd name="connsiteY110" fmla="*/ 95878 h 261840"/>
                <a:gd name="connsiteX111" fmla="*/ 653093 w 1793053"/>
                <a:gd name="connsiteY111" fmla="*/ 72842 h 261840"/>
                <a:gd name="connsiteX112" fmla="*/ 682670 w 1793053"/>
                <a:gd name="connsiteY112" fmla="*/ 98679 h 261840"/>
                <a:gd name="connsiteX113" fmla="*/ 682670 w 1793053"/>
                <a:gd name="connsiteY113" fmla="*/ 103971 h 261840"/>
                <a:gd name="connsiteX114" fmla="*/ 682357 w 1793053"/>
                <a:gd name="connsiteY114" fmla="*/ 106150 h 261840"/>
                <a:gd name="connsiteX115" fmla="*/ 674575 w 1793053"/>
                <a:gd name="connsiteY115" fmla="*/ 108329 h 261840"/>
                <a:gd name="connsiteX116" fmla="*/ 615427 w 1793053"/>
                <a:gd name="connsiteY116" fmla="*/ 124517 h 261840"/>
                <a:gd name="connsiteX117" fmla="*/ 591770 w 1793053"/>
                <a:gd name="connsiteY117" fmla="*/ 164984 h 261840"/>
                <a:gd name="connsiteX118" fmla="*/ 606092 w 1793053"/>
                <a:gd name="connsiteY118" fmla="*/ 196425 h 261840"/>
                <a:gd name="connsiteX119" fmla="*/ 635350 w 1793053"/>
                <a:gd name="connsiteY119" fmla="*/ 207631 h 261840"/>
                <a:gd name="connsiteX120" fmla="*/ 683290 w 1793053"/>
                <a:gd name="connsiteY120" fmla="*/ 186464 h 261840"/>
                <a:gd name="connsiteX121" fmla="*/ 693251 w 1793053"/>
                <a:gd name="connsiteY121" fmla="*/ 202651 h 261840"/>
                <a:gd name="connsiteX122" fmla="*/ 713487 w 1793053"/>
                <a:gd name="connsiteY122" fmla="*/ 204207 h 261840"/>
                <a:gd name="connsiteX123" fmla="*/ 713487 w 1793053"/>
                <a:gd name="connsiteY123" fmla="*/ 188643 h 261840"/>
                <a:gd name="connsiteX124" fmla="*/ 705080 w 1793053"/>
                <a:gd name="connsiteY124" fmla="*/ 179615 h 261840"/>
                <a:gd name="connsiteX125" fmla="*/ 705080 w 1793053"/>
                <a:gd name="connsiteY125" fmla="*/ 108329 h 261840"/>
                <a:gd name="connsiteX126" fmla="*/ 705080 w 1793053"/>
                <a:gd name="connsiteY126" fmla="*/ 98991 h 261840"/>
                <a:gd name="connsiteX127" fmla="*/ 688271 w 1793053"/>
                <a:gd name="connsiteY127" fmla="*/ 64437 h 261840"/>
                <a:gd name="connsiteX128" fmla="*/ 652785 w 1793053"/>
                <a:gd name="connsiteY128" fmla="*/ 54476 h 261840"/>
                <a:gd name="connsiteX129" fmla="*/ 811234 w 1793053"/>
                <a:gd name="connsiteY129" fmla="*/ 54476 h 261840"/>
                <a:gd name="connsiteX130" fmla="*/ 767962 w 1793053"/>
                <a:gd name="connsiteY130" fmla="*/ 76889 h 261840"/>
                <a:gd name="connsiteX131" fmla="*/ 767962 w 1793053"/>
                <a:gd name="connsiteY131" fmla="*/ 57278 h 261840"/>
                <a:gd name="connsiteX132" fmla="*/ 744926 w 1793053"/>
                <a:gd name="connsiteY132" fmla="*/ 57278 h 261840"/>
                <a:gd name="connsiteX133" fmla="*/ 744926 w 1793053"/>
                <a:gd name="connsiteY133" fmla="*/ 204830 h 261840"/>
                <a:gd name="connsiteX134" fmla="*/ 767962 w 1793053"/>
                <a:gd name="connsiteY134" fmla="*/ 204830 h 261840"/>
                <a:gd name="connsiteX135" fmla="*/ 767962 w 1793053"/>
                <a:gd name="connsiteY135" fmla="*/ 95255 h 261840"/>
                <a:gd name="connsiteX136" fmla="*/ 809367 w 1793053"/>
                <a:gd name="connsiteY136" fmla="*/ 72842 h 261840"/>
                <a:gd name="connsiteX137" fmla="*/ 832398 w 1793053"/>
                <a:gd name="connsiteY137" fmla="*/ 98368 h 261840"/>
                <a:gd name="connsiteX138" fmla="*/ 832398 w 1793053"/>
                <a:gd name="connsiteY138" fmla="*/ 204830 h 261840"/>
                <a:gd name="connsiteX139" fmla="*/ 855435 w 1793053"/>
                <a:gd name="connsiteY139" fmla="*/ 204830 h 261840"/>
                <a:gd name="connsiteX140" fmla="*/ 855435 w 1793053"/>
                <a:gd name="connsiteY140" fmla="*/ 97745 h 261840"/>
                <a:gd name="connsiteX141" fmla="*/ 811234 w 1793053"/>
                <a:gd name="connsiteY141" fmla="*/ 54476 h 261840"/>
                <a:gd name="connsiteX142" fmla="*/ 1228054 w 1793053"/>
                <a:gd name="connsiteY142" fmla="*/ 54476 h 261840"/>
                <a:gd name="connsiteX143" fmla="*/ 1173266 w 1793053"/>
                <a:gd name="connsiteY143" fmla="*/ 86228 h 261840"/>
                <a:gd name="connsiteX144" fmla="*/ 1191635 w 1793053"/>
                <a:gd name="connsiteY144" fmla="*/ 95878 h 261840"/>
                <a:gd name="connsiteX145" fmla="*/ 1228367 w 1793053"/>
                <a:gd name="connsiteY145" fmla="*/ 72842 h 261840"/>
                <a:gd name="connsiteX146" fmla="*/ 1257938 w 1793053"/>
                <a:gd name="connsiteY146" fmla="*/ 98679 h 261840"/>
                <a:gd name="connsiteX147" fmla="*/ 1257938 w 1793053"/>
                <a:gd name="connsiteY147" fmla="*/ 103971 h 261840"/>
                <a:gd name="connsiteX148" fmla="*/ 1257318 w 1793053"/>
                <a:gd name="connsiteY148" fmla="*/ 106150 h 261840"/>
                <a:gd name="connsiteX149" fmla="*/ 1249844 w 1793053"/>
                <a:gd name="connsiteY149" fmla="*/ 108329 h 261840"/>
                <a:gd name="connsiteX150" fmla="*/ 1190701 w 1793053"/>
                <a:gd name="connsiteY150" fmla="*/ 124517 h 261840"/>
                <a:gd name="connsiteX151" fmla="*/ 1167039 w 1793053"/>
                <a:gd name="connsiteY151" fmla="*/ 164984 h 261840"/>
                <a:gd name="connsiteX152" fmla="*/ 1181361 w 1793053"/>
                <a:gd name="connsiteY152" fmla="*/ 196425 h 261840"/>
                <a:gd name="connsiteX153" fmla="*/ 1210624 w 1793053"/>
                <a:gd name="connsiteY153" fmla="*/ 207631 h 261840"/>
                <a:gd name="connsiteX154" fmla="*/ 1258564 w 1793053"/>
                <a:gd name="connsiteY154" fmla="*/ 186464 h 261840"/>
                <a:gd name="connsiteX155" fmla="*/ 1268526 w 1793053"/>
                <a:gd name="connsiteY155" fmla="*/ 202651 h 261840"/>
                <a:gd name="connsiteX156" fmla="*/ 1288756 w 1793053"/>
                <a:gd name="connsiteY156" fmla="*/ 204207 h 261840"/>
                <a:gd name="connsiteX157" fmla="*/ 1288756 w 1793053"/>
                <a:gd name="connsiteY157" fmla="*/ 188643 h 261840"/>
                <a:gd name="connsiteX158" fmla="*/ 1280354 w 1793053"/>
                <a:gd name="connsiteY158" fmla="*/ 179615 h 261840"/>
                <a:gd name="connsiteX159" fmla="*/ 1280354 w 1793053"/>
                <a:gd name="connsiteY159" fmla="*/ 108329 h 261840"/>
                <a:gd name="connsiteX160" fmla="*/ 1280354 w 1793053"/>
                <a:gd name="connsiteY160" fmla="*/ 98991 h 261840"/>
                <a:gd name="connsiteX161" fmla="*/ 1263232 w 1793053"/>
                <a:gd name="connsiteY161" fmla="*/ 64437 h 261840"/>
                <a:gd name="connsiteX162" fmla="*/ 1228054 w 1793053"/>
                <a:gd name="connsiteY162" fmla="*/ 54476 h 261840"/>
                <a:gd name="connsiteX163" fmla="*/ 1386503 w 1793053"/>
                <a:gd name="connsiteY163" fmla="*/ 54476 h 261840"/>
                <a:gd name="connsiteX164" fmla="*/ 1343236 w 1793053"/>
                <a:gd name="connsiteY164" fmla="*/ 76889 h 261840"/>
                <a:gd name="connsiteX165" fmla="*/ 1343236 w 1793053"/>
                <a:gd name="connsiteY165" fmla="*/ 57278 h 261840"/>
                <a:gd name="connsiteX166" fmla="*/ 1320200 w 1793053"/>
                <a:gd name="connsiteY166" fmla="*/ 57278 h 261840"/>
                <a:gd name="connsiteX167" fmla="*/ 1320200 w 1793053"/>
                <a:gd name="connsiteY167" fmla="*/ 204830 h 261840"/>
                <a:gd name="connsiteX168" fmla="*/ 1343236 w 1793053"/>
                <a:gd name="connsiteY168" fmla="*/ 204830 h 261840"/>
                <a:gd name="connsiteX169" fmla="*/ 1343236 w 1793053"/>
                <a:gd name="connsiteY169" fmla="*/ 95255 h 261840"/>
                <a:gd name="connsiteX170" fmla="*/ 1384636 w 1793053"/>
                <a:gd name="connsiteY170" fmla="*/ 72842 h 261840"/>
                <a:gd name="connsiteX171" fmla="*/ 1407672 w 1793053"/>
                <a:gd name="connsiteY171" fmla="*/ 98368 h 261840"/>
                <a:gd name="connsiteX172" fmla="*/ 1407672 w 1793053"/>
                <a:gd name="connsiteY172" fmla="*/ 204830 h 261840"/>
                <a:gd name="connsiteX173" fmla="*/ 1430709 w 1793053"/>
                <a:gd name="connsiteY173" fmla="*/ 204830 h 261840"/>
                <a:gd name="connsiteX174" fmla="*/ 1430709 w 1793053"/>
                <a:gd name="connsiteY174" fmla="*/ 97745 h 261840"/>
                <a:gd name="connsiteX175" fmla="*/ 1386503 w 1793053"/>
                <a:gd name="connsiteY175" fmla="*/ 54476 h 261840"/>
                <a:gd name="connsiteX176" fmla="*/ 432387 w 1793053"/>
                <a:gd name="connsiteY176" fmla="*/ 55099 h 261840"/>
                <a:gd name="connsiteX177" fmla="*/ 383203 w 1793053"/>
                <a:gd name="connsiteY177" fmla="*/ 85605 h 261840"/>
                <a:gd name="connsiteX178" fmla="*/ 383203 w 1793053"/>
                <a:gd name="connsiteY178" fmla="*/ 84049 h 261840"/>
                <a:gd name="connsiteX179" fmla="*/ 383203 w 1793053"/>
                <a:gd name="connsiteY179" fmla="*/ 57278 h 261840"/>
                <a:gd name="connsiteX180" fmla="*/ 360167 w 1793053"/>
                <a:gd name="connsiteY180" fmla="*/ 57278 h 261840"/>
                <a:gd name="connsiteX181" fmla="*/ 360167 w 1793053"/>
                <a:gd name="connsiteY181" fmla="*/ 204519 h 261840"/>
                <a:gd name="connsiteX182" fmla="*/ 383203 w 1793053"/>
                <a:gd name="connsiteY182" fmla="*/ 204519 h 261840"/>
                <a:gd name="connsiteX183" fmla="*/ 383203 w 1793053"/>
                <a:gd name="connsiteY183" fmla="*/ 121092 h 261840"/>
                <a:gd name="connsiteX184" fmla="*/ 432387 w 1793053"/>
                <a:gd name="connsiteY184" fmla="*/ 76578 h 261840"/>
                <a:gd name="connsiteX185" fmla="*/ 432387 w 1793053"/>
                <a:gd name="connsiteY185" fmla="*/ 55099 h 261840"/>
                <a:gd name="connsiteX186" fmla="*/ 1674137 w 1793053"/>
                <a:gd name="connsiteY186" fmla="*/ 56966 h 261840"/>
                <a:gd name="connsiteX187" fmla="*/ 1725504 w 1793053"/>
                <a:gd name="connsiteY187" fmla="*/ 203273 h 261840"/>
                <a:gd name="connsiteX188" fmla="*/ 1725504 w 1793053"/>
                <a:gd name="connsiteY188" fmla="*/ 204519 h 261840"/>
                <a:gd name="connsiteX189" fmla="*/ 1705581 w 1793053"/>
                <a:gd name="connsiteY189" fmla="*/ 241251 h 261840"/>
                <a:gd name="connsiteX190" fmla="*/ 1685032 w 1793053"/>
                <a:gd name="connsiteY190" fmla="*/ 246543 h 261840"/>
                <a:gd name="connsiteX191" fmla="*/ 1673830 w 1793053"/>
                <a:gd name="connsiteY191" fmla="*/ 244986 h 261840"/>
                <a:gd name="connsiteX192" fmla="*/ 1673830 w 1793053"/>
                <a:gd name="connsiteY192" fmla="*/ 262730 h 261840"/>
                <a:gd name="connsiteX193" fmla="*/ 1689079 w 1793053"/>
                <a:gd name="connsiteY193" fmla="*/ 264909 h 261840"/>
                <a:gd name="connsiteX194" fmla="*/ 1717096 w 1793053"/>
                <a:gd name="connsiteY194" fmla="*/ 256505 h 261840"/>
                <a:gd name="connsiteX195" fmla="*/ 1741693 w 1793053"/>
                <a:gd name="connsiteY195" fmla="*/ 216971 h 261840"/>
                <a:gd name="connsiteX196" fmla="*/ 1793054 w 1793053"/>
                <a:gd name="connsiteY196" fmla="*/ 56966 h 261840"/>
                <a:gd name="connsiteX197" fmla="*/ 1770643 w 1793053"/>
                <a:gd name="connsiteY197" fmla="*/ 56966 h 261840"/>
                <a:gd name="connsiteX198" fmla="*/ 1737019 w 1793053"/>
                <a:gd name="connsiteY198" fmla="*/ 170276 h 261840"/>
                <a:gd name="connsiteX199" fmla="*/ 1736712 w 1793053"/>
                <a:gd name="connsiteY199" fmla="*/ 172767 h 261840"/>
                <a:gd name="connsiteX200" fmla="*/ 1736086 w 1793053"/>
                <a:gd name="connsiteY200" fmla="*/ 170276 h 261840"/>
                <a:gd name="connsiteX201" fmla="*/ 1696553 w 1793053"/>
                <a:gd name="connsiteY201" fmla="*/ 56966 h 261840"/>
                <a:gd name="connsiteX202" fmla="*/ 1674137 w 1793053"/>
                <a:gd name="connsiteY202" fmla="*/ 56966 h 261840"/>
                <a:gd name="connsiteX203" fmla="*/ 268024 w 1793053"/>
                <a:gd name="connsiteY203" fmla="*/ 72220 h 261840"/>
                <a:gd name="connsiteX204" fmla="*/ 307559 w 1793053"/>
                <a:gd name="connsiteY204" fmla="*/ 130431 h 261840"/>
                <a:gd name="connsiteX205" fmla="*/ 268024 w 1793053"/>
                <a:gd name="connsiteY205" fmla="*/ 188643 h 261840"/>
                <a:gd name="connsiteX206" fmla="*/ 228490 w 1793053"/>
                <a:gd name="connsiteY206" fmla="*/ 130431 h 261840"/>
                <a:gd name="connsiteX207" fmla="*/ 268024 w 1793053"/>
                <a:gd name="connsiteY207" fmla="*/ 72220 h 261840"/>
                <a:gd name="connsiteX208" fmla="*/ 505544 w 1793053"/>
                <a:gd name="connsiteY208" fmla="*/ 72531 h 261840"/>
                <a:gd name="connsiteX209" fmla="*/ 540717 w 1793053"/>
                <a:gd name="connsiteY209" fmla="*/ 91520 h 261840"/>
                <a:gd name="connsiteX210" fmla="*/ 540717 w 1793053"/>
                <a:gd name="connsiteY210" fmla="*/ 161872 h 261840"/>
                <a:gd name="connsiteX211" fmla="*/ 505544 w 1793053"/>
                <a:gd name="connsiteY211" fmla="*/ 188643 h 261840"/>
                <a:gd name="connsiteX212" fmla="*/ 465386 w 1793053"/>
                <a:gd name="connsiteY212" fmla="*/ 129497 h 261840"/>
                <a:gd name="connsiteX213" fmla="*/ 505544 w 1793053"/>
                <a:gd name="connsiteY213" fmla="*/ 72531 h 261840"/>
                <a:gd name="connsiteX214" fmla="*/ 1597560 w 1793053"/>
                <a:gd name="connsiteY214" fmla="*/ 72531 h 261840"/>
                <a:gd name="connsiteX215" fmla="*/ 1635851 w 1793053"/>
                <a:gd name="connsiteY215" fmla="*/ 116734 h 261840"/>
                <a:gd name="connsiteX216" fmla="*/ 1558340 w 1793053"/>
                <a:gd name="connsiteY216" fmla="*/ 116734 h 261840"/>
                <a:gd name="connsiteX217" fmla="*/ 1597560 w 1793053"/>
                <a:gd name="connsiteY217" fmla="*/ 72531 h 261840"/>
                <a:gd name="connsiteX218" fmla="*/ 683290 w 1793053"/>
                <a:gd name="connsiteY218" fmla="*/ 124517 h 261840"/>
                <a:gd name="connsiteX219" fmla="*/ 683290 w 1793053"/>
                <a:gd name="connsiteY219" fmla="*/ 161872 h 261840"/>
                <a:gd name="connsiteX220" fmla="*/ 638464 w 1793053"/>
                <a:gd name="connsiteY220" fmla="*/ 189265 h 261840"/>
                <a:gd name="connsiteX221" fmla="*/ 616053 w 1793053"/>
                <a:gd name="connsiteY221" fmla="*/ 165607 h 261840"/>
                <a:gd name="connsiteX222" fmla="*/ 672395 w 1793053"/>
                <a:gd name="connsiteY222" fmla="*/ 127318 h 261840"/>
                <a:gd name="connsiteX223" fmla="*/ 683290 w 1793053"/>
                <a:gd name="connsiteY223" fmla="*/ 124517 h 261840"/>
                <a:gd name="connsiteX224" fmla="*/ 1258564 w 1793053"/>
                <a:gd name="connsiteY224" fmla="*/ 124517 h 261840"/>
                <a:gd name="connsiteX225" fmla="*/ 1258564 w 1793053"/>
                <a:gd name="connsiteY225" fmla="*/ 161872 h 261840"/>
                <a:gd name="connsiteX226" fmla="*/ 1213738 w 1793053"/>
                <a:gd name="connsiteY226" fmla="*/ 189265 h 261840"/>
                <a:gd name="connsiteX227" fmla="*/ 1191322 w 1793053"/>
                <a:gd name="connsiteY227" fmla="*/ 165607 h 261840"/>
                <a:gd name="connsiteX228" fmla="*/ 1247669 w 1793053"/>
                <a:gd name="connsiteY228" fmla="*/ 127318 h 261840"/>
                <a:gd name="connsiteX229" fmla="*/ 1258564 w 1793053"/>
                <a:gd name="connsiteY229" fmla="*/ 124517 h 2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93053" h="261840">
                  <a:moveTo>
                    <a:pt x="1471175" y="0"/>
                  </a:moveTo>
                  <a:cubicBezTo>
                    <a:pt x="1471175" y="0"/>
                    <a:pt x="1471175" y="183973"/>
                    <a:pt x="1471175" y="183973"/>
                  </a:cubicBezTo>
                  <a:cubicBezTo>
                    <a:pt x="1471175" y="193063"/>
                    <a:pt x="1475928" y="198373"/>
                    <a:pt x="1480823" y="201717"/>
                  </a:cubicBezTo>
                  <a:cubicBezTo>
                    <a:pt x="1486077" y="205243"/>
                    <a:pt x="1493784" y="207009"/>
                    <a:pt x="1504173" y="207009"/>
                  </a:cubicBezTo>
                  <a:cubicBezTo>
                    <a:pt x="1510742" y="207009"/>
                    <a:pt x="1519428" y="204830"/>
                    <a:pt x="1519428" y="204830"/>
                  </a:cubicBezTo>
                  <a:cubicBezTo>
                    <a:pt x="1519428" y="204830"/>
                    <a:pt x="1519428" y="188331"/>
                    <a:pt x="1519428" y="188331"/>
                  </a:cubicBezTo>
                  <a:cubicBezTo>
                    <a:pt x="1516821" y="188493"/>
                    <a:pt x="1514515" y="188643"/>
                    <a:pt x="1511954" y="188643"/>
                  </a:cubicBezTo>
                  <a:cubicBezTo>
                    <a:pt x="1496494" y="188643"/>
                    <a:pt x="1494211" y="182602"/>
                    <a:pt x="1494211" y="175880"/>
                  </a:cubicBezTo>
                  <a:cubicBezTo>
                    <a:pt x="1494211" y="175880"/>
                    <a:pt x="1494211" y="0"/>
                    <a:pt x="1494211" y="0"/>
                  </a:cubicBezTo>
                  <a:lnTo>
                    <a:pt x="1471175" y="0"/>
                  </a:lnTo>
                  <a:close/>
                  <a:moveTo>
                    <a:pt x="984626" y="1868"/>
                  </a:moveTo>
                  <a:cubicBezTo>
                    <a:pt x="967258" y="1868"/>
                    <a:pt x="951565" y="7314"/>
                    <a:pt x="940420" y="17121"/>
                  </a:cubicBezTo>
                  <a:cubicBezTo>
                    <a:pt x="929599" y="26687"/>
                    <a:pt x="923610" y="39891"/>
                    <a:pt x="923610" y="54165"/>
                  </a:cubicBezTo>
                  <a:cubicBezTo>
                    <a:pt x="923610" y="69884"/>
                    <a:pt x="929969" y="82167"/>
                    <a:pt x="943220" y="91831"/>
                  </a:cubicBezTo>
                  <a:cubicBezTo>
                    <a:pt x="954906" y="100364"/>
                    <a:pt x="970361" y="105874"/>
                    <a:pt x="985246" y="111131"/>
                  </a:cubicBezTo>
                  <a:cubicBezTo>
                    <a:pt x="1011117" y="120333"/>
                    <a:pt x="1035366" y="128732"/>
                    <a:pt x="1035366" y="152222"/>
                  </a:cubicBezTo>
                  <a:cubicBezTo>
                    <a:pt x="1035366" y="162668"/>
                    <a:pt x="1031808" y="171624"/>
                    <a:pt x="1025092" y="177747"/>
                  </a:cubicBezTo>
                  <a:cubicBezTo>
                    <a:pt x="1017703" y="184481"/>
                    <a:pt x="1007076" y="187709"/>
                    <a:pt x="993027" y="187709"/>
                  </a:cubicBezTo>
                  <a:cubicBezTo>
                    <a:pt x="968408" y="187709"/>
                    <a:pt x="950483" y="174077"/>
                    <a:pt x="940420" y="147552"/>
                  </a:cubicBezTo>
                  <a:cubicBezTo>
                    <a:pt x="940420" y="147552"/>
                    <a:pt x="918317" y="153467"/>
                    <a:pt x="918317" y="153467"/>
                  </a:cubicBezTo>
                  <a:cubicBezTo>
                    <a:pt x="923075" y="164224"/>
                    <a:pt x="931175" y="179748"/>
                    <a:pt x="942907" y="190199"/>
                  </a:cubicBezTo>
                  <a:cubicBezTo>
                    <a:pt x="955777" y="201742"/>
                    <a:pt x="971744" y="207320"/>
                    <a:pt x="991781" y="207320"/>
                  </a:cubicBezTo>
                  <a:cubicBezTo>
                    <a:pt x="1015512" y="207320"/>
                    <a:pt x="1033522" y="201200"/>
                    <a:pt x="1045328" y="188954"/>
                  </a:cubicBezTo>
                  <a:cubicBezTo>
                    <a:pt x="1057560" y="176206"/>
                    <a:pt x="1060270" y="159891"/>
                    <a:pt x="1060270" y="148486"/>
                  </a:cubicBezTo>
                  <a:cubicBezTo>
                    <a:pt x="1060270" y="132143"/>
                    <a:pt x="1053359" y="119523"/>
                    <a:pt x="1039413" y="109575"/>
                  </a:cubicBezTo>
                  <a:cubicBezTo>
                    <a:pt x="1027232" y="100840"/>
                    <a:pt x="1011476" y="95210"/>
                    <a:pt x="996141" y="89963"/>
                  </a:cubicBezTo>
                  <a:cubicBezTo>
                    <a:pt x="971158" y="81419"/>
                    <a:pt x="947313" y="73288"/>
                    <a:pt x="947580" y="52297"/>
                  </a:cubicBezTo>
                  <a:cubicBezTo>
                    <a:pt x="947666" y="42509"/>
                    <a:pt x="951064" y="34889"/>
                    <a:pt x="957229" y="29573"/>
                  </a:cubicBezTo>
                  <a:cubicBezTo>
                    <a:pt x="963513" y="24171"/>
                    <a:pt x="972473" y="21479"/>
                    <a:pt x="983999" y="21479"/>
                  </a:cubicBezTo>
                  <a:cubicBezTo>
                    <a:pt x="996107" y="21479"/>
                    <a:pt x="1006905" y="24864"/>
                    <a:pt x="1015130" y="31440"/>
                  </a:cubicBezTo>
                  <a:cubicBezTo>
                    <a:pt x="1022695" y="37430"/>
                    <a:pt x="1028200" y="46320"/>
                    <a:pt x="1030693" y="56344"/>
                  </a:cubicBezTo>
                  <a:cubicBezTo>
                    <a:pt x="1030693" y="56344"/>
                    <a:pt x="1052175" y="53542"/>
                    <a:pt x="1052175" y="53542"/>
                  </a:cubicBezTo>
                  <a:cubicBezTo>
                    <a:pt x="1042749" y="21416"/>
                    <a:pt x="1019718" y="1868"/>
                    <a:pt x="984626" y="1868"/>
                  </a:cubicBezTo>
                  <a:close/>
                  <a:moveTo>
                    <a:pt x="0" y="4669"/>
                  </a:moveTo>
                  <a:lnTo>
                    <a:pt x="0" y="204519"/>
                  </a:lnTo>
                  <a:lnTo>
                    <a:pt x="23036" y="204519"/>
                  </a:lnTo>
                  <a:lnTo>
                    <a:pt x="23036" y="21790"/>
                  </a:lnTo>
                  <a:lnTo>
                    <a:pt x="23659" y="22413"/>
                  </a:lnTo>
                  <a:lnTo>
                    <a:pt x="78446" y="204519"/>
                  </a:lnTo>
                  <a:lnTo>
                    <a:pt x="96190" y="204519"/>
                  </a:lnTo>
                  <a:lnTo>
                    <a:pt x="151289" y="22413"/>
                  </a:lnTo>
                  <a:lnTo>
                    <a:pt x="151600" y="21790"/>
                  </a:lnTo>
                  <a:lnTo>
                    <a:pt x="151600" y="204519"/>
                  </a:lnTo>
                  <a:lnTo>
                    <a:pt x="174636" y="204519"/>
                  </a:lnTo>
                  <a:lnTo>
                    <a:pt x="174636" y="4669"/>
                  </a:lnTo>
                  <a:lnTo>
                    <a:pt x="136347" y="4669"/>
                  </a:lnTo>
                  <a:lnTo>
                    <a:pt x="87474" y="165296"/>
                  </a:lnTo>
                  <a:lnTo>
                    <a:pt x="87474" y="165918"/>
                  </a:lnTo>
                  <a:lnTo>
                    <a:pt x="87162" y="165296"/>
                  </a:lnTo>
                  <a:lnTo>
                    <a:pt x="38289" y="4669"/>
                  </a:lnTo>
                  <a:lnTo>
                    <a:pt x="0" y="4669"/>
                  </a:lnTo>
                  <a:close/>
                  <a:moveTo>
                    <a:pt x="1096689" y="8716"/>
                  </a:moveTo>
                  <a:lnTo>
                    <a:pt x="1096689" y="56655"/>
                  </a:lnTo>
                  <a:lnTo>
                    <a:pt x="1074586" y="56655"/>
                  </a:lnTo>
                  <a:lnTo>
                    <a:pt x="1074586" y="75021"/>
                  </a:lnTo>
                  <a:cubicBezTo>
                    <a:pt x="1074586" y="75021"/>
                    <a:pt x="1096689" y="75021"/>
                    <a:pt x="1096689" y="75021"/>
                  </a:cubicBezTo>
                  <a:cubicBezTo>
                    <a:pt x="1096689" y="75021"/>
                    <a:pt x="1096689" y="177743"/>
                    <a:pt x="1096689" y="183973"/>
                  </a:cubicBezTo>
                  <a:cubicBezTo>
                    <a:pt x="1096689" y="193063"/>
                    <a:pt x="1100827" y="198373"/>
                    <a:pt x="1105716" y="201717"/>
                  </a:cubicBezTo>
                  <a:cubicBezTo>
                    <a:pt x="1110976" y="205243"/>
                    <a:pt x="1118666" y="207009"/>
                    <a:pt x="1129066" y="207009"/>
                  </a:cubicBezTo>
                  <a:cubicBezTo>
                    <a:pt x="1135640" y="207009"/>
                    <a:pt x="1144629" y="204830"/>
                    <a:pt x="1144629" y="204830"/>
                  </a:cubicBezTo>
                  <a:cubicBezTo>
                    <a:pt x="1144629" y="204830"/>
                    <a:pt x="1144629" y="188331"/>
                    <a:pt x="1144629" y="188331"/>
                  </a:cubicBezTo>
                  <a:cubicBezTo>
                    <a:pt x="1142073" y="188493"/>
                    <a:pt x="1139392" y="188643"/>
                    <a:pt x="1136847" y="188643"/>
                  </a:cubicBezTo>
                  <a:cubicBezTo>
                    <a:pt x="1121364" y="188643"/>
                    <a:pt x="1119725" y="182602"/>
                    <a:pt x="1119725" y="175880"/>
                  </a:cubicBezTo>
                  <a:cubicBezTo>
                    <a:pt x="1119725" y="175880"/>
                    <a:pt x="1119725" y="75021"/>
                    <a:pt x="1119725" y="75021"/>
                  </a:cubicBezTo>
                  <a:lnTo>
                    <a:pt x="1144629" y="75021"/>
                  </a:lnTo>
                  <a:lnTo>
                    <a:pt x="1144629" y="56655"/>
                  </a:lnTo>
                  <a:lnTo>
                    <a:pt x="1119725" y="56655"/>
                  </a:lnTo>
                  <a:lnTo>
                    <a:pt x="1119725" y="8716"/>
                  </a:lnTo>
                  <a:lnTo>
                    <a:pt x="1096689" y="8716"/>
                  </a:lnTo>
                  <a:close/>
                  <a:moveTo>
                    <a:pt x="268024" y="53853"/>
                  </a:moveTo>
                  <a:cubicBezTo>
                    <a:pt x="248627" y="53853"/>
                    <a:pt x="232187" y="61669"/>
                    <a:pt x="220707" y="76266"/>
                  </a:cubicBezTo>
                  <a:cubicBezTo>
                    <a:pt x="210054" y="89889"/>
                    <a:pt x="204209" y="109135"/>
                    <a:pt x="204209" y="130431"/>
                  </a:cubicBezTo>
                  <a:cubicBezTo>
                    <a:pt x="204209" y="151747"/>
                    <a:pt x="210054" y="170957"/>
                    <a:pt x="220707" y="184596"/>
                  </a:cubicBezTo>
                  <a:cubicBezTo>
                    <a:pt x="232187" y="199232"/>
                    <a:pt x="248627" y="207009"/>
                    <a:pt x="268024" y="207009"/>
                  </a:cubicBezTo>
                  <a:cubicBezTo>
                    <a:pt x="287501" y="207009"/>
                    <a:pt x="303891" y="199232"/>
                    <a:pt x="315341" y="184596"/>
                  </a:cubicBezTo>
                  <a:cubicBezTo>
                    <a:pt x="325996" y="170957"/>
                    <a:pt x="331840" y="151747"/>
                    <a:pt x="331840" y="130431"/>
                  </a:cubicBezTo>
                  <a:cubicBezTo>
                    <a:pt x="331840" y="109135"/>
                    <a:pt x="325996" y="89889"/>
                    <a:pt x="315341" y="76266"/>
                  </a:cubicBezTo>
                  <a:cubicBezTo>
                    <a:pt x="303891" y="61669"/>
                    <a:pt x="287501" y="53853"/>
                    <a:pt x="268024" y="53853"/>
                  </a:cubicBezTo>
                  <a:close/>
                  <a:moveTo>
                    <a:pt x="1596939" y="54165"/>
                  </a:moveTo>
                  <a:cubicBezTo>
                    <a:pt x="1587091" y="54165"/>
                    <a:pt x="1577938" y="55974"/>
                    <a:pt x="1570168" y="59457"/>
                  </a:cubicBezTo>
                  <a:cubicBezTo>
                    <a:pt x="1562564" y="62884"/>
                    <a:pt x="1555807" y="68045"/>
                    <a:pt x="1550553" y="74710"/>
                  </a:cubicBezTo>
                  <a:cubicBezTo>
                    <a:pt x="1540108" y="87792"/>
                    <a:pt x="1534057" y="107214"/>
                    <a:pt x="1534057" y="130742"/>
                  </a:cubicBezTo>
                  <a:cubicBezTo>
                    <a:pt x="1534057" y="156929"/>
                    <a:pt x="1541582" y="176910"/>
                    <a:pt x="1555226" y="190199"/>
                  </a:cubicBezTo>
                  <a:cubicBezTo>
                    <a:pt x="1569616" y="204247"/>
                    <a:pt x="1587957" y="207009"/>
                    <a:pt x="1600673" y="207009"/>
                  </a:cubicBezTo>
                  <a:cubicBezTo>
                    <a:pt x="1633728" y="207009"/>
                    <a:pt x="1649939" y="189126"/>
                    <a:pt x="1656708" y="172767"/>
                  </a:cubicBezTo>
                  <a:cubicBezTo>
                    <a:pt x="1656708" y="172767"/>
                    <a:pt x="1638339" y="163739"/>
                    <a:pt x="1638339" y="163739"/>
                  </a:cubicBezTo>
                  <a:cubicBezTo>
                    <a:pt x="1633876" y="173700"/>
                    <a:pt x="1623613" y="188954"/>
                    <a:pt x="1600673" y="188954"/>
                  </a:cubicBezTo>
                  <a:cubicBezTo>
                    <a:pt x="1587564" y="188954"/>
                    <a:pt x="1576840" y="183586"/>
                    <a:pt x="1569235" y="173701"/>
                  </a:cubicBezTo>
                  <a:cubicBezTo>
                    <a:pt x="1561886" y="164134"/>
                    <a:pt x="1557754" y="150894"/>
                    <a:pt x="1557714" y="135100"/>
                  </a:cubicBezTo>
                  <a:cubicBezTo>
                    <a:pt x="1557714" y="135101"/>
                    <a:pt x="1658575" y="135100"/>
                    <a:pt x="1658575" y="135100"/>
                  </a:cubicBezTo>
                  <a:cubicBezTo>
                    <a:pt x="1658575" y="135101"/>
                    <a:pt x="1658575" y="121092"/>
                    <a:pt x="1658575" y="121092"/>
                  </a:cubicBezTo>
                  <a:cubicBezTo>
                    <a:pt x="1658575" y="96895"/>
                    <a:pt x="1652131" y="78850"/>
                    <a:pt x="1640206" y="67861"/>
                  </a:cubicBezTo>
                  <a:cubicBezTo>
                    <a:pt x="1630056" y="58527"/>
                    <a:pt x="1615815" y="54165"/>
                    <a:pt x="1596939" y="54165"/>
                  </a:cubicBezTo>
                  <a:close/>
                  <a:moveTo>
                    <a:pt x="503985" y="54476"/>
                  </a:moveTo>
                  <a:cubicBezTo>
                    <a:pt x="477994" y="54476"/>
                    <a:pt x="441104" y="71963"/>
                    <a:pt x="441104" y="130742"/>
                  </a:cubicBezTo>
                  <a:cubicBezTo>
                    <a:pt x="441104" y="187815"/>
                    <a:pt x="477880" y="207009"/>
                    <a:pt x="502738" y="207009"/>
                  </a:cubicBezTo>
                  <a:cubicBezTo>
                    <a:pt x="517248" y="207009"/>
                    <a:pt x="530431" y="198971"/>
                    <a:pt x="539470" y="187397"/>
                  </a:cubicBezTo>
                  <a:cubicBezTo>
                    <a:pt x="539470" y="187398"/>
                    <a:pt x="540717" y="186775"/>
                    <a:pt x="540717" y="186775"/>
                  </a:cubicBezTo>
                  <a:cubicBezTo>
                    <a:pt x="540717" y="186775"/>
                    <a:pt x="540717" y="214791"/>
                    <a:pt x="540717" y="214791"/>
                  </a:cubicBezTo>
                  <a:cubicBezTo>
                    <a:pt x="540717" y="234440"/>
                    <a:pt x="523714" y="246543"/>
                    <a:pt x="505544" y="246543"/>
                  </a:cubicBezTo>
                  <a:cubicBezTo>
                    <a:pt x="487876" y="246543"/>
                    <a:pt x="472239" y="243171"/>
                    <a:pt x="459471" y="237204"/>
                  </a:cubicBezTo>
                  <a:cubicBezTo>
                    <a:pt x="459471" y="237204"/>
                    <a:pt x="459471" y="257127"/>
                    <a:pt x="459471" y="257127"/>
                  </a:cubicBezTo>
                  <a:cubicBezTo>
                    <a:pt x="470224" y="261736"/>
                    <a:pt x="487722" y="264598"/>
                    <a:pt x="502738" y="264598"/>
                  </a:cubicBezTo>
                  <a:cubicBezTo>
                    <a:pt x="543631" y="264598"/>
                    <a:pt x="563133" y="242092"/>
                    <a:pt x="563133" y="209500"/>
                  </a:cubicBezTo>
                  <a:cubicBezTo>
                    <a:pt x="563133" y="209500"/>
                    <a:pt x="563133" y="57278"/>
                    <a:pt x="563133" y="57278"/>
                  </a:cubicBezTo>
                  <a:lnTo>
                    <a:pt x="546010" y="57278"/>
                  </a:lnTo>
                  <a:cubicBezTo>
                    <a:pt x="546010" y="57278"/>
                    <a:pt x="541030" y="72842"/>
                    <a:pt x="541030" y="72842"/>
                  </a:cubicBezTo>
                  <a:cubicBezTo>
                    <a:pt x="532577" y="61830"/>
                    <a:pt x="521511" y="54476"/>
                    <a:pt x="503985" y="54476"/>
                  </a:cubicBezTo>
                  <a:close/>
                  <a:moveTo>
                    <a:pt x="652785" y="54476"/>
                  </a:moveTo>
                  <a:cubicBezTo>
                    <a:pt x="620066" y="54476"/>
                    <a:pt x="604578" y="74074"/>
                    <a:pt x="597998" y="86228"/>
                  </a:cubicBezTo>
                  <a:cubicBezTo>
                    <a:pt x="597998" y="86228"/>
                    <a:pt x="616361" y="95878"/>
                    <a:pt x="616361" y="95878"/>
                  </a:cubicBezTo>
                  <a:cubicBezTo>
                    <a:pt x="618939" y="88933"/>
                    <a:pt x="628218" y="72842"/>
                    <a:pt x="653093" y="72842"/>
                  </a:cubicBezTo>
                  <a:cubicBezTo>
                    <a:pt x="672708" y="72842"/>
                    <a:pt x="682670" y="81499"/>
                    <a:pt x="682670" y="98679"/>
                  </a:cubicBezTo>
                  <a:cubicBezTo>
                    <a:pt x="682670" y="98679"/>
                    <a:pt x="682670" y="103971"/>
                    <a:pt x="682670" y="103971"/>
                  </a:cubicBezTo>
                  <a:cubicBezTo>
                    <a:pt x="682670" y="103971"/>
                    <a:pt x="682829" y="105580"/>
                    <a:pt x="682357" y="106150"/>
                  </a:cubicBezTo>
                  <a:cubicBezTo>
                    <a:pt x="681628" y="107070"/>
                    <a:pt x="679562" y="107822"/>
                    <a:pt x="674575" y="108329"/>
                  </a:cubicBezTo>
                  <a:cubicBezTo>
                    <a:pt x="647110" y="111393"/>
                    <a:pt x="628855" y="115904"/>
                    <a:pt x="615427" y="124517"/>
                  </a:cubicBezTo>
                  <a:cubicBezTo>
                    <a:pt x="600849" y="133886"/>
                    <a:pt x="591770" y="147004"/>
                    <a:pt x="591770" y="164984"/>
                  </a:cubicBezTo>
                  <a:cubicBezTo>
                    <a:pt x="591770" y="177758"/>
                    <a:pt x="597952" y="188659"/>
                    <a:pt x="606092" y="196425"/>
                  </a:cubicBezTo>
                  <a:cubicBezTo>
                    <a:pt x="613651" y="203577"/>
                    <a:pt x="623960" y="207298"/>
                    <a:pt x="635350" y="207631"/>
                  </a:cubicBezTo>
                  <a:cubicBezTo>
                    <a:pt x="659599" y="208409"/>
                    <a:pt x="675560" y="198318"/>
                    <a:pt x="683290" y="186464"/>
                  </a:cubicBezTo>
                  <a:cubicBezTo>
                    <a:pt x="683888" y="194609"/>
                    <a:pt x="686808" y="199262"/>
                    <a:pt x="693251" y="202651"/>
                  </a:cubicBezTo>
                  <a:cubicBezTo>
                    <a:pt x="699302" y="205882"/>
                    <a:pt x="709224" y="205239"/>
                    <a:pt x="713487" y="204207"/>
                  </a:cubicBezTo>
                  <a:cubicBezTo>
                    <a:pt x="713487" y="204207"/>
                    <a:pt x="713487" y="188643"/>
                    <a:pt x="713487" y="188643"/>
                  </a:cubicBezTo>
                  <a:cubicBezTo>
                    <a:pt x="708353" y="188386"/>
                    <a:pt x="705080" y="185945"/>
                    <a:pt x="705080" y="179615"/>
                  </a:cubicBezTo>
                  <a:cubicBezTo>
                    <a:pt x="705080" y="179615"/>
                    <a:pt x="705080" y="108329"/>
                    <a:pt x="705080" y="108329"/>
                  </a:cubicBezTo>
                  <a:cubicBezTo>
                    <a:pt x="705080" y="108329"/>
                    <a:pt x="705080" y="98991"/>
                    <a:pt x="705080" y="98991"/>
                  </a:cubicBezTo>
                  <a:cubicBezTo>
                    <a:pt x="705080" y="84279"/>
                    <a:pt x="699308" y="72212"/>
                    <a:pt x="688271" y="64437"/>
                  </a:cubicBezTo>
                  <a:cubicBezTo>
                    <a:pt x="679169" y="57980"/>
                    <a:pt x="666458" y="54476"/>
                    <a:pt x="652785" y="54476"/>
                  </a:cubicBezTo>
                  <a:close/>
                  <a:moveTo>
                    <a:pt x="811234" y="54476"/>
                  </a:moveTo>
                  <a:cubicBezTo>
                    <a:pt x="796241" y="54476"/>
                    <a:pt x="780895" y="62242"/>
                    <a:pt x="767962" y="76889"/>
                  </a:cubicBezTo>
                  <a:lnTo>
                    <a:pt x="767962" y="57278"/>
                  </a:lnTo>
                  <a:lnTo>
                    <a:pt x="744926" y="57278"/>
                  </a:lnTo>
                  <a:lnTo>
                    <a:pt x="744926" y="204830"/>
                  </a:lnTo>
                  <a:lnTo>
                    <a:pt x="767962" y="204830"/>
                  </a:lnTo>
                  <a:cubicBezTo>
                    <a:pt x="767962" y="204830"/>
                    <a:pt x="767962" y="95255"/>
                    <a:pt x="767962" y="95255"/>
                  </a:cubicBezTo>
                  <a:cubicBezTo>
                    <a:pt x="775800" y="86879"/>
                    <a:pt x="793372" y="72842"/>
                    <a:pt x="809367" y="72842"/>
                  </a:cubicBezTo>
                  <a:cubicBezTo>
                    <a:pt x="825397" y="72842"/>
                    <a:pt x="832398" y="80707"/>
                    <a:pt x="832398" y="98368"/>
                  </a:cubicBezTo>
                  <a:cubicBezTo>
                    <a:pt x="832398" y="98368"/>
                    <a:pt x="832398" y="204830"/>
                    <a:pt x="832398" y="204830"/>
                  </a:cubicBezTo>
                  <a:lnTo>
                    <a:pt x="855435" y="204830"/>
                  </a:lnTo>
                  <a:cubicBezTo>
                    <a:pt x="855435" y="204830"/>
                    <a:pt x="855435" y="97745"/>
                    <a:pt x="855435" y="97745"/>
                  </a:cubicBezTo>
                  <a:cubicBezTo>
                    <a:pt x="855435" y="65866"/>
                    <a:pt x="832762" y="54476"/>
                    <a:pt x="811234" y="54476"/>
                  </a:cubicBezTo>
                  <a:close/>
                  <a:moveTo>
                    <a:pt x="1228054" y="54476"/>
                  </a:moveTo>
                  <a:cubicBezTo>
                    <a:pt x="1195358" y="54476"/>
                    <a:pt x="1179869" y="74074"/>
                    <a:pt x="1173266" y="86228"/>
                  </a:cubicBezTo>
                  <a:cubicBezTo>
                    <a:pt x="1173266" y="86228"/>
                    <a:pt x="1191635" y="95878"/>
                    <a:pt x="1191635" y="95878"/>
                  </a:cubicBezTo>
                  <a:cubicBezTo>
                    <a:pt x="1194219" y="88933"/>
                    <a:pt x="1203486" y="72842"/>
                    <a:pt x="1228367" y="72842"/>
                  </a:cubicBezTo>
                  <a:cubicBezTo>
                    <a:pt x="1247977" y="72842"/>
                    <a:pt x="1257938" y="81499"/>
                    <a:pt x="1257938" y="98679"/>
                  </a:cubicBezTo>
                  <a:cubicBezTo>
                    <a:pt x="1257938" y="98679"/>
                    <a:pt x="1257938" y="103971"/>
                    <a:pt x="1257938" y="103971"/>
                  </a:cubicBezTo>
                  <a:cubicBezTo>
                    <a:pt x="1257938" y="103971"/>
                    <a:pt x="1257779" y="105580"/>
                    <a:pt x="1257318" y="106150"/>
                  </a:cubicBezTo>
                  <a:cubicBezTo>
                    <a:pt x="1256600" y="107070"/>
                    <a:pt x="1254853" y="107822"/>
                    <a:pt x="1249844" y="108329"/>
                  </a:cubicBezTo>
                  <a:cubicBezTo>
                    <a:pt x="1222384" y="111388"/>
                    <a:pt x="1204124" y="115904"/>
                    <a:pt x="1190701" y="124517"/>
                  </a:cubicBezTo>
                  <a:cubicBezTo>
                    <a:pt x="1176129" y="133886"/>
                    <a:pt x="1167039" y="147004"/>
                    <a:pt x="1167039" y="164984"/>
                  </a:cubicBezTo>
                  <a:cubicBezTo>
                    <a:pt x="1167039" y="177758"/>
                    <a:pt x="1173215" y="188654"/>
                    <a:pt x="1181361" y="196425"/>
                  </a:cubicBezTo>
                  <a:cubicBezTo>
                    <a:pt x="1188925" y="203577"/>
                    <a:pt x="1199240" y="207298"/>
                    <a:pt x="1210624" y="207631"/>
                  </a:cubicBezTo>
                  <a:cubicBezTo>
                    <a:pt x="1234850" y="208409"/>
                    <a:pt x="1250828" y="198318"/>
                    <a:pt x="1258564" y="186464"/>
                  </a:cubicBezTo>
                  <a:cubicBezTo>
                    <a:pt x="1259173" y="194605"/>
                    <a:pt x="1262071" y="199262"/>
                    <a:pt x="1268526" y="202651"/>
                  </a:cubicBezTo>
                  <a:cubicBezTo>
                    <a:pt x="1274559" y="205882"/>
                    <a:pt x="1284487" y="205239"/>
                    <a:pt x="1288756" y="204207"/>
                  </a:cubicBezTo>
                  <a:cubicBezTo>
                    <a:pt x="1288756" y="204207"/>
                    <a:pt x="1288756" y="188643"/>
                    <a:pt x="1288756" y="188643"/>
                  </a:cubicBezTo>
                  <a:cubicBezTo>
                    <a:pt x="1283633" y="188386"/>
                    <a:pt x="1280354" y="185945"/>
                    <a:pt x="1280354" y="179615"/>
                  </a:cubicBezTo>
                  <a:cubicBezTo>
                    <a:pt x="1280354" y="179615"/>
                    <a:pt x="1280354" y="108329"/>
                    <a:pt x="1280354" y="108329"/>
                  </a:cubicBezTo>
                  <a:cubicBezTo>
                    <a:pt x="1280354" y="108329"/>
                    <a:pt x="1280354" y="98991"/>
                    <a:pt x="1280354" y="98991"/>
                  </a:cubicBezTo>
                  <a:cubicBezTo>
                    <a:pt x="1280354" y="84279"/>
                    <a:pt x="1274281" y="72212"/>
                    <a:pt x="1263232" y="64437"/>
                  </a:cubicBezTo>
                  <a:cubicBezTo>
                    <a:pt x="1254124" y="57980"/>
                    <a:pt x="1241721" y="54476"/>
                    <a:pt x="1228054" y="54476"/>
                  </a:cubicBezTo>
                  <a:close/>
                  <a:moveTo>
                    <a:pt x="1386503" y="54476"/>
                  </a:moveTo>
                  <a:cubicBezTo>
                    <a:pt x="1371470" y="54476"/>
                    <a:pt x="1356169" y="62242"/>
                    <a:pt x="1343236" y="76889"/>
                  </a:cubicBezTo>
                  <a:lnTo>
                    <a:pt x="1343236" y="57278"/>
                  </a:lnTo>
                  <a:lnTo>
                    <a:pt x="1320200" y="57278"/>
                  </a:lnTo>
                  <a:lnTo>
                    <a:pt x="1320200" y="204830"/>
                  </a:lnTo>
                  <a:lnTo>
                    <a:pt x="1343236" y="204830"/>
                  </a:lnTo>
                  <a:cubicBezTo>
                    <a:pt x="1343236" y="204830"/>
                    <a:pt x="1343236" y="95255"/>
                    <a:pt x="1343236" y="95255"/>
                  </a:cubicBezTo>
                  <a:cubicBezTo>
                    <a:pt x="1351086" y="86874"/>
                    <a:pt x="1368624" y="72842"/>
                    <a:pt x="1384636" y="72842"/>
                  </a:cubicBezTo>
                  <a:cubicBezTo>
                    <a:pt x="1400642" y="72842"/>
                    <a:pt x="1407672" y="80707"/>
                    <a:pt x="1407672" y="98368"/>
                  </a:cubicBezTo>
                  <a:cubicBezTo>
                    <a:pt x="1407672" y="98368"/>
                    <a:pt x="1407672" y="204830"/>
                    <a:pt x="1407672" y="204830"/>
                  </a:cubicBezTo>
                  <a:lnTo>
                    <a:pt x="1430709" y="204830"/>
                  </a:lnTo>
                  <a:cubicBezTo>
                    <a:pt x="1430709" y="204830"/>
                    <a:pt x="1430709" y="97745"/>
                    <a:pt x="1430709" y="97745"/>
                  </a:cubicBezTo>
                  <a:cubicBezTo>
                    <a:pt x="1430709" y="65866"/>
                    <a:pt x="1408037" y="54476"/>
                    <a:pt x="1386503" y="54476"/>
                  </a:cubicBezTo>
                  <a:close/>
                  <a:moveTo>
                    <a:pt x="432387" y="55099"/>
                  </a:moveTo>
                  <a:cubicBezTo>
                    <a:pt x="409015" y="55099"/>
                    <a:pt x="395164" y="64160"/>
                    <a:pt x="383203" y="85605"/>
                  </a:cubicBezTo>
                  <a:lnTo>
                    <a:pt x="383203" y="84049"/>
                  </a:lnTo>
                  <a:lnTo>
                    <a:pt x="383203" y="57278"/>
                  </a:lnTo>
                  <a:lnTo>
                    <a:pt x="360167" y="57278"/>
                  </a:lnTo>
                  <a:lnTo>
                    <a:pt x="360167" y="204519"/>
                  </a:lnTo>
                  <a:lnTo>
                    <a:pt x="383203" y="204519"/>
                  </a:lnTo>
                  <a:cubicBezTo>
                    <a:pt x="383203" y="204519"/>
                    <a:pt x="383203" y="121092"/>
                    <a:pt x="383203" y="121092"/>
                  </a:cubicBezTo>
                  <a:cubicBezTo>
                    <a:pt x="388890" y="90786"/>
                    <a:pt x="404935" y="76578"/>
                    <a:pt x="432387" y="76578"/>
                  </a:cubicBezTo>
                  <a:cubicBezTo>
                    <a:pt x="432387" y="76578"/>
                    <a:pt x="432387" y="55099"/>
                    <a:pt x="432387" y="55099"/>
                  </a:cubicBezTo>
                  <a:close/>
                  <a:moveTo>
                    <a:pt x="1674137" y="56966"/>
                  </a:moveTo>
                  <a:lnTo>
                    <a:pt x="1725504" y="203273"/>
                  </a:lnTo>
                  <a:cubicBezTo>
                    <a:pt x="1725504" y="203273"/>
                    <a:pt x="1725504" y="204519"/>
                    <a:pt x="1725504" y="204519"/>
                  </a:cubicBezTo>
                  <a:cubicBezTo>
                    <a:pt x="1722436" y="218540"/>
                    <a:pt x="1713556" y="235850"/>
                    <a:pt x="1705581" y="241251"/>
                  </a:cubicBezTo>
                  <a:cubicBezTo>
                    <a:pt x="1698534" y="246032"/>
                    <a:pt x="1690906" y="246543"/>
                    <a:pt x="1685032" y="246543"/>
                  </a:cubicBezTo>
                  <a:cubicBezTo>
                    <a:pt x="1682203" y="246543"/>
                    <a:pt x="1676346" y="245586"/>
                    <a:pt x="1673830" y="244986"/>
                  </a:cubicBezTo>
                  <a:cubicBezTo>
                    <a:pt x="1673830" y="244986"/>
                    <a:pt x="1673830" y="262730"/>
                    <a:pt x="1673830" y="262730"/>
                  </a:cubicBezTo>
                  <a:cubicBezTo>
                    <a:pt x="1677017" y="263512"/>
                    <a:pt x="1684372" y="264909"/>
                    <a:pt x="1689079" y="264909"/>
                  </a:cubicBezTo>
                  <a:cubicBezTo>
                    <a:pt x="1700060" y="264909"/>
                    <a:pt x="1709315" y="262161"/>
                    <a:pt x="1717096" y="256505"/>
                  </a:cubicBezTo>
                  <a:cubicBezTo>
                    <a:pt x="1726415" y="249733"/>
                    <a:pt x="1736735" y="232083"/>
                    <a:pt x="1741693" y="216971"/>
                  </a:cubicBezTo>
                  <a:cubicBezTo>
                    <a:pt x="1741693" y="216971"/>
                    <a:pt x="1793054" y="56966"/>
                    <a:pt x="1793054" y="56966"/>
                  </a:cubicBezTo>
                  <a:lnTo>
                    <a:pt x="1770643" y="56966"/>
                  </a:lnTo>
                  <a:lnTo>
                    <a:pt x="1737019" y="170276"/>
                  </a:lnTo>
                  <a:lnTo>
                    <a:pt x="1736712" y="172767"/>
                  </a:lnTo>
                  <a:lnTo>
                    <a:pt x="1736086" y="170276"/>
                  </a:lnTo>
                  <a:lnTo>
                    <a:pt x="1696553" y="56966"/>
                  </a:lnTo>
                  <a:lnTo>
                    <a:pt x="1674137" y="56966"/>
                  </a:lnTo>
                  <a:close/>
                  <a:moveTo>
                    <a:pt x="268024" y="72220"/>
                  </a:moveTo>
                  <a:cubicBezTo>
                    <a:pt x="292823" y="72220"/>
                    <a:pt x="307559" y="93986"/>
                    <a:pt x="307559" y="130431"/>
                  </a:cubicBezTo>
                  <a:cubicBezTo>
                    <a:pt x="307558" y="166886"/>
                    <a:pt x="292823" y="188643"/>
                    <a:pt x="268024" y="188643"/>
                  </a:cubicBezTo>
                  <a:cubicBezTo>
                    <a:pt x="243265" y="188643"/>
                    <a:pt x="228490" y="166886"/>
                    <a:pt x="228490" y="130431"/>
                  </a:cubicBezTo>
                  <a:cubicBezTo>
                    <a:pt x="228490" y="93986"/>
                    <a:pt x="243265" y="72220"/>
                    <a:pt x="268024" y="72220"/>
                  </a:cubicBezTo>
                  <a:close/>
                  <a:moveTo>
                    <a:pt x="505544" y="72531"/>
                  </a:moveTo>
                  <a:cubicBezTo>
                    <a:pt x="518540" y="72531"/>
                    <a:pt x="529947" y="78146"/>
                    <a:pt x="540717" y="91520"/>
                  </a:cubicBezTo>
                  <a:cubicBezTo>
                    <a:pt x="540717" y="91520"/>
                    <a:pt x="540717" y="161872"/>
                    <a:pt x="540717" y="161872"/>
                  </a:cubicBezTo>
                  <a:cubicBezTo>
                    <a:pt x="534757" y="178841"/>
                    <a:pt x="517680" y="188643"/>
                    <a:pt x="505544" y="188643"/>
                  </a:cubicBezTo>
                  <a:cubicBezTo>
                    <a:pt x="481785" y="188643"/>
                    <a:pt x="465386" y="173851"/>
                    <a:pt x="465386" y="129497"/>
                  </a:cubicBezTo>
                  <a:cubicBezTo>
                    <a:pt x="465386" y="92202"/>
                    <a:pt x="480106" y="72531"/>
                    <a:pt x="505544" y="72531"/>
                  </a:cubicBezTo>
                  <a:close/>
                  <a:moveTo>
                    <a:pt x="1597560" y="72531"/>
                  </a:moveTo>
                  <a:cubicBezTo>
                    <a:pt x="1623954" y="72531"/>
                    <a:pt x="1635754" y="86487"/>
                    <a:pt x="1635851" y="116734"/>
                  </a:cubicBezTo>
                  <a:cubicBezTo>
                    <a:pt x="1635851" y="116734"/>
                    <a:pt x="1558340" y="116734"/>
                    <a:pt x="1558340" y="116734"/>
                  </a:cubicBezTo>
                  <a:cubicBezTo>
                    <a:pt x="1560344" y="86511"/>
                    <a:pt x="1573009" y="72531"/>
                    <a:pt x="1597560" y="72531"/>
                  </a:cubicBezTo>
                  <a:close/>
                  <a:moveTo>
                    <a:pt x="683290" y="124517"/>
                  </a:moveTo>
                  <a:cubicBezTo>
                    <a:pt x="683290" y="124517"/>
                    <a:pt x="683290" y="161872"/>
                    <a:pt x="683290" y="161872"/>
                  </a:cubicBezTo>
                  <a:cubicBezTo>
                    <a:pt x="682231" y="174768"/>
                    <a:pt x="658130" y="190377"/>
                    <a:pt x="638464" y="189265"/>
                  </a:cubicBezTo>
                  <a:cubicBezTo>
                    <a:pt x="627614" y="188670"/>
                    <a:pt x="617163" y="179934"/>
                    <a:pt x="616053" y="165607"/>
                  </a:cubicBezTo>
                  <a:cubicBezTo>
                    <a:pt x="614249" y="141665"/>
                    <a:pt x="632242" y="131725"/>
                    <a:pt x="672395" y="127318"/>
                  </a:cubicBezTo>
                  <a:cubicBezTo>
                    <a:pt x="675190" y="127062"/>
                    <a:pt x="680592" y="126071"/>
                    <a:pt x="683290" y="124517"/>
                  </a:cubicBezTo>
                  <a:close/>
                  <a:moveTo>
                    <a:pt x="1258564" y="124517"/>
                  </a:moveTo>
                  <a:cubicBezTo>
                    <a:pt x="1258564" y="124517"/>
                    <a:pt x="1258564" y="161872"/>
                    <a:pt x="1258564" y="161872"/>
                  </a:cubicBezTo>
                  <a:cubicBezTo>
                    <a:pt x="1257500" y="174762"/>
                    <a:pt x="1233399" y="190377"/>
                    <a:pt x="1213738" y="189265"/>
                  </a:cubicBezTo>
                  <a:cubicBezTo>
                    <a:pt x="1202906" y="188666"/>
                    <a:pt x="1192403" y="179929"/>
                    <a:pt x="1191322" y="165607"/>
                  </a:cubicBezTo>
                  <a:cubicBezTo>
                    <a:pt x="1189495" y="141665"/>
                    <a:pt x="1207505" y="131725"/>
                    <a:pt x="1247669" y="127318"/>
                  </a:cubicBezTo>
                  <a:cubicBezTo>
                    <a:pt x="1250441" y="127062"/>
                    <a:pt x="1255883" y="126071"/>
                    <a:pt x="1258564" y="124517"/>
                  </a:cubicBezTo>
                  <a:close/>
                </a:path>
              </a:pathLst>
            </a:custGeom>
            <a:solidFill>
              <a:srgbClr val="000000"/>
            </a:solidFill>
            <a:ln w="50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CE8F674-E7D4-4BA5-8C2B-9DA7EBFCA5F8}"/>
              </a:ext>
            </a:extLst>
          </p:cNvPr>
          <p:cNvSpPr/>
          <p:nvPr userDrawn="1"/>
        </p:nvSpPr>
        <p:spPr>
          <a:xfrm>
            <a:off x="285750" y="495301"/>
            <a:ext cx="45721" cy="5303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059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3984" userDrawn="1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71715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2438" b="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976087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788" b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700"/>
            <a:ext cx="11274553" cy="366712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sz="1138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9906F4E6-EB3D-4933-A0B3-4E6A9E66988E}"/>
              </a:ext>
            </a:extLst>
          </p:cNvPr>
          <p:cNvSpPr txBox="1">
            <a:spLocks/>
          </p:cNvSpPr>
          <p:nvPr userDrawn="1"/>
        </p:nvSpPr>
        <p:spPr>
          <a:xfrm>
            <a:off x="495302" y="6546921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marL="0" marR="0" lvl="0" indent="0" algn="r" defTabSz="742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B01F19A-45EC-463E-92F9-F13625D8DDD9}"/>
              </a:ext>
            </a:extLst>
          </p:cNvPr>
          <p:cNvSpPr txBox="1">
            <a:spLocks/>
          </p:cNvSpPr>
          <p:nvPr userDrawn="1"/>
        </p:nvSpPr>
        <p:spPr>
          <a:xfrm>
            <a:off x="492876" y="6515092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5110E-A93C-E24B-BA01-8EFF0EF70079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F52218-A9A1-4B8D-8CAD-75947BC5AD6C}"/>
              </a:ext>
            </a:extLst>
          </p:cNvPr>
          <p:cNvCxnSpPr>
            <a:cxnSpLocks/>
          </p:cNvCxnSpPr>
          <p:nvPr userDrawn="1"/>
        </p:nvCxnSpPr>
        <p:spPr>
          <a:xfrm>
            <a:off x="2888834" y="6618774"/>
            <a:ext cx="64837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>
            <a:extLst>
              <a:ext uri="{FF2B5EF4-FFF2-40B4-BE49-F238E27FC236}">
                <a16:creationId xmlns:a16="http://schemas.microsoft.com/office/drawing/2014/main" id="{008067E4-E0BE-4754-B0CA-576E81B81D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3513" y="6493399"/>
            <a:ext cx="888432" cy="25883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1DFD5D-0EB6-487B-813A-8B3A0B72DDC8}"/>
              </a:ext>
            </a:extLst>
          </p:cNvPr>
          <p:cNvCxnSpPr/>
          <p:nvPr userDrawn="1"/>
        </p:nvCxnSpPr>
        <p:spPr>
          <a:xfrm>
            <a:off x="10784366" y="6493399"/>
            <a:ext cx="0" cy="2588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3C717D5-2426-4719-9DBB-4985E81AFA60}"/>
              </a:ext>
            </a:extLst>
          </p:cNvPr>
          <p:cNvSpPr/>
          <p:nvPr userDrawn="1"/>
        </p:nvSpPr>
        <p:spPr>
          <a:xfrm>
            <a:off x="9467851" y="6543762"/>
            <a:ext cx="1247371" cy="182154"/>
          </a:xfrm>
          <a:custGeom>
            <a:avLst/>
            <a:gdLst>
              <a:gd name="connsiteX0" fmla="*/ 1471175 w 1793053"/>
              <a:gd name="connsiteY0" fmla="*/ 0 h 261840"/>
              <a:gd name="connsiteX1" fmla="*/ 1471175 w 1793053"/>
              <a:gd name="connsiteY1" fmla="*/ 183973 h 261840"/>
              <a:gd name="connsiteX2" fmla="*/ 1480823 w 1793053"/>
              <a:gd name="connsiteY2" fmla="*/ 201717 h 261840"/>
              <a:gd name="connsiteX3" fmla="*/ 1504173 w 1793053"/>
              <a:gd name="connsiteY3" fmla="*/ 207009 h 261840"/>
              <a:gd name="connsiteX4" fmla="*/ 1519428 w 1793053"/>
              <a:gd name="connsiteY4" fmla="*/ 204830 h 261840"/>
              <a:gd name="connsiteX5" fmla="*/ 1519428 w 1793053"/>
              <a:gd name="connsiteY5" fmla="*/ 188331 h 261840"/>
              <a:gd name="connsiteX6" fmla="*/ 1511954 w 1793053"/>
              <a:gd name="connsiteY6" fmla="*/ 188643 h 261840"/>
              <a:gd name="connsiteX7" fmla="*/ 1494211 w 1793053"/>
              <a:gd name="connsiteY7" fmla="*/ 175880 h 261840"/>
              <a:gd name="connsiteX8" fmla="*/ 1494211 w 1793053"/>
              <a:gd name="connsiteY8" fmla="*/ 0 h 261840"/>
              <a:gd name="connsiteX9" fmla="*/ 1471175 w 1793053"/>
              <a:gd name="connsiteY9" fmla="*/ 0 h 261840"/>
              <a:gd name="connsiteX10" fmla="*/ 984626 w 1793053"/>
              <a:gd name="connsiteY10" fmla="*/ 1868 h 261840"/>
              <a:gd name="connsiteX11" fmla="*/ 940420 w 1793053"/>
              <a:gd name="connsiteY11" fmla="*/ 17121 h 261840"/>
              <a:gd name="connsiteX12" fmla="*/ 923610 w 1793053"/>
              <a:gd name="connsiteY12" fmla="*/ 54165 h 261840"/>
              <a:gd name="connsiteX13" fmla="*/ 943220 w 1793053"/>
              <a:gd name="connsiteY13" fmla="*/ 91831 h 261840"/>
              <a:gd name="connsiteX14" fmla="*/ 985246 w 1793053"/>
              <a:gd name="connsiteY14" fmla="*/ 111131 h 261840"/>
              <a:gd name="connsiteX15" fmla="*/ 1035366 w 1793053"/>
              <a:gd name="connsiteY15" fmla="*/ 152222 h 261840"/>
              <a:gd name="connsiteX16" fmla="*/ 1025092 w 1793053"/>
              <a:gd name="connsiteY16" fmla="*/ 177747 h 261840"/>
              <a:gd name="connsiteX17" fmla="*/ 993027 w 1793053"/>
              <a:gd name="connsiteY17" fmla="*/ 187709 h 261840"/>
              <a:gd name="connsiteX18" fmla="*/ 940420 w 1793053"/>
              <a:gd name="connsiteY18" fmla="*/ 147552 h 261840"/>
              <a:gd name="connsiteX19" fmla="*/ 918317 w 1793053"/>
              <a:gd name="connsiteY19" fmla="*/ 153467 h 261840"/>
              <a:gd name="connsiteX20" fmla="*/ 942907 w 1793053"/>
              <a:gd name="connsiteY20" fmla="*/ 190199 h 261840"/>
              <a:gd name="connsiteX21" fmla="*/ 991781 w 1793053"/>
              <a:gd name="connsiteY21" fmla="*/ 207320 h 261840"/>
              <a:gd name="connsiteX22" fmla="*/ 1045328 w 1793053"/>
              <a:gd name="connsiteY22" fmla="*/ 188954 h 261840"/>
              <a:gd name="connsiteX23" fmla="*/ 1060270 w 1793053"/>
              <a:gd name="connsiteY23" fmla="*/ 148486 h 261840"/>
              <a:gd name="connsiteX24" fmla="*/ 1039413 w 1793053"/>
              <a:gd name="connsiteY24" fmla="*/ 109575 h 261840"/>
              <a:gd name="connsiteX25" fmla="*/ 996141 w 1793053"/>
              <a:gd name="connsiteY25" fmla="*/ 89963 h 261840"/>
              <a:gd name="connsiteX26" fmla="*/ 947580 w 1793053"/>
              <a:gd name="connsiteY26" fmla="*/ 52297 h 261840"/>
              <a:gd name="connsiteX27" fmla="*/ 957229 w 1793053"/>
              <a:gd name="connsiteY27" fmla="*/ 29573 h 261840"/>
              <a:gd name="connsiteX28" fmla="*/ 983999 w 1793053"/>
              <a:gd name="connsiteY28" fmla="*/ 21479 h 261840"/>
              <a:gd name="connsiteX29" fmla="*/ 1015130 w 1793053"/>
              <a:gd name="connsiteY29" fmla="*/ 31440 h 261840"/>
              <a:gd name="connsiteX30" fmla="*/ 1030693 w 1793053"/>
              <a:gd name="connsiteY30" fmla="*/ 56344 h 261840"/>
              <a:gd name="connsiteX31" fmla="*/ 1052175 w 1793053"/>
              <a:gd name="connsiteY31" fmla="*/ 53542 h 261840"/>
              <a:gd name="connsiteX32" fmla="*/ 984626 w 1793053"/>
              <a:gd name="connsiteY32" fmla="*/ 1868 h 261840"/>
              <a:gd name="connsiteX33" fmla="*/ 0 w 1793053"/>
              <a:gd name="connsiteY33" fmla="*/ 4669 h 261840"/>
              <a:gd name="connsiteX34" fmla="*/ 0 w 1793053"/>
              <a:gd name="connsiteY34" fmla="*/ 204519 h 261840"/>
              <a:gd name="connsiteX35" fmla="*/ 23036 w 1793053"/>
              <a:gd name="connsiteY35" fmla="*/ 204519 h 261840"/>
              <a:gd name="connsiteX36" fmla="*/ 23036 w 1793053"/>
              <a:gd name="connsiteY36" fmla="*/ 21790 h 261840"/>
              <a:gd name="connsiteX37" fmla="*/ 23659 w 1793053"/>
              <a:gd name="connsiteY37" fmla="*/ 22413 h 261840"/>
              <a:gd name="connsiteX38" fmla="*/ 78446 w 1793053"/>
              <a:gd name="connsiteY38" fmla="*/ 204519 h 261840"/>
              <a:gd name="connsiteX39" fmla="*/ 96190 w 1793053"/>
              <a:gd name="connsiteY39" fmla="*/ 204519 h 261840"/>
              <a:gd name="connsiteX40" fmla="*/ 151289 w 1793053"/>
              <a:gd name="connsiteY40" fmla="*/ 22413 h 261840"/>
              <a:gd name="connsiteX41" fmla="*/ 151600 w 1793053"/>
              <a:gd name="connsiteY41" fmla="*/ 21790 h 261840"/>
              <a:gd name="connsiteX42" fmla="*/ 151600 w 1793053"/>
              <a:gd name="connsiteY42" fmla="*/ 204519 h 261840"/>
              <a:gd name="connsiteX43" fmla="*/ 174636 w 1793053"/>
              <a:gd name="connsiteY43" fmla="*/ 204519 h 261840"/>
              <a:gd name="connsiteX44" fmla="*/ 174636 w 1793053"/>
              <a:gd name="connsiteY44" fmla="*/ 4669 h 261840"/>
              <a:gd name="connsiteX45" fmla="*/ 136347 w 1793053"/>
              <a:gd name="connsiteY45" fmla="*/ 4669 h 261840"/>
              <a:gd name="connsiteX46" fmla="*/ 87474 w 1793053"/>
              <a:gd name="connsiteY46" fmla="*/ 165296 h 261840"/>
              <a:gd name="connsiteX47" fmla="*/ 87474 w 1793053"/>
              <a:gd name="connsiteY47" fmla="*/ 165918 h 261840"/>
              <a:gd name="connsiteX48" fmla="*/ 87162 w 1793053"/>
              <a:gd name="connsiteY48" fmla="*/ 165296 h 261840"/>
              <a:gd name="connsiteX49" fmla="*/ 38289 w 1793053"/>
              <a:gd name="connsiteY49" fmla="*/ 4669 h 261840"/>
              <a:gd name="connsiteX50" fmla="*/ 0 w 1793053"/>
              <a:gd name="connsiteY50" fmla="*/ 4669 h 261840"/>
              <a:gd name="connsiteX51" fmla="*/ 1096689 w 1793053"/>
              <a:gd name="connsiteY51" fmla="*/ 8716 h 261840"/>
              <a:gd name="connsiteX52" fmla="*/ 1096689 w 1793053"/>
              <a:gd name="connsiteY52" fmla="*/ 56655 h 261840"/>
              <a:gd name="connsiteX53" fmla="*/ 1074586 w 1793053"/>
              <a:gd name="connsiteY53" fmla="*/ 56655 h 261840"/>
              <a:gd name="connsiteX54" fmla="*/ 1074586 w 1793053"/>
              <a:gd name="connsiteY54" fmla="*/ 75021 h 261840"/>
              <a:gd name="connsiteX55" fmla="*/ 1096689 w 1793053"/>
              <a:gd name="connsiteY55" fmla="*/ 75021 h 261840"/>
              <a:gd name="connsiteX56" fmla="*/ 1096689 w 1793053"/>
              <a:gd name="connsiteY56" fmla="*/ 183973 h 261840"/>
              <a:gd name="connsiteX57" fmla="*/ 1105716 w 1793053"/>
              <a:gd name="connsiteY57" fmla="*/ 201717 h 261840"/>
              <a:gd name="connsiteX58" fmla="*/ 1129066 w 1793053"/>
              <a:gd name="connsiteY58" fmla="*/ 207009 h 261840"/>
              <a:gd name="connsiteX59" fmla="*/ 1144629 w 1793053"/>
              <a:gd name="connsiteY59" fmla="*/ 204830 h 261840"/>
              <a:gd name="connsiteX60" fmla="*/ 1144629 w 1793053"/>
              <a:gd name="connsiteY60" fmla="*/ 188331 h 261840"/>
              <a:gd name="connsiteX61" fmla="*/ 1136847 w 1793053"/>
              <a:gd name="connsiteY61" fmla="*/ 188643 h 261840"/>
              <a:gd name="connsiteX62" fmla="*/ 1119725 w 1793053"/>
              <a:gd name="connsiteY62" fmla="*/ 175880 h 261840"/>
              <a:gd name="connsiteX63" fmla="*/ 1119725 w 1793053"/>
              <a:gd name="connsiteY63" fmla="*/ 75021 h 261840"/>
              <a:gd name="connsiteX64" fmla="*/ 1144629 w 1793053"/>
              <a:gd name="connsiteY64" fmla="*/ 75021 h 261840"/>
              <a:gd name="connsiteX65" fmla="*/ 1144629 w 1793053"/>
              <a:gd name="connsiteY65" fmla="*/ 56655 h 261840"/>
              <a:gd name="connsiteX66" fmla="*/ 1119725 w 1793053"/>
              <a:gd name="connsiteY66" fmla="*/ 56655 h 261840"/>
              <a:gd name="connsiteX67" fmla="*/ 1119725 w 1793053"/>
              <a:gd name="connsiteY67" fmla="*/ 8716 h 261840"/>
              <a:gd name="connsiteX68" fmla="*/ 1096689 w 1793053"/>
              <a:gd name="connsiteY68" fmla="*/ 8716 h 261840"/>
              <a:gd name="connsiteX69" fmla="*/ 268024 w 1793053"/>
              <a:gd name="connsiteY69" fmla="*/ 53853 h 261840"/>
              <a:gd name="connsiteX70" fmla="*/ 220707 w 1793053"/>
              <a:gd name="connsiteY70" fmla="*/ 76266 h 261840"/>
              <a:gd name="connsiteX71" fmla="*/ 204209 w 1793053"/>
              <a:gd name="connsiteY71" fmla="*/ 130431 h 261840"/>
              <a:gd name="connsiteX72" fmla="*/ 220707 w 1793053"/>
              <a:gd name="connsiteY72" fmla="*/ 184596 h 261840"/>
              <a:gd name="connsiteX73" fmla="*/ 268024 w 1793053"/>
              <a:gd name="connsiteY73" fmla="*/ 207009 h 261840"/>
              <a:gd name="connsiteX74" fmla="*/ 315341 w 1793053"/>
              <a:gd name="connsiteY74" fmla="*/ 184596 h 261840"/>
              <a:gd name="connsiteX75" fmla="*/ 331840 w 1793053"/>
              <a:gd name="connsiteY75" fmla="*/ 130431 h 261840"/>
              <a:gd name="connsiteX76" fmla="*/ 315341 w 1793053"/>
              <a:gd name="connsiteY76" fmla="*/ 76266 h 261840"/>
              <a:gd name="connsiteX77" fmla="*/ 268024 w 1793053"/>
              <a:gd name="connsiteY77" fmla="*/ 53853 h 261840"/>
              <a:gd name="connsiteX78" fmla="*/ 1596939 w 1793053"/>
              <a:gd name="connsiteY78" fmla="*/ 54165 h 261840"/>
              <a:gd name="connsiteX79" fmla="*/ 1570168 w 1793053"/>
              <a:gd name="connsiteY79" fmla="*/ 59457 h 261840"/>
              <a:gd name="connsiteX80" fmla="*/ 1550553 w 1793053"/>
              <a:gd name="connsiteY80" fmla="*/ 74710 h 261840"/>
              <a:gd name="connsiteX81" fmla="*/ 1534057 w 1793053"/>
              <a:gd name="connsiteY81" fmla="*/ 130742 h 261840"/>
              <a:gd name="connsiteX82" fmla="*/ 1555226 w 1793053"/>
              <a:gd name="connsiteY82" fmla="*/ 190199 h 261840"/>
              <a:gd name="connsiteX83" fmla="*/ 1600673 w 1793053"/>
              <a:gd name="connsiteY83" fmla="*/ 207009 h 261840"/>
              <a:gd name="connsiteX84" fmla="*/ 1656708 w 1793053"/>
              <a:gd name="connsiteY84" fmla="*/ 172767 h 261840"/>
              <a:gd name="connsiteX85" fmla="*/ 1638339 w 1793053"/>
              <a:gd name="connsiteY85" fmla="*/ 163739 h 261840"/>
              <a:gd name="connsiteX86" fmla="*/ 1600673 w 1793053"/>
              <a:gd name="connsiteY86" fmla="*/ 188954 h 261840"/>
              <a:gd name="connsiteX87" fmla="*/ 1569235 w 1793053"/>
              <a:gd name="connsiteY87" fmla="*/ 173701 h 261840"/>
              <a:gd name="connsiteX88" fmla="*/ 1557714 w 1793053"/>
              <a:gd name="connsiteY88" fmla="*/ 135100 h 261840"/>
              <a:gd name="connsiteX89" fmla="*/ 1658575 w 1793053"/>
              <a:gd name="connsiteY89" fmla="*/ 135100 h 261840"/>
              <a:gd name="connsiteX90" fmla="*/ 1658575 w 1793053"/>
              <a:gd name="connsiteY90" fmla="*/ 121092 h 261840"/>
              <a:gd name="connsiteX91" fmla="*/ 1640206 w 1793053"/>
              <a:gd name="connsiteY91" fmla="*/ 67861 h 261840"/>
              <a:gd name="connsiteX92" fmla="*/ 1596939 w 1793053"/>
              <a:gd name="connsiteY92" fmla="*/ 54165 h 261840"/>
              <a:gd name="connsiteX93" fmla="*/ 503985 w 1793053"/>
              <a:gd name="connsiteY93" fmla="*/ 54476 h 261840"/>
              <a:gd name="connsiteX94" fmla="*/ 441104 w 1793053"/>
              <a:gd name="connsiteY94" fmla="*/ 130742 h 261840"/>
              <a:gd name="connsiteX95" fmla="*/ 502738 w 1793053"/>
              <a:gd name="connsiteY95" fmla="*/ 207009 h 261840"/>
              <a:gd name="connsiteX96" fmla="*/ 539470 w 1793053"/>
              <a:gd name="connsiteY96" fmla="*/ 187397 h 261840"/>
              <a:gd name="connsiteX97" fmla="*/ 540717 w 1793053"/>
              <a:gd name="connsiteY97" fmla="*/ 186775 h 261840"/>
              <a:gd name="connsiteX98" fmla="*/ 540717 w 1793053"/>
              <a:gd name="connsiteY98" fmla="*/ 214791 h 261840"/>
              <a:gd name="connsiteX99" fmla="*/ 505544 w 1793053"/>
              <a:gd name="connsiteY99" fmla="*/ 246543 h 261840"/>
              <a:gd name="connsiteX100" fmla="*/ 459471 w 1793053"/>
              <a:gd name="connsiteY100" fmla="*/ 237204 h 261840"/>
              <a:gd name="connsiteX101" fmla="*/ 459471 w 1793053"/>
              <a:gd name="connsiteY101" fmla="*/ 257127 h 261840"/>
              <a:gd name="connsiteX102" fmla="*/ 502738 w 1793053"/>
              <a:gd name="connsiteY102" fmla="*/ 264598 h 261840"/>
              <a:gd name="connsiteX103" fmla="*/ 563133 w 1793053"/>
              <a:gd name="connsiteY103" fmla="*/ 209500 h 261840"/>
              <a:gd name="connsiteX104" fmla="*/ 563133 w 1793053"/>
              <a:gd name="connsiteY104" fmla="*/ 57278 h 261840"/>
              <a:gd name="connsiteX105" fmla="*/ 546010 w 1793053"/>
              <a:gd name="connsiteY105" fmla="*/ 57278 h 261840"/>
              <a:gd name="connsiteX106" fmla="*/ 541030 w 1793053"/>
              <a:gd name="connsiteY106" fmla="*/ 72842 h 261840"/>
              <a:gd name="connsiteX107" fmla="*/ 503985 w 1793053"/>
              <a:gd name="connsiteY107" fmla="*/ 54476 h 261840"/>
              <a:gd name="connsiteX108" fmla="*/ 652785 w 1793053"/>
              <a:gd name="connsiteY108" fmla="*/ 54476 h 261840"/>
              <a:gd name="connsiteX109" fmla="*/ 597998 w 1793053"/>
              <a:gd name="connsiteY109" fmla="*/ 86228 h 261840"/>
              <a:gd name="connsiteX110" fmla="*/ 616361 w 1793053"/>
              <a:gd name="connsiteY110" fmla="*/ 95878 h 261840"/>
              <a:gd name="connsiteX111" fmla="*/ 653093 w 1793053"/>
              <a:gd name="connsiteY111" fmla="*/ 72842 h 261840"/>
              <a:gd name="connsiteX112" fmla="*/ 682670 w 1793053"/>
              <a:gd name="connsiteY112" fmla="*/ 98679 h 261840"/>
              <a:gd name="connsiteX113" fmla="*/ 682670 w 1793053"/>
              <a:gd name="connsiteY113" fmla="*/ 103971 h 261840"/>
              <a:gd name="connsiteX114" fmla="*/ 682357 w 1793053"/>
              <a:gd name="connsiteY114" fmla="*/ 106150 h 261840"/>
              <a:gd name="connsiteX115" fmla="*/ 674575 w 1793053"/>
              <a:gd name="connsiteY115" fmla="*/ 108329 h 261840"/>
              <a:gd name="connsiteX116" fmla="*/ 615427 w 1793053"/>
              <a:gd name="connsiteY116" fmla="*/ 124517 h 261840"/>
              <a:gd name="connsiteX117" fmla="*/ 591770 w 1793053"/>
              <a:gd name="connsiteY117" fmla="*/ 164984 h 261840"/>
              <a:gd name="connsiteX118" fmla="*/ 606092 w 1793053"/>
              <a:gd name="connsiteY118" fmla="*/ 196425 h 261840"/>
              <a:gd name="connsiteX119" fmla="*/ 635350 w 1793053"/>
              <a:gd name="connsiteY119" fmla="*/ 207631 h 261840"/>
              <a:gd name="connsiteX120" fmla="*/ 683290 w 1793053"/>
              <a:gd name="connsiteY120" fmla="*/ 186464 h 261840"/>
              <a:gd name="connsiteX121" fmla="*/ 693251 w 1793053"/>
              <a:gd name="connsiteY121" fmla="*/ 202651 h 261840"/>
              <a:gd name="connsiteX122" fmla="*/ 713487 w 1793053"/>
              <a:gd name="connsiteY122" fmla="*/ 204207 h 261840"/>
              <a:gd name="connsiteX123" fmla="*/ 713487 w 1793053"/>
              <a:gd name="connsiteY123" fmla="*/ 188643 h 261840"/>
              <a:gd name="connsiteX124" fmla="*/ 705080 w 1793053"/>
              <a:gd name="connsiteY124" fmla="*/ 179615 h 261840"/>
              <a:gd name="connsiteX125" fmla="*/ 705080 w 1793053"/>
              <a:gd name="connsiteY125" fmla="*/ 108329 h 261840"/>
              <a:gd name="connsiteX126" fmla="*/ 705080 w 1793053"/>
              <a:gd name="connsiteY126" fmla="*/ 98991 h 261840"/>
              <a:gd name="connsiteX127" fmla="*/ 688271 w 1793053"/>
              <a:gd name="connsiteY127" fmla="*/ 64437 h 261840"/>
              <a:gd name="connsiteX128" fmla="*/ 652785 w 1793053"/>
              <a:gd name="connsiteY128" fmla="*/ 54476 h 261840"/>
              <a:gd name="connsiteX129" fmla="*/ 811234 w 1793053"/>
              <a:gd name="connsiteY129" fmla="*/ 54476 h 261840"/>
              <a:gd name="connsiteX130" fmla="*/ 767962 w 1793053"/>
              <a:gd name="connsiteY130" fmla="*/ 76889 h 261840"/>
              <a:gd name="connsiteX131" fmla="*/ 767962 w 1793053"/>
              <a:gd name="connsiteY131" fmla="*/ 57278 h 261840"/>
              <a:gd name="connsiteX132" fmla="*/ 744926 w 1793053"/>
              <a:gd name="connsiteY132" fmla="*/ 57278 h 261840"/>
              <a:gd name="connsiteX133" fmla="*/ 744926 w 1793053"/>
              <a:gd name="connsiteY133" fmla="*/ 204830 h 261840"/>
              <a:gd name="connsiteX134" fmla="*/ 767962 w 1793053"/>
              <a:gd name="connsiteY134" fmla="*/ 204830 h 261840"/>
              <a:gd name="connsiteX135" fmla="*/ 767962 w 1793053"/>
              <a:gd name="connsiteY135" fmla="*/ 95255 h 261840"/>
              <a:gd name="connsiteX136" fmla="*/ 809367 w 1793053"/>
              <a:gd name="connsiteY136" fmla="*/ 72842 h 261840"/>
              <a:gd name="connsiteX137" fmla="*/ 832398 w 1793053"/>
              <a:gd name="connsiteY137" fmla="*/ 98368 h 261840"/>
              <a:gd name="connsiteX138" fmla="*/ 832398 w 1793053"/>
              <a:gd name="connsiteY138" fmla="*/ 204830 h 261840"/>
              <a:gd name="connsiteX139" fmla="*/ 855435 w 1793053"/>
              <a:gd name="connsiteY139" fmla="*/ 204830 h 261840"/>
              <a:gd name="connsiteX140" fmla="*/ 855435 w 1793053"/>
              <a:gd name="connsiteY140" fmla="*/ 97745 h 261840"/>
              <a:gd name="connsiteX141" fmla="*/ 811234 w 1793053"/>
              <a:gd name="connsiteY141" fmla="*/ 54476 h 261840"/>
              <a:gd name="connsiteX142" fmla="*/ 1228054 w 1793053"/>
              <a:gd name="connsiteY142" fmla="*/ 54476 h 261840"/>
              <a:gd name="connsiteX143" fmla="*/ 1173266 w 1793053"/>
              <a:gd name="connsiteY143" fmla="*/ 86228 h 261840"/>
              <a:gd name="connsiteX144" fmla="*/ 1191635 w 1793053"/>
              <a:gd name="connsiteY144" fmla="*/ 95878 h 261840"/>
              <a:gd name="connsiteX145" fmla="*/ 1228367 w 1793053"/>
              <a:gd name="connsiteY145" fmla="*/ 72842 h 261840"/>
              <a:gd name="connsiteX146" fmla="*/ 1257938 w 1793053"/>
              <a:gd name="connsiteY146" fmla="*/ 98679 h 261840"/>
              <a:gd name="connsiteX147" fmla="*/ 1257938 w 1793053"/>
              <a:gd name="connsiteY147" fmla="*/ 103971 h 261840"/>
              <a:gd name="connsiteX148" fmla="*/ 1257318 w 1793053"/>
              <a:gd name="connsiteY148" fmla="*/ 106150 h 261840"/>
              <a:gd name="connsiteX149" fmla="*/ 1249844 w 1793053"/>
              <a:gd name="connsiteY149" fmla="*/ 108329 h 261840"/>
              <a:gd name="connsiteX150" fmla="*/ 1190701 w 1793053"/>
              <a:gd name="connsiteY150" fmla="*/ 124517 h 261840"/>
              <a:gd name="connsiteX151" fmla="*/ 1167039 w 1793053"/>
              <a:gd name="connsiteY151" fmla="*/ 164984 h 261840"/>
              <a:gd name="connsiteX152" fmla="*/ 1181361 w 1793053"/>
              <a:gd name="connsiteY152" fmla="*/ 196425 h 261840"/>
              <a:gd name="connsiteX153" fmla="*/ 1210624 w 1793053"/>
              <a:gd name="connsiteY153" fmla="*/ 207631 h 261840"/>
              <a:gd name="connsiteX154" fmla="*/ 1258564 w 1793053"/>
              <a:gd name="connsiteY154" fmla="*/ 186464 h 261840"/>
              <a:gd name="connsiteX155" fmla="*/ 1268526 w 1793053"/>
              <a:gd name="connsiteY155" fmla="*/ 202651 h 261840"/>
              <a:gd name="connsiteX156" fmla="*/ 1288756 w 1793053"/>
              <a:gd name="connsiteY156" fmla="*/ 204207 h 261840"/>
              <a:gd name="connsiteX157" fmla="*/ 1288756 w 1793053"/>
              <a:gd name="connsiteY157" fmla="*/ 188643 h 261840"/>
              <a:gd name="connsiteX158" fmla="*/ 1280354 w 1793053"/>
              <a:gd name="connsiteY158" fmla="*/ 179615 h 261840"/>
              <a:gd name="connsiteX159" fmla="*/ 1280354 w 1793053"/>
              <a:gd name="connsiteY159" fmla="*/ 108329 h 261840"/>
              <a:gd name="connsiteX160" fmla="*/ 1280354 w 1793053"/>
              <a:gd name="connsiteY160" fmla="*/ 98991 h 261840"/>
              <a:gd name="connsiteX161" fmla="*/ 1263232 w 1793053"/>
              <a:gd name="connsiteY161" fmla="*/ 64437 h 261840"/>
              <a:gd name="connsiteX162" fmla="*/ 1228054 w 1793053"/>
              <a:gd name="connsiteY162" fmla="*/ 54476 h 261840"/>
              <a:gd name="connsiteX163" fmla="*/ 1386503 w 1793053"/>
              <a:gd name="connsiteY163" fmla="*/ 54476 h 261840"/>
              <a:gd name="connsiteX164" fmla="*/ 1343236 w 1793053"/>
              <a:gd name="connsiteY164" fmla="*/ 76889 h 261840"/>
              <a:gd name="connsiteX165" fmla="*/ 1343236 w 1793053"/>
              <a:gd name="connsiteY165" fmla="*/ 57278 h 261840"/>
              <a:gd name="connsiteX166" fmla="*/ 1320200 w 1793053"/>
              <a:gd name="connsiteY166" fmla="*/ 57278 h 261840"/>
              <a:gd name="connsiteX167" fmla="*/ 1320200 w 1793053"/>
              <a:gd name="connsiteY167" fmla="*/ 204830 h 261840"/>
              <a:gd name="connsiteX168" fmla="*/ 1343236 w 1793053"/>
              <a:gd name="connsiteY168" fmla="*/ 204830 h 261840"/>
              <a:gd name="connsiteX169" fmla="*/ 1343236 w 1793053"/>
              <a:gd name="connsiteY169" fmla="*/ 95255 h 261840"/>
              <a:gd name="connsiteX170" fmla="*/ 1384636 w 1793053"/>
              <a:gd name="connsiteY170" fmla="*/ 72842 h 261840"/>
              <a:gd name="connsiteX171" fmla="*/ 1407672 w 1793053"/>
              <a:gd name="connsiteY171" fmla="*/ 98368 h 261840"/>
              <a:gd name="connsiteX172" fmla="*/ 1407672 w 1793053"/>
              <a:gd name="connsiteY172" fmla="*/ 204830 h 261840"/>
              <a:gd name="connsiteX173" fmla="*/ 1430709 w 1793053"/>
              <a:gd name="connsiteY173" fmla="*/ 204830 h 261840"/>
              <a:gd name="connsiteX174" fmla="*/ 1430709 w 1793053"/>
              <a:gd name="connsiteY174" fmla="*/ 97745 h 261840"/>
              <a:gd name="connsiteX175" fmla="*/ 1386503 w 1793053"/>
              <a:gd name="connsiteY175" fmla="*/ 54476 h 261840"/>
              <a:gd name="connsiteX176" fmla="*/ 432387 w 1793053"/>
              <a:gd name="connsiteY176" fmla="*/ 55099 h 261840"/>
              <a:gd name="connsiteX177" fmla="*/ 383203 w 1793053"/>
              <a:gd name="connsiteY177" fmla="*/ 85605 h 261840"/>
              <a:gd name="connsiteX178" fmla="*/ 383203 w 1793053"/>
              <a:gd name="connsiteY178" fmla="*/ 84049 h 261840"/>
              <a:gd name="connsiteX179" fmla="*/ 383203 w 1793053"/>
              <a:gd name="connsiteY179" fmla="*/ 57278 h 261840"/>
              <a:gd name="connsiteX180" fmla="*/ 360167 w 1793053"/>
              <a:gd name="connsiteY180" fmla="*/ 57278 h 261840"/>
              <a:gd name="connsiteX181" fmla="*/ 360167 w 1793053"/>
              <a:gd name="connsiteY181" fmla="*/ 204519 h 261840"/>
              <a:gd name="connsiteX182" fmla="*/ 383203 w 1793053"/>
              <a:gd name="connsiteY182" fmla="*/ 204519 h 261840"/>
              <a:gd name="connsiteX183" fmla="*/ 383203 w 1793053"/>
              <a:gd name="connsiteY183" fmla="*/ 121092 h 261840"/>
              <a:gd name="connsiteX184" fmla="*/ 432387 w 1793053"/>
              <a:gd name="connsiteY184" fmla="*/ 76578 h 261840"/>
              <a:gd name="connsiteX185" fmla="*/ 432387 w 1793053"/>
              <a:gd name="connsiteY185" fmla="*/ 55099 h 261840"/>
              <a:gd name="connsiteX186" fmla="*/ 1674137 w 1793053"/>
              <a:gd name="connsiteY186" fmla="*/ 56966 h 261840"/>
              <a:gd name="connsiteX187" fmla="*/ 1725504 w 1793053"/>
              <a:gd name="connsiteY187" fmla="*/ 203273 h 261840"/>
              <a:gd name="connsiteX188" fmla="*/ 1725504 w 1793053"/>
              <a:gd name="connsiteY188" fmla="*/ 204519 h 261840"/>
              <a:gd name="connsiteX189" fmla="*/ 1705581 w 1793053"/>
              <a:gd name="connsiteY189" fmla="*/ 241251 h 261840"/>
              <a:gd name="connsiteX190" fmla="*/ 1685032 w 1793053"/>
              <a:gd name="connsiteY190" fmla="*/ 246543 h 261840"/>
              <a:gd name="connsiteX191" fmla="*/ 1673830 w 1793053"/>
              <a:gd name="connsiteY191" fmla="*/ 244986 h 261840"/>
              <a:gd name="connsiteX192" fmla="*/ 1673830 w 1793053"/>
              <a:gd name="connsiteY192" fmla="*/ 262730 h 261840"/>
              <a:gd name="connsiteX193" fmla="*/ 1689079 w 1793053"/>
              <a:gd name="connsiteY193" fmla="*/ 264909 h 261840"/>
              <a:gd name="connsiteX194" fmla="*/ 1717096 w 1793053"/>
              <a:gd name="connsiteY194" fmla="*/ 256505 h 261840"/>
              <a:gd name="connsiteX195" fmla="*/ 1741693 w 1793053"/>
              <a:gd name="connsiteY195" fmla="*/ 216971 h 261840"/>
              <a:gd name="connsiteX196" fmla="*/ 1793054 w 1793053"/>
              <a:gd name="connsiteY196" fmla="*/ 56966 h 261840"/>
              <a:gd name="connsiteX197" fmla="*/ 1770643 w 1793053"/>
              <a:gd name="connsiteY197" fmla="*/ 56966 h 261840"/>
              <a:gd name="connsiteX198" fmla="*/ 1737019 w 1793053"/>
              <a:gd name="connsiteY198" fmla="*/ 170276 h 261840"/>
              <a:gd name="connsiteX199" fmla="*/ 1736712 w 1793053"/>
              <a:gd name="connsiteY199" fmla="*/ 172767 h 261840"/>
              <a:gd name="connsiteX200" fmla="*/ 1736086 w 1793053"/>
              <a:gd name="connsiteY200" fmla="*/ 170276 h 261840"/>
              <a:gd name="connsiteX201" fmla="*/ 1696553 w 1793053"/>
              <a:gd name="connsiteY201" fmla="*/ 56966 h 261840"/>
              <a:gd name="connsiteX202" fmla="*/ 1674137 w 1793053"/>
              <a:gd name="connsiteY202" fmla="*/ 56966 h 261840"/>
              <a:gd name="connsiteX203" fmla="*/ 268024 w 1793053"/>
              <a:gd name="connsiteY203" fmla="*/ 72220 h 261840"/>
              <a:gd name="connsiteX204" fmla="*/ 307559 w 1793053"/>
              <a:gd name="connsiteY204" fmla="*/ 130431 h 261840"/>
              <a:gd name="connsiteX205" fmla="*/ 268024 w 1793053"/>
              <a:gd name="connsiteY205" fmla="*/ 188643 h 261840"/>
              <a:gd name="connsiteX206" fmla="*/ 228490 w 1793053"/>
              <a:gd name="connsiteY206" fmla="*/ 130431 h 261840"/>
              <a:gd name="connsiteX207" fmla="*/ 268024 w 1793053"/>
              <a:gd name="connsiteY207" fmla="*/ 72220 h 261840"/>
              <a:gd name="connsiteX208" fmla="*/ 505544 w 1793053"/>
              <a:gd name="connsiteY208" fmla="*/ 72531 h 261840"/>
              <a:gd name="connsiteX209" fmla="*/ 540717 w 1793053"/>
              <a:gd name="connsiteY209" fmla="*/ 91520 h 261840"/>
              <a:gd name="connsiteX210" fmla="*/ 540717 w 1793053"/>
              <a:gd name="connsiteY210" fmla="*/ 161872 h 261840"/>
              <a:gd name="connsiteX211" fmla="*/ 505544 w 1793053"/>
              <a:gd name="connsiteY211" fmla="*/ 188643 h 261840"/>
              <a:gd name="connsiteX212" fmla="*/ 465386 w 1793053"/>
              <a:gd name="connsiteY212" fmla="*/ 129497 h 261840"/>
              <a:gd name="connsiteX213" fmla="*/ 505544 w 1793053"/>
              <a:gd name="connsiteY213" fmla="*/ 72531 h 261840"/>
              <a:gd name="connsiteX214" fmla="*/ 1597560 w 1793053"/>
              <a:gd name="connsiteY214" fmla="*/ 72531 h 261840"/>
              <a:gd name="connsiteX215" fmla="*/ 1635851 w 1793053"/>
              <a:gd name="connsiteY215" fmla="*/ 116734 h 261840"/>
              <a:gd name="connsiteX216" fmla="*/ 1558340 w 1793053"/>
              <a:gd name="connsiteY216" fmla="*/ 116734 h 261840"/>
              <a:gd name="connsiteX217" fmla="*/ 1597560 w 1793053"/>
              <a:gd name="connsiteY217" fmla="*/ 72531 h 261840"/>
              <a:gd name="connsiteX218" fmla="*/ 683290 w 1793053"/>
              <a:gd name="connsiteY218" fmla="*/ 124517 h 261840"/>
              <a:gd name="connsiteX219" fmla="*/ 683290 w 1793053"/>
              <a:gd name="connsiteY219" fmla="*/ 161872 h 261840"/>
              <a:gd name="connsiteX220" fmla="*/ 638464 w 1793053"/>
              <a:gd name="connsiteY220" fmla="*/ 189265 h 261840"/>
              <a:gd name="connsiteX221" fmla="*/ 616053 w 1793053"/>
              <a:gd name="connsiteY221" fmla="*/ 165607 h 261840"/>
              <a:gd name="connsiteX222" fmla="*/ 672395 w 1793053"/>
              <a:gd name="connsiteY222" fmla="*/ 127318 h 261840"/>
              <a:gd name="connsiteX223" fmla="*/ 683290 w 1793053"/>
              <a:gd name="connsiteY223" fmla="*/ 124517 h 261840"/>
              <a:gd name="connsiteX224" fmla="*/ 1258564 w 1793053"/>
              <a:gd name="connsiteY224" fmla="*/ 124517 h 261840"/>
              <a:gd name="connsiteX225" fmla="*/ 1258564 w 1793053"/>
              <a:gd name="connsiteY225" fmla="*/ 161872 h 261840"/>
              <a:gd name="connsiteX226" fmla="*/ 1213738 w 1793053"/>
              <a:gd name="connsiteY226" fmla="*/ 189265 h 261840"/>
              <a:gd name="connsiteX227" fmla="*/ 1191322 w 1793053"/>
              <a:gd name="connsiteY227" fmla="*/ 165607 h 261840"/>
              <a:gd name="connsiteX228" fmla="*/ 1247669 w 1793053"/>
              <a:gd name="connsiteY228" fmla="*/ 127318 h 261840"/>
              <a:gd name="connsiteX229" fmla="*/ 1258564 w 1793053"/>
              <a:gd name="connsiteY229" fmla="*/ 124517 h 26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793053" h="261840">
                <a:moveTo>
                  <a:pt x="1471175" y="0"/>
                </a:moveTo>
                <a:cubicBezTo>
                  <a:pt x="1471175" y="0"/>
                  <a:pt x="1471175" y="183973"/>
                  <a:pt x="1471175" y="183973"/>
                </a:cubicBezTo>
                <a:cubicBezTo>
                  <a:pt x="1471175" y="193063"/>
                  <a:pt x="1475928" y="198373"/>
                  <a:pt x="1480823" y="201717"/>
                </a:cubicBezTo>
                <a:cubicBezTo>
                  <a:pt x="1486077" y="205243"/>
                  <a:pt x="1493784" y="207009"/>
                  <a:pt x="1504173" y="207009"/>
                </a:cubicBezTo>
                <a:cubicBezTo>
                  <a:pt x="1510742" y="207009"/>
                  <a:pt x="1519428" y="204830"/>
                  <a:pt x="1519428" y="204830"/>
                </a:cubicBezTo>
                <a:cubicBezTo>
                  <a:pt x="1519428" y="204830"/>
                  <a:pt x="1519428" y="188331"/>
                  <a:pt x="1519428" y="188331"/>
                </a:cubicBezTo>
                <a:cubicBezTo>
                  <a:pt x="1516821" y="188493"/>
                  <a:pt x="1514515" y="188643"/>
                  <a:pt x="1511954" y="188643"/>
                </a:cubicBezTo>
                <a:cubicBezTo>
                  <a:pt x="1496494" y="188643"/>
                  <a:pt x="1494211" y="182602"/>
                  <a:pt x="1494211" y="175880"/>
                </a:cubicBezTo>
                <a:cubicBezTo>
                  <a:pt x="1494211" y="175880"/>
                  <a:pt x="1494211" y="0"/>
                  <a:pt x="1494211" y="0"/>
                </a:cubicBezTo>
                <a:lnTo>
                  <a:pt x="1471175" y="0"/>
                </a:lnTo>
                <a:close/>
                <a:moveTo>
                  <a:pt x="984626" y="1868"/>
                </a:moveTo>
                <a:cubicBezTo>
                  <a:pt x="967258" y="1868"/>
                  <a:pt x="951565" y="7314"/>
                  <a:pt x="940420" y="17121"/>
                </a:cubicBezTo>
                <a:cubicBezTo>
                  <a:pt x="929599" y="26687"/>
                  <a:pt x="923610" y="39891"/>
                  <a:pt x="923610" y="54165"/>
                </a:cubicBezTo>
                <a:cubicBezTo>
                  <a:pt x="923610" y="69884"/>
                  <a:pt x="929969" y="82167"/>
                  <a:pt x="943220" y="91831"/>
                </a:cubicBezTo>
                <a:cubicBezTo>
                  <a:pt x="954906" y="100364"/>
                  <a:pt x="970361" y="105874"/>
                  <a:pt x="985246" y="111131"/>
                </a:cubicBezTo>
                <a:cubicBezTo>
                  <a:pt x="1011117" y="120333"/>
                  <a:pt x="1035366" y="128732"/>
                  <a:pt x="1035366" y="152222"/>
                </a:cubicBezTo>
                <a:cubicBezTo>
                  <a:pt x="1035366" y="162668"/>
                  <a:pt x="1031808" y="171624"/>
                  <a:pt x="1025092" y="177747"/>
                </a:cubicBezTo>
                <a:cubicBezTo>
                  <a:pt x="1017703" y="184481"/>
                  <a:pt x="1007076" y="187709"/>
                  <a:pt x="993027" y="187709"/>
                </a:cubicBezTo>
                <a:cubicBezTo>
                  <a:pt x="968408" y="187709"/>
                  <a:pt x="950483" y="174077"/>
                  <a:pt x="940420" y="147552"/>
                </a:cubicBezTo>
                <a:cubicBezTo>
                  <a:pt x="940420" y="147552"/>
                  <a:pt x="918317" y="153467"/>
                  <a:pt x="918317" y="153467"/>
                </a:cubicBezTo>
                <a:cubicBezTo>
                  <a:pt x="923075" y="164224"/>
                  <a:pt x="931175" y="179748"/>
                  <a:pt x="942907" y="190199"/>
                </a:cubicBezTo>
                <a:cubicBezTo>
                  <a:pt x="955777" y="201742"/>
                  <a:pt x="971744" y="207320"/>
                  <a:pt x="991781" y="207320"/>
                </a:cubicBezTo>
                <a:cubicBezTo>
                  <a:pt x="1015512" y="207320"/>
                  <a:pt x="1033522" y="201200"/>
                  <a:pt x="1045328" y="188954"/>
                </a:cubicBezTo>
                <a:cubicBezTo>
                  <a:pt x="1057560" y="176206"/>
                  <a:pt x="1060270" y="159891"/>
                  <a:pt x="1060270" y="148486"/>
                </a:cubicBezTo>
                <a:cubicBezTo>
                  <a:pt x="1060270" y="132143"/>
                  <a:pt x="1053359" y="119523"/>
                  <a:pt x="1039413" y="109575"/>
                </a:cubicBezTo>
                <a:cubicBezTo>
                  <a:pt x="1027232" y="100840"/>
                  <a:pt x="1011476" y="95210"/>
                  <a:pt x="996141" y="89963"/>
                </a:cubicBezTo>
                <a:cubicBezTo>
                  <a:pt x="971158" y="81419"/>
                  <a:pt x="947313" y="73288"/>
                  <a:pt x="947580" y="52297"/>
                </a:cubicBezTo>
                <a:cubicBezTo>
                  <a:pt x="947666" y="42509"/>
                  <a:pt x="951064" y="34889"/>
                  <a:pt x="957229" y="29573"/>
                </a:cubicBezTo>
                <a:cubicBezTo>
                  <a:pt x="963513" y="24171"/>
                  <a:pt x="972473" y="21479"/>
                  <a:pt x="983999" y="21479"/>
                </a:cubicBezTo>
                <a:cubicBezTo>
                  <a:pt x="996107" y="21479"/>
                  <a:pt x="1006905" y="24864"/>
                  <a:pt x="1015130" y="31440"/>
                </a:cubicBezTo>
                <a:cubicBezTo>
                  <a:pt x="1022695" y="37430"/>
                  <a:pt x="1028200" y="46320"/>
                  <a:pt x="1030693" y="56344"/>
                </a:cubicBezTo>
                <a:cubicBezTo>
                  <a:pt x="1030693" y="56344"/>
                  <a:pt x="1052175" y="53542"/>
                  <a:pt x="1052175" y="53542"/>
                </a:cubicBezTo>
                <a:cubicBezTo>
                  <a:pt x="1042749" y="21416"/>
                  <a:pt x="1019718" y="1868"/>
                  <a:pt x="984626" y="1868"/>
                </a:cubicBezTo>
                <a:close/>
                <a:moveTo>
                  <a:pt x="0" y="4669"/>
                </a:moveTo>
                <a:lnTo>
                  <a:pt x="0" y="204519"/>
                </a:lnTo>
                <a:lnTo>
                  <a:pt x="23036" y="204519"/>
                </a:lnTo>
                <a:lnTo>
                  <a:pt x="23036" y="21790"/>
                </a:lnTo>
                <a:lnTo>
                  <a:pt x="23659" y="22413"/>
                </a:lnTo>
                <a:lnTo>
                  <a:pt x="78446" y="204519"/>
                </a:lnTo>
                <a:lnTo>
                  <a:pt x="96190" y="204519"/>
                </a:lnTo>
                <a:lnTo>
                  <a:pt x="151289" y="22413"/>
                </a:lnTo>
                <a:lnTo>
                  <a:pt x="151600" y="21790"/>
                </a:lnTo>
                <a:lnTo>
                  <a:pt x="151600" y="204519"/>
                </a:lnTo>
                <a:lnTo>
                  <a:pt x="174636" y="204519"/>
                </a:lnTo>
                <a:lnTo>
                  <a:pt x="174636" y="4669"/>
                </a:lnTo>
                <a:lnTo>
                  <a:pt x="136347" y="4669"/>
                </a:lnTo>
                <a:lnTo>
                  <a:pt x="87474" y="165296"/>
                </a:lnTo>
                <a:lnTo>
                  <a:pt x="87474" y="165918"/>
                </a:lnTo>
                <a:lnTo>
                  <a:pt x="87162" y="165296"/>
                </a:lnTo>
                <a:lnTo>
                  <a:pt x="38289" y="4669"/>
                </a:lnTo>
                <a:lnTo>
                  <a:pt x="0" y="4669"/>
                </a:lnTo>
                <a:close/>
                <a:moveTo>
                  <a:pt x="1096689" y="8716"/>
                </a:moveTo>
                <a:lnTo>
                  <a:pt x="1096689" y="56655"/>
                </a:lnTo>
                <a:lnTo>
                  <a:pt x="1074586" y="56655"/>
                </a:lnTo>
                <a:lnTo>
                  <a:pt x="1074586" y="75021"/>
                </a:lnTo>
                <a:cubicBezTo>
                  <a:pt x="1074586" y="75021"/>
                  <a:pt x="1096689" y="75021"/>
                  <a:pt x="1096689" y="75021"/>
                </a:cubicBezTo>
                <a:cubicBezTo>
                  <a:pt x="1096689" y="75021"/>
                  <a:pt x="1096689" y="177743"/>
                  <a:pt x="1096689" y="183973"/>
                </a:cubicBezTo>
                <a:cubicBezTo>
                  <a:pt x="1096689" y="193063"/>
                  <a:pt x="1100827" y="198373"/>
                  <a:pt x="1105716" y="201717"/>
                </a:cubicBezTo>
                <a:cubicBezTo>
                  <a:pt x="1110976" y="205243"/>
                  <a:pt x="1118666" y="207009"/>
                  <a:pt x="1129066" y="207009"/>
                </a:cubicBezTo>
                <a:cubicBezTo>
                  <a:pt x="1135640" y="207009"/>
                  <a:pt x="1144629" y="204830"/>
                  <a:pt x="1144629" y="204830"/>
                </a:cubicBezTo>
                <a:cubicBezTo>
                  <a:pt x="1144629" y="204830"/>
                  <a:pt x="1144629" y="188331"/>
                  <a:pt x="1144629" y="188331"/>
                </a:cubicBezTo>
                <a:cubicBezTo>
                  <a:pt x="1142073" y="188493"/>
                  <a:pt x="1139392" y="188643"/>
                  <a:pt x="1136847" y="188643"/>
                </a:cubicBezTo>
                <a:cubicBezTo>
                  <a:pt x="1121364" y="188643"/>
                  <a:pt x="1119725" y="182602"/>
                  <a:pt x="1119725" y="175880"/>
                </a:cubicBezTo>
                <a:cubicBezTo>
                  <a:pt x="1119725" y="175880"/>
                  <a:pt x="1119725" y="75021"/>
                  <a:pt x="1119725" y="75021"/>
                </a:cubicBezTo>
                <a:lnTo>
                  <a:pt x="1144629" y="75021"/>
                </a:lnTo>
                <a:lnTo>
                  <a:pt x="1144629" y="56655"/>
                </a:lnTo>
                <a:lnTo>
                  <a:pt x="1119725" y="56655"/>
                </a:lnTo>
                <a:lnTo>
                  <a:pt x="1119725" y="8716"/>
                </a:lnTo>
                <a:lnTo>
                  <a:pt x="1096689" y="8716"/>
                </a:lnTo>
                <a:close/>
                <a:moveTo>
                  <a:pt x="268024" y="53853"/>
                </a:moveTo>
                <a:cubicBezTo>
                  <a:pt x="248627" y="53853"/>
                  <a:pt x="232187" y="61669"/>
                  <a:pt x="220707" y="76266"/>
                </a:cubicBezTo>
                <a:cubicBezTo>
                  <a:pt x="210054" y="89889"/>
                  <a:pt x="204209" y="109135"/>
                  <a:pt x="204209" y="130431"/>
                </a:cubicBezTo>
                <a:cubicBezTo>
                  <a:pt x="204209" y="151747"/>
                  <a:pt x="210054" y="170957"/>
                  <a:pt x="220707" y="184596"/>
                </a:cubicBezTo>
                <a:cubicBezTo>
                  <a:pt x="232187" y="199232"/>
                  <a:pt x="248627" y="207009"/>
                  <a:pt x="268024" y="207009"/>
                </a:cubicBezTo>
                <a:cubicBezTo>
                  <a:pt x="287501" y="207009"/>
                  <a:pt x="303891" y="199232"/>
                  <a:pt x="315341" y="184596"/>
                </a:cubicBezTo>
                <a:cubicBezTo>
                  <a:pt x="325996" y="170957"/>
                  <a:pt x="331840" y="151747"/>
                  <a:pt x="331840" y="130431"/>
                </a:cubicBezTo>
                <a:cubicBezTo>
                  <a:pt x="331840" y="109135"/>
                  <a:pt x="325996" y="89889"/>
                  <a:pt x="315341" y="76266"/>
                </a:cubicBezTo>
                <a:cubicBezTo>
                  <a:pt x="303891" y="61669"/>
                  <a:pt x="287501" y="53853"/>
                  <a:pt x="268024" y="53853"/>
                </a:cubicBezTo>
                <a:close/>
                <a:moveTo>
                  <a:pt x="1596939" y="54165"/>
                </a:moveTo>
                <a:cubicBezTo>
                  <a:pt x="1587091" y="54165"/>
                  <a:pt x="1577938" y="55974"/>
                  <a:pt x="1570168" y="59457"/>
                </a:cubicBezTo>
                <a:cubicBezTo>
                  <a:pt x="1562564" y="62884"/>
                  <a:pt x="1555807" y="68045"/>
                  <a:pt x="1550553" y="74710"/>
                </a:cubicBezTo>
                <a:cubicBezTo>
                  <a:pt x="1540108" y="87792"/>
                  <a:pt x="1534057" y="107214"/>
                  <a:pt x="1534057" y="130742"/>
                </a:cubicBezTo>
                <a:cubicBezTo>
                  <a:pt x="1534057" y="156929"/>
                  <a:pt x="1541582" y="176910"/>
                  <a:pt x="1555226" y="190199"/>
                </a:cubicBezTo>
                <a:cubicBezTo>
                  <a:pt x="1569616" y="204247"/>
                  <a:pt x="1587957" y="207009"/>
                  <a:pt x="1600673" y="207009"/>
                </a:cubicBezTo>
                <a:cubicBezTo>
                  <a:pt x="1633728" y="207009"/>
                  <a:pt x="1649939" y="189126"/>
                  <a:pt x="1656708" y="172767"/>
                </a:cubicBezTo>
                <a:cubicBezTo>
                  <a:pt x="1656708" y="172767"/>
                  <a:pt x="1638339" y="163739"/>
                  <a:pt x="1638339" y="163739"/>
                </a:cubicBezTo>
                <a:cubicBezTo>
                  <a:pt x="1633876" y="173700"/>
                  <a:pt x="1623613" y="188954"/>
                  <a:pt x="1600673" y="188954"/>
                </a:cubicBezTo>
                <a:cubicBezTo>
                  <a:pt x="1587564" y="188954"/>
                  <a:pt x="1576840" y="183586"/>
                  <a:pt x="1569235" y="173701"/>
                </a:cubicBezTo>
                <a:cubicBezTo>
                  <a:pt x="1561886" y="164134"/>
                  <a:pt x="1557754" y="150894"/>
                  <a:pt x="1557714" y="135100"/>
                </a:cubicBezTo>
                <a:cubicBezTo>
                  <a:pt x="1557714" y="135101"/>
                  <a:pt x="1658575" y="135100"/>
                  <a:pt x="1658575" y="135100"/>
                </a:cubicBezTo>
                <a:cubicBezTo>
                  <a:pt x="1658575" y="135101"/>
                  <a:pt x="1658575" y="121092"/>
                  <a:pt x="1658575" y="121092"/>
                </a:cubicBezTo>
                <a:cubicBezTo>
                  <a:pt x="1658575" y="96895"/>
                  <a:pt x="1652131" y="78850"/>
                  <a:pt x="1640206" y="67861"/>
                </a:cubicBezTo>
                <a:cubicBezTo>
                  <a:pt x="1630056" y="58527"/>
                  <a:pt x="1615815" y="54165"/>
                  <a:pt x="1596939" y="54165"/>
                </a:cubicBezTo>
                <a:close/>
                <a:moveTo>
                  <a:pt x="503985" y="54476"/>
                </a:moveTo>
                <a:cubicBezTo>
                  <a:pt x="477994" y="54476"/>
                  <a:pt x="441104" y="71963"/>
                  <a:pt x="441104" y="130742"/>
                </a:cubicBezTo>
                <a:cubicBezTo>
                  <a:pt x="441104" y="187815"/>
                  <a:pt x="477880" y="207009"/>
                  <a:pt x="502738" y="207009"/>
                </a:cubicBezTo>
                <a:cubicBezTo>
                  <a:pt x="517248" y="207009"/>
                  <a:pt x="530431" y="198971"/>
                  <a:pt x="539470" y="187397"/>
                </a:cubicBezTo>
                <a:cubicBezTo>
                  <a:pt x="539470" y="187398"/>
                  <a:pt x="540717" y="186775"/>
                  <a:pt x="540717" y="186775"/>
                </a:cubicBezTo>
                <a:cubicBezTo>
                  <a:pt x="540717" y="186775"/>
                  <a:pt x="540717" y="214791"/>
                  <a:pt x="540717" y="214791"/>
                </a:cubicBezTo>
                <a:cubicBezTo>
                  <a:pt x="540717" y="234440"/>
                  <a:pt x="523714" y="246543"/>
                  <a:pt x="505544" y="246543"/>
                </a:cubicBezTo>
                <a:cubicBezTo>
                  <a:pt x="487876" y="246543"/>
                  <a:pt x="472239" y="243171"/>
                  <a:pt x="459471" y="237204"/>
                </a:cubicBezTo>
                <a:cubicBezTo>
                  <a:pt x="459471" y="237204"/>
                  <a:pt x="459471" y="257127"/>
                  <a:pt x="459471" y="257127"/>
                </a:cubicBezTo>
                <a:cubicBezTo>
                  <a:pt x="470224" y="261736"/>
                  <a:pt x="487722" y="264598"/>
                  <a:pt x="502738" y="264598"/>
                </a:cubicBezTo>
                <a:cubicBezTo>
                  <a:pt x="543631" y="264598"/>
                  <a:pt x="563133" y="242092"/>
                  <a:pt x="563133" y="209500"/>
                </a:cubicBezTo>
                <a:cubicBezTo>
                  <a:pt x="563133" y="209500"/>
                  <a:pt x="563133" y="57278"/>
                  <a:pt x="563133" y="57278"/>
                </a:cubicBezTo>
                <a:lnTo>
                  <a:pt x="546010" y="57278"/>
                </a:lnTo>
                <a:cubicBezTo>
                  <a:pt x="546010" y="57278"/>
                  <a:pt x="541030" y="72842"/>
                  <a:pt x="541030" y="72842"/>
                </a:cubicBezTo>
                <a:cubicBezTo>
                  <a:pt x="532577" y="61830"/>
                  <a:pt x="521511" y="54476"/>
                  <a:pt x="503985" y="54476"/>
                </a:cubicBezTo>
                <a:close/>
                <a:moveTo>
                  <a:pt x="652785" y="54476"/>
                </a:moveTo>
                <a:cubicBezTo>
                  <a:pt x="620066" y="54476"/>
                  <a:pt x="604578" y="74074"/>
                  <a:pt x="597998" y="86228"/>
                </a:cubicBezTo>
                <a:cubicBezTo>
                  <a:pt x="597998" y="86228"/>
                  <a:pt x="616361" y="95878"/>
                  <a:pt x="616361" y="95878"/>
                </a:cubicBezTo>
                <a:cubicBezTo>
                  <a:pt x="618939" y="88933"/>
                  <a:pt x="628218" y="72842"/>
                  <a:pt x="653093" y="72842"/>
                </a:cubicBezTo>
                <a:cubicBezTo>
                  <a:pt x="672708" y="72842"/>
                  <a:pt x="682670" y="81499"/>
                  <a:pt x="682670" y="98679"/>
                </a:cubicBezTo>
                <a:cubicBezTo>
                  <a:pt x="682670" y="98679"/>
                  <a:pt x="682670" y="103971"/>
                  <a:pt x="682670" y="103971"/>
                </a:cubicBezTo>
                <a:cubicBezTo>
                  <a:pt x="682670" y="103971"/>
                  <a:pt x="682829" y="105580"/>
                  <a:pt x="682357" y="106150"/>
                </a:cubicBezTo>
                <a:cubicBezTo>
                  <a:pt x="681628" y="107070"/>
                  <a:pt x="679562" y="107822"/>
                  <a:pt x="674575" y="108329"/>
                </a:cubicBezTo>
                <a:cubicBezTo>
                  <a:pt x="647110" y="111393"/>
                  <a:pt x="628855" y="115904"/>
                  <a:pt x="615427" y="124517"/>
                </a:cubicBezTo>
                <a:cubicBezTo>
                  <a:pt x="600849" y="133886"/>
                  <a:pt x="591770" y="147004"/>
                  <a:pt x="591770" y="164984"/>
                </a:cubicBezTo>
                <a:cubicBezTo>
                  <a:pt x="591770" y="177758"/>
                  <a:pt x="597952" y="188659"/>
                  <a:pt x="606092" y="196425"/>
                </a:cubicBezTo>
                <a:cubicBezTo>
                  <a:pt x="613651" y="203577"/>
                  <a:pt x="623960" y="207298"/>
                  <a:pt x="635350" y="207631"/>
                </a:cubicBezTo>
                <a:cubicBezTo>
                  <a:pt x="659599" y="208409"/>
                  <a:pt x="675560" y="198318"/>
                  <a:pt x="683290" y="186464"/>
                </a:cubicBezTo>
                <a:cubicBezTo>
                  <a:pt x="683888" y="194609"/>
                  <a:pt x="686808" y="199262"/>
                  <a:pt x="693251" y="202651"/>
                </a:cubicBezTo>
                <a:cubicBezTo>
                  <a:pt x="699302" y="205882"/>
                  <a:pt x="709224" y="205239"/>
                  <a:pt x="713487" y="204207"/>
                </a:cubicBezTo>
                <a:cubicBezTo>
                  <a:pt x="713487" y="204207"/>
                  <a:pt x="713487" y="188643"/>
                  <a:pt x="713487" y="188643"/>
                </a:cubicBezTo>
                <a:cubicBezTo>
                  <a:pt x="708353" y="188386"/>
                  <a:pt x="705080" y="185945"/>
                  <a:pt x="705080" y="179615"/>
                </a:cubicBezTo>
                <a:cubicBezTo>
                  <a:pt x="705080" y="179615"/>
                  <a:pt x="705080" y="108329"/>
                  <a:pt x="705080" y="108329"/>
                </a:cubicBezTo>
                <a:cubicBezTo>
                  <a:pt x="705080" y="108329"/>
                  <a:pt x="705080" y="98991"/>
                  <a:pt x="705080" y="98991"/>
                </a:cubicBezTo>
                <a:cubicBezTo>
                  <a:pt x="705080" y="84279"/>
                  <a:pt x="699308" y="72212"/>
                  <a:pt x="688271" y="64437"/>
                </a:cubicBezTo>
                <a:cubicBezTo>
                  <a:pt x="679169" y="57980"/>
                  <a:pt x="666458" y="54476"/>
                  <a:pt x="652785" y="54476"/>
                </a:cubicBezTo>
                <a:close/>
                <a:moveTo>
                  <a:pt x="811234" y="54476"/>
                </a:moveTo>
                <a:cubicBezTo>
                  <a:pt x="796241" y="54476"/>
                  <a:pt x="780895" y="62242"/>
                  <a:pt x="767962" y="76889"/>
                </a:cubicBezTo>
                <a:lnTo>
                  <a:pt x="767962" y="57278"/>
                </a:lnTo>
                <a:lnTo>
                  <a:pt x="744926" y="57278"/>
                </a:lnTo>
                <a:lnTo>
                  <a:pt x="744926" y="204830"/>
                </a:lnTo>
                <a:lnTo>
                  <a:pt x="767962" y="204830"/>
                </a:lnTo>
                <a:cubicBezTo>
                  <a:pt x="767962" y="204830"/>
                  <a:pt x="767962" y="95255"/>
                  <a:pt x="767962" y="95255"/>
                </a:cubicBezTo>
                <a:cubicBezTo>
                  <a:pt x="775800" y="86879"/>
                  <a:pt x="793372" y="72842"/>
                  <a:pt x="809367" y="72842"/>
                </a:cubicBezTo>
                <a:cubicBezTo>
                  <a:pt x="825397" y="72842"/>
                  <a:pt x="832398" y="80707"/>
                  <a:pt x="832398" y="98368"/>
                </a:cubicBezTo>
                <a:cubicBezTo>
                  <a:pt x="832398" y="98368"/>
                  <a:pt x="832398" y="204830"/>
                  <a:pt x="832398" y="204830"/>
                </a:cubicBezTo>
                <a:lnTo>
                  <a:pt x="855435" y="204830"/>
                </a:lnTo>
                <a:cubicBezTo>
                  <a:pt x="855435" y="204830"/>
                  <a:pt x="855435" y="97745"/>
                  <a:pt x="855435" y="97745"/>
                </a:cubicBezTo>
                <a:cubicBezTo>
                  <a:pt x="855435" y="65866"/>
                  <a:pt x="832762" y="54476"/>
                  <a:pt x="811234" y="54476"/>
                </a:cubicBezTo>
                <a:close/>
                <a:moveTo>
                  <a:pt x="1228054" y="54476"/>
                </a:moveTo>
                <a:cubicBezTo>
                  <a:pt x="1195358" y="54476"/>
                  <a:pt x="1179869" y="74074"/>
                  <a:pt x="1173266" y="86228"/>
                </a:cubicBezTo>
                <a:cubicBezTo>
                  <a:pt x="1173266" y="86228"/>
                  <a:pt x="1191635" y="95878"/>
                  <a:pt x="1191635" y="95878"/>
                </a:cubicBezTo>
                <a:cubicBezTo>
                  <a:pt x="1194219" y="88933"/>
                  <a:pt x="1203486" y="72842"/>
                  <a:pt x="1228367" y="72842"/>
                </a:cubicBezTo>
                <a:cubicBezTo>
                  <a:pt x="1247977" y="72842"/>
                  <a:pt x="1257938" y="81499"/>
                  <a:pt x="1257938" y="98679"/>
                </a:cubicBezTo>
                <a:cubicBezTo>
                  <a:pt x="1257938" y="98679"/>
                  <a:pt x="1257938" y="103971"/>
                  <a:pt x="1257938" y="103971"/>
                </a:cubicBezTo>
                <a:cubicBezTo>
                  <a:pt x="1257938" y="103971"/>
                  <a:pt x="1257779" y="105580"/>
                  <a:pt x="1257318" y="106150"/>
                </a:cubicBezTo>
                <a:cubicBezTo>
                  <a:pt x="1256600" y="107070"/>
                  <a:pt x="1254853" y="107822"/>
                  <a:pt x="1249844" y="108329"/>
                </a:cubicBezTo>
                <a:cubicBezTo>
                  <a:pt x="1222384" y="111388"/>
                  <a:pt x="1204124" y="115904"/>
                  <a:pt x="1190701" y="124517"/>
                </a:cubicBezTo>
                <a:cubicBezTo>
                  <a:pt x="1176129" y="133886"/>
                  <a:pt x="1167039" y="147004"/>
                  <a:pt x="1167039" y="164984"/>
                </a:cubicBezTo>
                <a:cubicBezTo>
                  <a:pt x="1167039" y="177758"/>
                  <a:pt x="1173215" y="188654"/>
                  <a:pt x="1181361" y="196425"/>
                </a:cubicBezTo>
                <a:cubicBezTo>
                  <a:pt x="1188925" y="203577"/>
                  <a:pt x="1199240" y="207298"/>
                  <a:pt x="1210624" y="207631"/>
                </a:cubicBezTo>
                <a:cubicBezTo>
                  <a:pt x="1234850" y="208409"/>
                  <a:pt x="1250828" y="198318"/>
                  <a:pt x="1258564" y="186464"/>
                </a:cubicBezTo>
                <a:cubicBezTo>
                  <a:pt x="1259173" y="194605"/>
                  <a:pt x="1262071" y="199262"/>
                  <a:pt x="1268526" y="202651"/>
                </a:cubicBezTo>
                <a:cubicBezTo>
                  <a:pt x="1274559" y="205882"/>
                  <a:pt x="1284487" y="205239"/>
                  <a:pt x="1288756" y="204207"/>
                </a:cubicBezTo>
                <a:cubicBezTo>
                  <a:pt x="1288756" y="204207"/>
                  <a:pt x="1288756" y="188643"/>
                  <a:pt x="1288756" y="188643"/>
                </a:cubicBezTo>
                <a:cubicBezTo>
                  <a:pt x="1283633" y="188386"/>
                  <a:pt x="1280354" y="185945"/>
                  <a:pt x="1280354" y="179615"/>
                </a:cubicBezTo>
                <a:cubicBezTo>
                  <a:pt x="1280354" y="179615"/>
                  <a:pt x="1280354" y="108329"/>
                  <a:pt x="1280354" y="108329"/>
                </a:cubicBezTo>
                <a:cubicBezTo>
                  <a:pt x="1280354" y="108329"/>
                  <a:pt x="1280354" y="98991"/>
                  <a:pt x="1280354" y="98991"/>
                </a:cubicBezTo>
                <a:cubicBezTo>
                  <a:pt x="1280354" y="84279"/>
                  <a:pt x="1274281" y="72212"/>
                  <a:pt x="1263232" y="64437"/>
                </a:cubicBezTo>
                <a:cubicBezTo>
                  <a:pt x="1254124" y="57980"/>
                  <a:pt x="1241721" y="54476"/>
                  <a:pt x="1228054" y="54476"/>
                </a:cubicBezTo>
                <a:close/>
                <a:moveTo>
                  <a:pt x="1386503" y="54476"/>
                </a:moveTo>
                <a:cubicBezTo>
                  <a:pt x="1371470" y="54476"/>
                  <a:pt x="1356169" y="62242"/>
                  <a:pt x="1343236" y="76889"/>
                </a:cubicBezTo>
                <a:lnTo>
                  <a:pt x="1343236" y="57278"/>
                </a:lnTo>
                <a:lnTo>
                  <a:pt x="1320200" y="57278"/>
                </a:lnTo>
                <a:lnTo>
                  <a:pt x="1320200" y="204830"/>
                </a:lnTo>
                <a:lnTo>
                  <a:pt x="1343236" y="204830"/>
                </a:lnTo>
                <a:cubicBezTo>
                  <a:pt x="1343236" y="204830"/>
                  <a:pt x="1343236" y="95255"/>
                  <a:pt x="1343236" y="95255"/>
                </a:cubicBezTo>
                <a:cubicBezTo>
                  <a:pt x="1351086" y="86874"/>
                  <a:pt x="1368624" y="72842"/>
                  <a:pt x="1384636" y="72842"/>
                </a:cubicBezTo>
                <a:cubicBezTo>
                  <a:pt x="1400642" y="72842"/>
                  <a:pt x="1407672" y="80707"/>
                  <a:pt x="1407672" y="98368"/>
                </a:cubicBezTo>
                <a:cubicBezTo>
                  <a:pt x="1407672" y="98368"/>
                  <a:pt x="1407672" y="204830"/>
                  <a:pt x="1407672" y="204830"/>
                </a:cubicBezTo>
                <a:lnTo>
                  <a:pt x="1430709" y="204830"/>
                </a:lnTo>
                <a:cubicBezTo>
                  <a:pt x="1430709" y="204830"/>
                  <a:pt x="1430709" y="97745"/>
                  <a:pt x="1430709" y="97745"/>
                </a:cubicBezTo>
                <a:cubicBezTo>
                  <a:pt x="1430709" y="65866"/>
                  <a:pt x="1408037" y="54476"/>
                  <a:pt x="1386503" y="54476"/>
                </a:cubicBezTo>
                <a:close/>
                <a:moveTo>
                  <a:pt x="432387" y="55099"/>
                </a:moveTo>
                <a:cubicBezTo>
                  <a:pt x="409015" y="55099"/>
                  <a:pt x="395164" y="64160"/>
                  <a:pt x="383203" y="85605"/>
                </a:cubicBezTo>
                <a:lnTo>
                  <a:pt x="383203" y="84049"/>
                </a:lnTo>
                <a:lnTo>
                  <a:pt x="383203" y="57278"/>
                </a:lnTo>
                <a:lnTo>
                  <a:pt x="360167" y="57278"/>
                </a:lnTo>
                <a:lnTo>
                  <a:pt x="360167" y="204519"/>
                </a:lnTo>
                <a:lnTo>
                  <a:pt x="383203" y="204519"/>
                </a:lnTo>
                <a:cubicBezTo>
                  <a:pt x="383203" y="204519"/>
                  <a:pt x="383203" y="121092"/>
                  <a:pt x="383203" y="121092"/>
                </a:cubicBezTo>
                <a:cubicBezTo>
                  <a:pt x="388890" y="90786"/>
                  <a:pt x="404935" y="76578"/>
                  <a:pt x="432387" y="76578"/>
                </a:cubicBezTo>
                <a:cubicBezTo>
                  <a:pt x="432387" y="76578"/>
                  <a:pt x="432387" y="55099"/>
                  <a:pt x="432387" y="55099"/>
                </a:cubicBezTo>
                <a:close/>
                <a:moveTo>
                  <a:pt x="1674137" y="56966"/>
                </a:moveTo>
                <a:lnTo>
                  <a:pt x="1725504" y="203273"/>
                </a:lnTo>
                <a:cubicBezTo>
                  <a:pt x="1725504" y="203273"/>
                  <a:pt x="1725504" y="204519"/>
                  <a:pt x="1725504" y="204519"/>
                </a:cubicBezTo>
                <a:cubicBezTo>
                  <a:pt x="1722436" y="218540"/>
                  <a:pt x="1713556" y="235850"/>
                  <a:pt x="1705581" y="241251"/>
                </a:cubicBezTo>
                <a:cubicBezTo>
                  <a:pt x="1698534" y="246032"/>
                  <a:pt x="1690906" y="246543"/>
                  <a:pt x="1685032" y="246543"/>
                </a:cubicBezTo>
                <a:cubicBezTo>
                  <a:pt x="1682203" y="246543"/>
                  <a:pt x="1676346" y="245586"/>
                  <a:pt x="1673830" y="244986"/>
                </a:cubicBezTo>
                <a:cubicBezTo>
                  <a:pt x="1673830" y="244986"/>
                  <a:pt x="1673830" y="262730"/>
                  <a:pt x="1673830" y="262730"/>
                </a:cubicBezTo>
                <a:cubicBezTo>
                  <a:pt x="1677017" y="263512"/>
                  <a:pt x="1684372" y="264909"/>
                  <a:pt x="1689079" y="264909"/>
                </a:cubicBezTo>
                <a:cubicBezTo>
                  <a:pt x="1700060" y="264909"/>
                  <a:pt x="1709315" y="262161"/>
                  <a:pt x="1717096" y="256505"/>
                </a:cubicBezTo>
                <a:cubicBezTo>
                  <a:pt x="1726415" y="249733"/>
                  <a:pt x="1736735" y="232083"/>
                  <a:pt x="1741693" y="216971"/>
                </a:cubicBezTo>
                <a:cubicBezTo>
                  <a:pt x="1741693" y="216971"/>
                  <a:pt x="1793054" y="56966"/>
                  <a:pt x="1793054" y="56966"/>
                </a:cubicBezTo>
                <a:lnTo>
                  <a:pt x="1770643" y="56966"/>
                </a:lnTo>
                <a:lnTo>
                  <a:pt x="1737019" y="170276"/>
                </a:lnTo>
                <a:lnTo>
                  <a:pt x="1736712" y="172767"/>
                </a:lnTo>
                <a:lnTo>
                  <a:pt x="1736086" y="170276"/>
                </a:lnTo>
                <a:lnTo>
                  <a:pt x="1696553" y="56966"/>
                </a:lnTo>
                <a:lnTo>
                  <a:pt x="1674137" y="56966"/>
                </a:lnTo>
                <a:close/>
                <a:moveTo>
                  <a:pt x="268024" y="72220"/>
                </a:moveTo>
                <a:cubicBezTo>
                  <a:pt x="292823" y="72220"/>
                  <a:pt x="307559" y="93986"/>
                  <a:pt x="307559" y="130431"/>
                </a:cubicBezTo>
                <a:cubicBezTo>
                  <a:pt x="307558" y="166886"/>
                  <a:pt x="292823" y="188643"/>
                  <a:pt x="268024" y="188643"/>
                </a:cubicBezTo>
                <a:cubicBezTo>
                  <a:pt x="243265" y="188643"/>
                  <a:pt x="228490" y="166886"/>
                  <a:pt x="228490" y="130431"/>
                </a:cubicBezTo>
                <a:cubicBezTo>
                  <a:pt x="228490" y="93986"/>
                  <a:pt x="243265" y="72220"/>
                  <a:pt x="268024" y="72220"/>
                </a:cubicBezTo>
                <a:close/>
                <a:moveTo>
                  <a:pt x="505544" y="72531"/>
                </a:moveTo>
                <a:cubicBezTo>
                  <a:pt x="518540" y="72531"/>
                  <a:pt x="529947" y="78146"/>
                  <a:pt x="540717" y="91520"/>
                </a:cubicBezTo>
                <a:cubicBezTo>
                  <a:pt x="540717" y="91520"/>
                  <a:pt x="540717" y="161872"/>
                  <a:pt x="540717" y="161872"/>
                </a:cubicBezTo>
                <a:cubicBezTo>
                  <a:pt x="534757" y="178841"/>
                  <a:pt x="517680" y="188643"/>
                  <a:pt x="505544" y="188643"/>
                </a:cubicBezTo>
                <a:cubicBezTo>
                  <a:pt x="481785" y="188643"/>
                  <a:pt x="465386" y="173851"/>
                  <a:pt x="465386" y="129497"/>
                </a:cubicBezTo>
                <a:cubicBezTo>
                  <a:pt x="465386" y="92202"/>
                  <a:pt x="480106" y="72531"/>
                  <a:pt x="505544" y="72531"/>
                </a:cubicBezTo>
                <a:close/>
                <a:moveTo>
                  <a:pt x="1597560" y="72531"/>
                </a:moveTo>
                <a:cubicBezTo>
                  <a:pt x="1623954" y="72531"/>
                  <a:pt x="1635754" y="86487"/>
                  <a:pt x="1635851" y="116734"/>
                </a:cubicBezTo>
                <a:cubicBezTo>
                  <a:pt x="1635851" y="116734"/>
                  <a:pt x="1558340" y="116734"/>
                  <a:pt x="1558340" y="116734"/>
                </a:cubicBezTo>
                <a:cubicBezTo>
                  <a:pt x="1560344" y="86511"/>
                  <a:pt x="1573009" y="72531"/>
                  <a:pt x="1597560" y="72531"/>
                </a:cubicBezTo>
                <a:close/>
                <a:moveTo>
                  <a:pt x="683290" y="124517"/>
                </a:moveTo>
                <a:cubicBezTo>
                  <a:pt x="683290" y="124517"/>
                  <a:pt x="683290" y="161872"/>
                  <a:pt x="683290" y="161872"/>
                </a:cubicBezTo>
                <a:cubicBezTo>
                  <a:pt x="682231" y="174768"/>
                  <a:pt x="658130" y="190377"/>
                  <a:pt x="638464" y="189265"/>
                </a:cubicBezTo>
                <a:cubicBezTo>
                  <a:pt x="627614" y="188670"/>
                  <a:pt x="617163" y="179934"/>
                  <a:pt x="616053" y="165607"/>
                </a:cubicBezTo>
                <a:cubicBezTo>
                  <a:pt x="614249" y="141665"/>
                  <a:pt x="632242" y="131725"/>
                  <a:pt x="672395" y="127318"/>
                </a:cubicBezTo>
                <a:cubicBezTo>
                  <a:pt x="675190" y="127062"/>
                  <a:pt x="680592" y="126071"/>
                  <a:pt x="683290" y="124517"/>
                </a:cubicBezTo>
                <a:close/>
                <a:moveTo>
                  <a:pt x="1258564" y="124517"/>
                </a:moveTo>
                <a:cubicBezTo>
                  <a:pt x="1258564" y="124517"/>
                  <a:pt x="1258564" y="161872"/>
                  <a:pt x="1258564" y="161872"/>
                </a:cubicBezTo>
                <a:cubicBezTo>
                  <a:pt x="1257500" y="174762"/>
                  <a:pt x="1233399" y="190377"/>
                  <a:pt x="1213738" y="189265"/>
                </a:cubicBezTo>
                <a:cubicBezTo>
                  <a:pt x="1202906" y="188666"/>
                  <a:pt x="1192403" y="179929"/>
                  <a:pt x="1191322" y="165607"/>
                </a:cubicBezTo>
                <a:cubicBezTo>
                  <a:pt x="1189495" y="141665"/>
                  <a:pt x="1207505" y="131725"/>
                  <a:pt x="1247669" y="127318"/>
                </a:cubicBezTo>
                <a:cubicBezTo>
                  <a:pt x="1250441" y="127062"/>
                  <a:pt x="1255883" y="126071"/>
                  <a:pt x="1258564" y="124517"/>
                </a:cubicBezTo>
                <a:close/>
              </a:path>
            </a:pathLst>
          </a:custGeom>
          <a:solidFill>
            <a:srgbClr val="000000"/>
          </a:solidFill>
          <a:ln w="505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E32C69-086A-46E6-A5A3-C67A013268AC}"/>
              </a:ext>
            </a:extLst>
          </p:cNvPr>
          <p:cNvSpPr/>
          <p:nvPr userDrawn="1"/>
        </p:nvSpPr>
        <p:spPr>
          <a:xfrm>
            <a:off x="285750" y="495301"/>
            <a:ext cx="45721" cy="5303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841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3984" userDrawn="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8356DD65-E526-4B33-9FEE-7614F6C31A41}"/>
              </a:ext>
            </a:extLst>
          </p:cNvPr>
          <p:cNvSpPr txBox="1">
            <a:spLocks/>
          </p:cNvSpPr>
          <p:nvPr userDrawn="1"/>
        </p:nvSpPr>
        <p:spPr>
          <a:xfrm>
            <a:off x="495302" y="6546921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marL="0" marR="0" lvl="0" indent="0" algn="r" defTabSz="742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9B7FEC1-BD2B-46E0-BB17-0B6168498D75}"/>
              </a:ext>
            </a:extLst>
          </p:cNvPr>
          <p:cNvSpPr txBox="1">
            <a:spLocks/>
          </p:cNvSpPr>
          <p:nvPr userDrawn="1"/>
        </p:nvSpPr>
        <p:spPr>
          <a:xfrm>
            <a:off x="492876" y="6515092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5110E-A93C-E24B-BA01-8EFF0EF70079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745436-39C4-4291-802C-EE77FA16C9D2}"/>
              </a:ext>
            </a:extLst>
          </p:cNvPr>
          <p:cNvCxnSpPr>
            <a:cxnSpLocks/>
          </p:cNvCxnSpPr>
          <p:nvPr userDrawn="1"/>
        </p:nvCxnSpPr>
        <p:spPr>
          <a:xfrm>
            <a:off x="2888834" y="6618774"/>
            <a:ext cx="64837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9CCD4913-DE45-4211-911D-6A547B157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3513" y="6493399"/>
            <a:ext cx="888432" cy="25883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7B8BC2-68FE-4986-BD69-02FAFB772476}"/>
              </a:ext>
            </a:extLst>
          </p:cNvPr>
          <p:cNvCxnSpPr/>
          <p:nvPr userDrawn="1"/>
        </p:nvCxnSpPr>
        <p:spPr>
          <a:xfrm>
            <a:off x="10784366" y="6493399"/>
            <a:ext cx="0" cy="2588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7B43501-5679-42B9-B94E-4F27068A58F8}"/>
              </a:ext>
            </a:extLst>
          </p:cNvPr>
          <p:cNvSpPr/>
          <p:nvPr userDrawn="1"/>
        </p:nvSpPr>
        <p:spPr>
          <a:xfrm>
            <a:off x="9467851" y="6543762"/>
            <a:ext cx="1247371" cy="182154"/>
          </a:xfrm>
          <a:custGeom>
            <a:avLst/>
            <a:gdLst>
              <a:gd name="connsiteX0" fmla="*/ 1471175 w 1793053"/>
              <a:gd name="connsiteY0" fmla="*/ 0 h 261840"/>
              <a:gd name="connsiteX1" fmla="*/ 1471175 w 1793053"/>
              <a:gd name="connsiteY1" fmla="*/ 183973 h 261840"/>
              <a:gd name="connsiteX2" fmla="*/ 1480823 w 1793053"/>
              <a:gd name="connsiteY2" fmla="*/ 201717 h 261840"/>
              <a:gd name="connsiteX3" fmla="*/ 1504173 w 1793053"/>
              <a:gd name="connsiteY3" fmla="*/ 207009 h 261840"/>
              <a:gd name="connsiteX4" fmla="*/ 1519428 w 1793053"/>
              <a:gd name="connsiteY4" fmla="*/ 204830 h 261840"/>
              <a:gd name="connsiteX5" fmla="*/ 1519428 w 1793053"/>
              <a:gd name="connsiteY5" fmla="*/ 188331 h 261840"/>
              <a:gd name="connsiteX6" fmla="*/ 1511954 w 1793053"/>
              <a:gd name="connsiteY6" fmla="*/ 188643 h 261840"/>
              <a:gd name="connsiteX7" fmla="*/ 1494211 w 1793053"/>
              <a:gd name="connsiteY7" fmla="*/ 175880 h 261840"/>
              <a:gd name="connsiteX8" fmla="*/ 1494211 w 1793053"/>
              <a:gd name="connsiteY8" fmla="*/ 0 h 261840"/>
              <a:gd name="connsiteX9" fmla="*/ 1471175 w 1793053"/>
              <a:gd name="connsiteY9" fmla="*/ 0 h 261840"/>
              <a:gd name="connsiteX10" fmla="*/ 984626 w 1793053"/>
              <a:gd name="connsiteY10" fmla="*/ 1868 h 261840"/>
              <a:gd name="connsiteX11" fmla="*/ 940420 w 1793053"/>
              <a:gd name="connsiteY11" fmla="*/ 17121 h 261840"/>
              <a:gd name="connsiteX12" fmla="*/ 923610 w 1793053"/>
              <a:gd name="connsiteY12" fmla="*/ 54165 h 261840"/>
              <a:gd name="connsiteX13" fmla="*/ 943220 w 1793053"/>
              <a:gd name="connsiteY13" fmla="*/ 91831 h 261840"/>
              <a:gd name="connsiteX14" fmla="*/ 985246 w 1793053"/>
              <a:gd name="connsiteY14" fmla="*/ 111131 h 261840"/>
              <a:gd name="connsiteX15" fmla="*/ 1035366 w 1793053"/>
              <a:gd name="connsiteY15" fmla="*/ 152222 h 261840"/>
              <a:gd name="connsiteX16" fmla="*/ 1025092 w 1793053"/>
              <a:gd name="connsiteY16" fmla="*/ 177747 h 261840"/>
              <a:gd name="connsiteX17" fmla="*/ 993027 w 1793053"/>
              <a:gd name="connsiteY17" fmla="*/ 187709 h 261840"/>
              <a:gd name="connsiteX18" fmla="*/ 940420 w 1793053"/>
              <a:gd name="connsiteY18" fmla="*/ 147552 h 261840"/>
              <a:gd name="connsiteX19" fmla="*/ 918317 w 1793053"/>
              <a:gd name="connsiteY19" fmla="*/ 153467 h 261840"/>
              <a:gd name="connsiteX20" fmla="*/ 942907 w 1793053"/>
              <a:gd name="connsiteY20" fmla="*/ 190199 h 261840"/>
              <a:gd name="connsiteX21" fmla="*/ 991781 w 1793053"/>
              <a:gd name="connsiteY21" fmla="*/ 207320 h 261840"/>
              <a:gd name="connsiteX22" fmla="*/ 1045328 w 1793053"/>
              <a:gd name="connsiteY22" fmla="*/ 188954 h 261840"/>
              <a:gd name="connsiteX23" fmla="*/ 1060270 w 1793053"/>
              <a:gd name="connsiteY23" fmla="*/ 148486 h 261840"/>
              <a:gd name="connsiteX24" fmla="*/ 1039413 w 1793053"/>
              <a:gd name="connsiteY24" fmla="*/ 109575 h 261840"/>
              <a:gd name="connsiteX25" fmla="*/ 996141 w 1793053"/>
              <a:gd name="connsiteY25" fmla="*/ 89963 h 261840"/>
              <a:gd name="connsiteX26" fmla="*/ 947580 w 1793053"/>
              <a:gd name="connsiteY26" fmla="*/ 52297 h 261840"/>
              <a:gd name="connsiteX27" fmla="*/ 957229 w 1793053"/>
              <a:gd name="connsiteY27" fmla="*/ 29573 h 261840"/>
              <a:gd name="connsiteX28" fmla="*/ 983999 w 1793053"/>
              <a:gd name="connsiteY28" fmla="*/ 21479 h 261840"/>
              <a:gd name="connsiteX29" fmla="*/ 1015130 w 1793053"/>
              <a:gd name="connsiteY29" fmla="*/ 31440 h 261840"/>
              <a:gd name="connsiteX30" fmla="*/ 1030693 w 1793053"/>
              <a:gd name="connsiteY30" fmla="*/ 56344 h 261840"/>
              <a:gd name="connsiteX31" fmla="*/ 1052175 w 1793053"/>
              <a:gd name="connsiteY31" fmla="*/ 53542 h 261840"/>
              <a:gd name="connsiteX32" fmla="*/ 984626 w 1793053"/>
              <a:gd name="connsiteY32" fmla="*/ 1868 h 261840"/>
              <a:gd name="connsiteX33" fmla="*/ 0 w 1793053"/>
              <a:gd name="connsiteY33" fmla="*/ 4669 h 261840"/>
              <a:gd name="connsiteX34" fmla="*/ 0 w 1793053"/>
              <a:gd name="connsiteY34" fmla="*/ 204519 h 261840"/>
              <a:gd name="connsiteX35" fmla="*/ 23036 w 1793053"/>
              <a:gd name="connsiteY35" fmla="*/ 204519 h 261840"/>
              <a:gd name="connsiteX36" fmla="*/ 23036 w 1793053"/>
              <a:gd name="connsiteY36" fmla="*/ 21790 h 261840"/>
              <a:gd name="connsiteX37" fmla="*/ 23659 w 1793053"/>
              <a:gd name="connsiteY37" fmla="*/ 22413 h 261840"/>
              <a:gd name="connsiteX38" fmla="*/ 78446 w 1793053"/>
              <a:gd name="connsiteY38" fmla="*/ 204519 h 261840"/>
              <a:gd name="connsiteX39" fmla="*/ 96190 w 1793053"/>
              <a:gd name="connsiteY39" fmla="*/ 204519 h 261840"/>
              <a:gd name="connsiteX40" fmla="*/ 151289 w 1793053"/>
              <a:gd name="connsiteY40" fmla="*/ 22413 h 261840"/>
              <a:gd name="connsiteX41" fmla="*/ 151600 w 1793053"/>
              <a:gd name="connsiteY41" fmla="*/ 21790 h 261840"/>
              <a:gd name="connsiteX42" fmla="*/ 151600 w 1793053"/>
              <a:gd name="connsiteY42" fmla="*/ 204519 h 261840"/>
              <a:gd name="connsiteX43" fmla="*/ 174636 w 1793053"/>
              <a:gd name="connsiteY43" fmla="*/ 204519 h 261840"/>
              <a:gd name="connsiteX44" fmla="*/ 174636 w 1793053"/>
              <a:gd name="connsiteY44" fmla="*/ 4669 h 261840"/>
              <a:gd name="connsiteX45" fmla="*/ 136347 w 1793053"/>
              <a:gd name="connsiteY45" fmla="*/ 4669 h 261840"/>
              <a:gd name="connsiteX46" fmla="*/ 87474 w 1793053"/>
              <a:gd name="connsiteY46" fmla="*/ 165296 h 261840"/>
              <a:gd name="connsiteX47" fmla="*/ 87474 w 1793053"/>
              <a:gd name="connsiteY47" fmla="*/ 165918 h 261840"/>
              <a:gd name="connsiteX48" fmla="*/ 87162 w 1793053"/>
              <a:gd name="connsiteY48" fmla="*/ 165296 h 261840"/>
              <a:gd name="connsiteX49" fmla="*/ 38289 w 1793053"/>
              <a:gd name="connsiteY49" fmla="*/ 4669 h 261840"/>
              <a:gd name="connsiteX50" fmla="*/ 0 w 1793053"/>
              <a:gd name="connsiteY50" fmla="*/ 4669 h 261840"/>
              <a:gd name="connsiteX51" fmla="*/ 1096689 w 1793053"/>
              <a:gd name="connsiteY51" fmla="*/ 8716 h 261840"/>
              <a:gd name="connsiteX52" fmla="*/ 1096689 w 1793053"/>
              <a:gd name="connsiteY52" fmla="*/ 56655 h 261840"/>
              <a:gd name="connsiteX53" fmla="*/ 1074586 w 1793053"/>
              <a:gd name="connsiteY53" fmla="*/ 56655 h 261840"/>
              <a:gd name="connsiteX54" fmla="*/ 1074586 w 1793053"/>
              <a:gd name="connsiteY54" fmla="*/ 75021 h 261840"/>
              <a:gd name="connsiteX55" fmla="*/ 1096689 w 1793053"/>
              <a:gd name="connsiteY55" fmla="*/ 75021 h 261840"/>
              <a:gd name="connsiteX56" fmla="*/ 1096689 w 1793053"/>
              <a:gd name="connsiteY56" fmla="*/ 183973 h 261840"/>
              <a:gd name="connsiteX57" fmla="*/ 1105716 w 1793053"/>
              <a:gd name="connsiteY57" fmla="*/ 201717 h 261840"/>
              <a:gd name="connsiteX58" fmla="*/ 1129066 w 1793053"/>
              <a:gd name="connsiteY58" fmla="*/ 207009 h 261840"/>
              <a:gd name="connsiteX59" fmla="*/ 1144629 w 1793053"/>
              <a:gd name="connsiteY59" fmla="*/ 204830 h 261840"/>
              <a:gd name="connsiteX60" fmla="*/ 1144629 w 1793053"/>
              <a:gd name="connsiteY60" fmla="*/ 188331 h 261840"/>
              <a:gd name="connsiteX61" fmla="*/ 1136847 w 1793053"/>
              <a:gd name="connsiteY61" fmla="*/ 188643 h 261840"/>
              <a:gd name="connsiteX62" fmla="*/ 1119725 w 1793053"/>
              <a:gd name="connsiteY62" fmla="*/ 175880 h 261840"/>
              <a:gd name="connsiteX63" fmla="*/ 1119725 w 1793053"/>
              <a:gd name="connsiteY63" fmla="*/ 75021 h 261840"/>
              <a:gd name="connsiteX64" fmla="*/ 1144629 w 1793053"/>
              <a:gd name="connsiteY64" fmla="*/ 75021 h 261840"/>
              <a:gd name="connsiteX65" fmla="*/ 1144629 w 1793053"/>
              <a:gd name="connsiteY65" fmla="*/ 56655 h 261840"/>
              <a:gd name="connsiteX66" fmla="*/ 1119725 w 1793053"/>
              <a:gd name="connsiteY66" fmla="*/ 56655 h 261840"/>
              <a:gd name="connsiteX67" fmla="*/ 1119725 w 1793053"/>
              <a:gd name="connsiteY67" fmla="*/ 8716 h 261840"/>
              <a:gd name="connsiteX68" fmla="*/ 1096689 w 1793053"/>
              <a:gd name="connsiteY68" fmla="*/ 8716 h 261840"/>
              <a:gd name="connsiteX69" fmla="*/ 268024 w 1793053"/>
              <a:gd name="connsiteY69" fmla="*/ 53853 h 261840"/>
              <a:gd name="connsiteX70" fmla="*/ 220707 w 1793053"/>
              <a:gd name="connsiteY70" fmla="*/ 76266 h 261840"/>
              <a:gd name="connsiteX71" fmla="*/ 204209 w 1793053"/>
              <a:gd name="connsiteY71" fmla="*/ 130431 h 261840"/>
              <a:gd name="connsiteX72" fmla="*/ 220707 w 1793053"/>
              <a:gd name="connsiteY72" fmla="*/ 184596 h 261840"/>
              <a:gd name="connsiteX73" fmla="*/ 268024 w 1793053"/>
              <a:gd name="connsiteY73" fmla="*/ 207009 h 261840"/>
              <a:gd name="connsiteX74" fmla="*/ 315341 w 1793053"/>
              <a:gd name="connsiteY74" fmla="*/ 184596 h 261840"/>
              <a:gd name="connsiteX75" fmla="*/ 331840 w 1793053"/>
              <a:gd name="connsiteY75" fmla="*/ 130431 h 261840"/>
              <a:gd name="connsiteX76" fmla="*/ 315341 w 1793053"/>
              <a:gd name="connsiteY76" fmla="*/ 76266 h 261840"/>
              <a:gd name="connsiteX77" fmla="*/ 268024 w 1793053"/>
              <a:gd name="connsiteY77" fmla="*/ 53853 h 261840"/>
              <a:gd name="connsiteX78" fmla="*/ 1596939 w 1793053"/>
              <a:gd name="connsiteY78" fmla="*/ 54165 h 261840"/>
              <a:gd name="connsiteX79" fmla="*/ 1570168 w 1793053"/>
              <a:gd name="connsiteY79" fmla="*/ 59457 h 261840"/>
              <a:gd name="connsiteX80" fmla="*/ 1550553 w 1793053"/>
              <a:gd name="connsiteY80" fmla="*/ 74710 h 261840"/>
              <a:gd name="connsiteX81" fmla="*/ 1534057 w 1793053"/>
              <a:gd name="connsiteY81" fmla="*/ 130742 h 261840"/>
              <a:gd name="connsiteX82" fmla="*/ 1555226 w 1793053"/>
              <a:gd name="connsiteY82" fmla="*/ 190199 h 261840"/>
              <a:gd name="connsiteX83" fmla="*/ 1600673 w 1793053"/>
              <a:gd name="connsiteY83" fmla="*/ 207009 h 261840"/>
              <a:gd name="connsiteX84" fmla="*/ 1656708 w 1793053"/>
              <a:gd name="connsiteY84" fmla="*/ 172767 h 261840"/>
              <a:gd name="connsiteX85" fmla="*/ 1638339 w 1793053"/>
              <a:gd name="connsiteY85" fmla="*/ 163739 h 261840"/>
              <a:gd name="connsiteX86" fmla="*/ 1600673 w 1793053"/>
              <a:gd name="connsiteY86" fmla="*/ 188954 h 261840"/>
              <a:gd name="connsiteX87" fmla="*/ 1569235 w 1793053"/>
              <a:gd name="connsiteY87" fmla="*/ 173701 h 261840"/>
              <a:gd name="connsiteX88" fmla="*/ 1557714 w 1793053"/>
              <a:gd name="connsiteY88" fmla="*/ 135100 h 261840"/>
              <a:gd name="connsiteX89" fmla="*/ 1658575 w 1793053"/>
              <a:gd name="connsiteY89" fmla="*/ 135100 h 261840"/>
              <a:gd name="connsiteX90" fmla="*/ 1658575 w 1793053"/>
              <a:gd name="connsiteY90" fmla="*/ 121092 h 261840"/>
              <a:gd name="connsiteX91" fmla="*/ 1640206 w 1793053"/>
              <a:gd name="connsiteY91" fmla="*/ 67861 h 261840"/>
              <a:gd name="connsiteX92" fmla="*/ 1596939 w 1793053"/>
              <a:gd name="connsiteY92" fmla="*/ 54165 h 261840"/>
              <a:gd name="connsiteX93" fmla="*/ 503985 w 1793053"/>
              <a:gd name="connsiteY93" fmla="*/ 54476 h 261840"/>
              <a:gd name="connsiteX94" fmla="*/ 441104 w 1793053"/>
              <a:gd name="connsiteY94" fmla="*/ 130742 h 261840"/>
              <a:gd name="connsiteX95" fmla="*/ 502738 w 1793053"/>
              <a:gd name="connsiteY95" fmla="*/ 207009 h 261840"/>
              <a:gd name="connsiteX96" fmla="*/ 539470 w 1793053"/>
              <a:gd name="connsiteY96" fmla="*/ 187397 h 261840"/>
              <a:gd name="connsiteX97" fmla="*/ 540717 w 1793053"/>
              <a:gd name="connsiteY97" fmla="*/ 186775 h 261840"/>
              <a:gd name="connsiteX98" fmla="*/ 540717 w 1793053"/>
              <a:gd name="connsiteY98" fmla="*/ 214791 h 261840"/>
              <a:gd name="connsiteX99" fmla="*/ 505544 w 1793053"/>
              <a:gd name="connsiteY99" fmla="*/ 246543 h 261840"/>
              <a:gd name="connsiteX100" fmla="*/ 459471 w 1793053"/>
              <a:gd name="connsiteY100" fmla="*/ 237204 h 261840"/>
              <a:gd name="connsiteX101" fmla="*/ 459471 w 1793053"/>
              <a:gd name="connsiteY101" fmla="*/ 257127 h 261840"/>
              <a:gd name="connsiteX102" fmla="*/ 502738 w 1793053"/>
              <a:gd name="connsiteY102" fmla="*/ 264598 h 261840"/>
              <a:gd name="connsiteX103" fmla="*/ 563133 w 1793053"/>
              <a:gd name="connsiteY103" fmla="*/ 209500 h 261840"/>
              <a:gd name="connsiteX104" fmla="*/ 563133 w 1793053"/>
              <a:gd name="connsiteY104" fmla="*/ 57278 h 261840"/>
              <a:gd name="connsiteX105" fmla="*/ 546010 w 1793053"/>
              <a:gd name="connsiteY105" fmla="*/ 57278 h 261840"/>
              <a:gd name="connsiteX106" fmla="*/ 541030 w 1793053"/>
              <a:gd name="connsiteY106" fmla="*/ 72842 h 261840"/>
              <a:gd name="connsiteX107" fmla="*/ 503985 w 1793053"/>
              <a:gd name="connsiteY107" fmla="*/ 54476 h 261840"/>
              <a:gd name="connsiteX108" fmla="*/ 652785 w 1793053"/>
              <a:gd name="connsiteY108" fmla="*/ 54476 h 261840"/>
              <a:gd name="connsiteX109" fmla="*/ 597998 w 1793053"/>
              <a:gd name="connsiteY109" fmla="*/ 86228 h 261840"/>
              <a:gd name="connsiteX110" fmla="*/ 616361 w 1793053"/>
              <a:gd name="connsiteY110" fmla="*/ 95878 h 261840"/>
              <a:gd name="connsiteX111" fmla="*/ 653093 w 1793053"/>
              <a:gd name="connsiteY111" fmla="*/ 72842 h 261840"/>
              <a:gd name="connsiteX112" fmla="*/ 682670 w 1793053"/>
              <a:gd name="connsiteY112" fmla="*/ 98679 h 261840"/>
              <a:gd name="connsiteX113" fmla="*/ 682670 w 1793053"/>
              <a:gd name="connsiteY113" fmla="*/ 103971 h 261840"/>
              <a:gd name="connsiteX114" fmla="*/ 682357 w 1793053"/>
              <a:gd name="connsiteY114" fmla="*/ 106150 h 261840"/>
              <a:gd name="connsiteX115" fmla="*/ 674575 w 1793053"/>
              <a:gd name="connsiteY115" fmla="*/ 108329 h 261840"/>
              <a:gd name="connsiteX116" fmla="*/ 615427 w 1793053"/>
              <a:gd name="connsiteY116" fmla="*/ 124517 h 261840"/>
              <a:gd name="connsiteX117" fmla="*/ 591770 w 1793053"/>
              <a:gd name="connsiteY117" fmla="*/ 164984 h 261840"/>
              <a:gd name="connsiteX118" fmla="*/ 606092 w 1793053"/>
              <a:gd name="connsiteY118" fmla="*/ 196425 h 261840"/>
              <a:gd name="connsiteX119" fmla="*/ 635350 w 1793053"/>
              <a:gd name="connsiteY119" fmla="*/ 207631 h 261840"/>
              <a:gd name="connsiteX120" fmla="*/ 683290 w 1793053"/>
              <a:gd name="connsiteY120" fmla="*/ 186464 h 261840"/>
              <a:gd name="connsiteX121" fmla="*/ 693251 w 1793053"/>
              <a:gd name="connsiteY121" fmla="*/ 202651 h 261840"/>
              <a:gd name="connsiteX122" fmla="*/ 713487 w 1793053"/>
              <a:gd name="connsiteY122" fmla="*/ 204207 h 261840"/>
              <a:gd name="connsiteX123" fmla="*/ 713487 w 1793053"/>
              <a:gd name="connsiteY123" fmla="*/ 188643 h 261840"/>
              <a:gd name="connsiteX124" fmla="*/ 705080 w 1793053"/>
              <a:gd name="connsiteY124" fmla="*/ 179615 h 261840"/>
              <a:gd name="connsiteX125" fmla="*/ 705080 w 1793053"/>
              <a:gd name="connsiteY125" fmla="*/ 108329 h 261840"/>
              <a:gd name="connsiteX126" fmla="*/ 705080 w 1793053"/>
              <a:gd name="connsiteY126" fmla="*/ 98991 h 261840"/>
              <a:gd name="connsiteX127" fmla="*/ 688271 w 1793053"/>
              <a:gd name="connsiteY127" fmla="*/ 64437 h 261840"/>
              <a:gd name="connsiteX128" fmla="*/ 652785 w 1793053"/>
              <a:gd name="connsiteY128" fmla="*/ 54476 h 261840"/>
              <a:gd name="connsiteX129" fmla="*/ 811234 w 1793053"/>
              <a:gd name="connsiteY129" fmla="*/ 54476 h 261840"/>
              <a:gd name="connsiteX130" fmla="*/ 767962 w 1793053"/>
              <a:gd name="connsiteY130" fmla="*/ 76889 h 261840"/>
              <a:gd name="connsiteX131" fmla="*/ 767962 w 1793053"/>
              <a:gd name="connsiteY131" fmla="*/ 57278 h 261840"/>
              <a:gd name="connsiteX132" fmla="*/ 744926 w 1793053"/>
              <a:gd name="connsiteY132" fmla="*/ 57278 h 261840"/>
              <a:gd name="connsiteX133" fmla="*/ 744926 w 1793053"/>
              <a:gd name="connsiteY133" fmla="*/ 204830 h 261840"/>
              <a:gd name="connsiteX134" fmla="*/ 767962 w 1793053"/>
              <a:gd name="connsiteY134" fmla="*/ 204830 h 261840"/>
              <a:gd name="connsiteX135" fmla="*/ 767962 w 1793053"/>
              <a:gd name="connsiteY135" fmla="*/ 95255 h 261840"/>
              <a:gd name="connsiteX136" fmla="*/ 809367 w 1793053"/>
              <a:gd name="connsiteY136" fmla="*/ 72842 h 261840"/>
              <a:gd name="connsiteX137" fmla="*/ 832398 w 1793053"/>
              <a:gd name="connsiteY137" fmla="*/ 98368 h 261840"/>
              <a:gd name="connsiteX138" fmla="*/ 832398 w 1793053"/>
              <a:gd name="connsiteY138" fmla="*/ 204830 h 261840"/>
              <a:gd name="connsiteX139" fmla="*/ 855435 w 1793053"/>
              <a:gd name="connsiteY139" fmla="*/ 204830 h 261840"/>
              <a:gd name="connsiteX140" fmla="*/ 855435 w 1793053"/>
              <a:gd name="connsiteY140" fmla="*/ 97745 h 261840"/>
              <a:gd name="connsiteX141" fmla="*/ 811234 w 1793053"/>
              <a:gd name="connsiteY141" fmla="*/ 54476 h 261840"/>
              <a:gd name="connsiteX142" fmla="*/ 1228054 w 1793053"/>
              <a:gd name="connsiteY142" fmla="*/ 54476 h 261840"/>
              <a:gd name="connsiteX143" fmla="*/ 1173266 w 1793053"/>
              <a:gd name="connsiteY143" fmla="*/ 86228 h 261840"/>
              <a:gd name="connsiteX144" fmla="*/ 1191635 w 1793053"/>
              <a:gd name="connsiteY144" fmla="*/ 95878 h 261840"/>
              <a:gd name="connsiteX145" fmla="*/ 1228367 w 1793053"/>
              <a:gd name="connsiteY145" fmla="*/ 72842 h 261840"/>
              <a:gd name="connsiteX146" fmla="*/ 1257938 w 1793053"/>
              <a:gd name="connsiteY146" fmla="*/ 98679 h 261840"/>
              <a:gd name="connsiteX147" fmla="*/ 1257938 w 1793053"/>
              <a:gd name="connsiteY147" fmla="*/ 103971 h 261840"/>
              <a:gd name="connsiteX148" fmla="*/ 1257318 w 1793053"/>
              <a:gd name="connsiteY148" fmla="*/ 106150 h 261840"/>
              <a:gd name="connsiteX149" fmla="*/ 1249844 w 1793053"/>
              <a:gd name="connsiteY149" fmla="*/ 108329 h 261840"/>
              <a:gd name="connsiteX150" fmla="*/ 1190701 w 1793053"/>
              <a:gd name="connsiteY150" fmla="*/ 124517 h 261840"/>
              <a:gd name="connsiteX151" fmla="*/ 1167039 w 1793053"/>
              <a:gd name="connsiteY151" fmla="*/ 164984 h 261840"/>
              <a:gd name="connsiteX152" fmla="*/ 1181361 w 1793053"/>
              <a:gd name="connsiteY152" fmla="*/ 196425 h 261840"/>
              <a:gd name="connsiteX153" fmla="*/ 1210624 w 1793053"/>
              <a:gd name="connsiteY153" fmla="*/ 207631 h 261840"/>
              <a:gd name="connsiteX154" fmla="*/ 1258564 w 1793053"/>
              <a:gd name="connsiteY154" fmla="*/ 186464 h 261840"/>
              <a:gd name="connsiteX155" fmla="*/ 1268526 w 1793053"/>
              <a:gd name="connsiteY155" fmla="*/ 202651 h 261840"/>
              <a:gd name="connsiteX156" fmla="*/ 1288756 w 1793053"/>
              <a:gd name="connsiteY156" fmla="*/ 204207 h 261840"/>
              <a:gd name="connsiteX157" fmla="*/ 1288756 w 1793053"/>
              <a:gd name="connsiteY157" fmla="*/ 188643 h 261840"/>
              <a:gd name="connsiteX158" fmla="*/ 1280354 w 1793053"/>
              <a:gd name="connsiteY158" fmla="*/ 179615 h 261840"/>
              <a:gd name="connsiteX159" fmla="*/ 1280354 w 1793053"/>
              <a:gd name="connsiteY159" fmla="*/ 108329 h 261840"/>
              <a:gd name="connsiteX160" fmla="*/ 1280354 w 1793053"/>
              <a:gd name="connsiteY160" fmla="*/ 98991 h 261840"/>
              <a:gd name="connsiteX161" fmla="*/ 1263232 w 1793053"/>
              <a:gd name="connsiteY161" fmla="*/ 64437 h 261840"/>
              <a:gd name="connsiteX162" fmla="*/ 1228054 w 1793053"/>
              <a:gd name="connsiteY162" fmla="*/ 54476 h 261840"/>
              <a:gd name="connsiteX163" fmla="*/ 1386503 w 1793053"/>
              <a:gd name="connsiteY163" fmla="*/ 54476 h 261840"/>
              <a:gd name="connsiteX164" fmla="*/ 1343236 w 1793053"/>
              <a:gd name="connsiteY164" fmla="*/ 76889 h 261840"/>
              <a:gd name="connsiteX165" fmla="*/ 1343236 w 1793053"/>
              <a:gd name="connsiteY165" fmla="*/ 57278 h 261840"/>
              <a:gd name="connsiteX166" fmla="*/ 1320200 w 1793053"/>
              <a:gd name="connsiteY166" fmla="*/ 57278 h 261840"/>
              <a:gd name="connsiteX167" fmla="*/ 1320200 w 1793053"/>
              <a:gd name="connsiteY167" fmla="*/ 204830 h 261840"/>
              <a:gd name="connsiteX168" fmla="*/ 1343236 w 1793053"/>
              <a:gd name="connsiteY168" fmla="*/ 204830 h 261840"/>
              <a:gd name="connsiteX169" fmla="*/ 1343236 w 1793053"/>
              <a:gd name="connsiteY169" fmla="*/ 95255 h 261840"/>
              <a:gd name="connsiteX170" fmla="*/ 1384636 w 1793053"/>
              <a:gd name="connsiteY170" fmla="*/ 72842 h 261840"/>
              <a:gd name="connsiteX171" fmla="*/ 1407672 w 1793053"/>
              <a:gd name="connsiteY171" fmla="*/ 98368 h 261840"/>
              <a:gd name="connsiteX172" fmla="*/ 1407672 w 1793053"/>
              <a:gd name="connsiteY172" fmla="*/ 204830 h 261840"/>
              <a:gd name="connsiteX173" fmla="*/ 1430709 w 1793053"/>
              <a:gd name="connsiteY173" fmla="*/ 204830 h 261840"/>
              <a:gd name="connsiteX174" fmla="*/ 1430709 w 1793053"/>
              <a:gd name="connsiteY174" fmla="*/ 97745 h 261840"/>
              <a:gd name="connsiteX175" fmla="*/ 1386503 w 1793053"/>
              <a:gd name="connsiteY175" fmla="*/ 54476 h 261840"/>
              <a:gd name="connsiteX176" fmla="*/ 432387 w 1793053"/>
              <a:gd name="connsiteY176" fmla="*/ 55099 h 261840"/>
              <a:gd name="connsiteX177" fmla="*/ 383203 w 1793053"/>
              <a:gd name="connsiteY177" fmla="*/ 85605 h 261840"/>
              <a:gd name="connsiteX178" fmla="*/ 383203 w 1793053"/>
              <a:gd name="connsiteY178" fmla="*/ 84049 h 261840"/>
              <a:gd name="connsiteX179" fmla="*/ 383203 w 1793053"/>
              <a:gd name="connsiteY179" fmla="*/ 57278 h 261840"/>
              <a:gd name="connsiteX180" fmla="*/ 360167 w 1793053"/>
              <a:gd name="connsiteY180" fmla="*/ 57278 h 261840"/>
              <a:gd name="connsiteX181" fmla="*/ 360167 w 1793053"/>
              <a:gd name="connsiteY181" fmla="*/ 204519 h 261840"/>
              <a:gd name="connsiteX182" fmla="*/ 383203 w 1793053"/>
              <a:gd name="connsiteY182" fmla="*/ 204519 h 261840"/>
              <a:gd name="connsiteX183" fmla="*/ 383203 w 1793053"/>
              <a:gd name="connsiteY183" fmla="*/ 121092 h 261840"/>
              <a:gd name="connsiteX184" fmla="*/ 432387 w 1793053"/>
              <a:gd name="connsiteY184" fmla="*/ 76578 h 261840"/>
              <a:gd name="connsiteX185" fmla="*/ 432387 w 1793053"/>
              <a:gd name="connsiteY185" fmla="*/ 55099 h 261840"/>
              <a:gd name="connsiteX186" fmla="*/ 1674137 w 1793053"/>
              <a:gd name="connsiteY186" fmla="*/ 56966 h 261840"/>
              <a:gd name="connsiteX187" fmla="*/ 1725504 w 1793053"/>
              <a:gd name="connsiteY187" fmla="*/ 203273 h 261840"/>
              <a:gd name="connsiteX188" fmla="*/ 1725504 w 1793053"/>
              <a:gd name="connsiteY188" fmla="*/ 204519 h 261840"/>
              <a:gd name="connsiteX189" fmla="*/ 1705581 w 1793053"/>
              <a:gd name="connsiteY189" fmla="*/ 241251 h 261840"/>
              <a:gd name="connsiteX190" fmla="*/ 1685032 w 1793053"/>
              <a:gd name="connsiteY190" fmla="*/ 246543 h 261840"/>
              <a:gd name="connsiteX191" fmla="*/ 1673830 w 1793053"/>
              <a:gd name="connsiteY191" fmla="*/ 244986 h 261840"/>
              <a:gd name="connsiteX192" fmla="*/ 1673830 w 1793053"/>
              <a:gd name="connsiteY192" fmla="*/ 262730 h 261840"/>
              <a:gd name="connsiteX193" fmla="*/ 1689079 w 1793053"/>
              <a:gd name="connsiteY193" fmla="*/ 264909 h 261840"/>
              <a:gd name="connsiteX194" fmla="*/ 1717096 w 1793053"/>
              <a:gd name="connsiteY194" fmla="*/ 256505 h 261840"/>
              <a:gd name="connsiteX195" fmla="*/ 1741693 w 1793053"/>
              <a:gd name="connsiteY195" fmla="*/ 216971 h 261840"/>
              <a:gd name="connsiteX196" fmla="*/ 1793054 w 1793053"/>
              <a:gd name="connsiteY196" fmla="*/ 56966 h 261840"/>
              <a:gd name="connsiteX197" fmla="*/ 1770643 w 1793053"/>
              <a:gd name="connsiteY197" fmla="*/ 56966 h 261840"/>
              <a:gd name="connsiteX198" fmla="*/ 1737019 w 1793053"/>
              <a:gd name="connsiteY198" fmla="*/ 170276 h 261840"/>
              <a:gd name="connsiteX199" fmla="*/ 1736712 w 1793053"/>
              <a:gd name="connsiteY199" fmla="*/ 172767 h 261840"/>
              <a:gd name="connsiteX200" fmla="*/ 1736086 w 1793053"/>
              <a:gd name="connsiteY200" fmla="*/ 170276 h 261840"/>
              <a:gd name="connsiteX201" fmla="*/ 1696553 w 1793053"/>
              <a:gd name="connsiteY201" fmla="*/ 56966 h 261840"/>
              <a:gd name="connsiteX202" fmla="*/ 1674137 w 1793053"/>
              <a:gd name="connsiteY202" fmla="*/ 56966 h 261840"/>
              <a:gd name="connsiteX203" fmla="*/ 268024 w 1793053"/>
              <a:gd name="connsiteY203" fmla="*/ 72220 h 261840"/>
              <a:gd name="connsiteX204" fmla="*/ 307559 w 1793053"/>
              <a:gd name="connsiteY204" fmla="*/ 130431 h 261840"/>
              <a:gd name="connsiteX205" fmla="*/ 268024 w 1793053"/>
              <a:gd name="connsiteY205" fmla="*/ 188643 h 261840"/>
              <a:gd name="connsiteX206" fmla="*/ 228490 w 1793053"/>
              <a:gd name="connsiteY206" fmla="*/ 130431 h 261840"/>
              <a:gd name="connsiteX207" fmla="*/ 268024 w 1793053"/>
              <a:gd name="connsiteY207" fmla="*/ 72220 h 261840"/>
              <a:gd name="connsiteX208" fmla="*/ 505544 w 1793053"/>
              <a:gd name="connsiteY208" fmla="*/ 72531 h 261840"/>
              <a:gd name="connsiteX209" fmla="*/ 540717 w 1793053"/>
              <a:gd name="connsiteY209" fmla="*/ 91520 h 261840"/>
              <a:gd name="connsiteX210" fmla="*/ 540717 w 1793053"/>
              <a:gd name="connsiteY210" fmla="*/ 161872 h 261840"/>
              <a:gd name="connsiteX211" fmla="*/ 505544 w 1793053"/>
              <a:gd name="connsiteY211" fmla="*/ 188643 h 261840"/>
              <a:gd name="connsiteX212" fmla="*/ 465386 w 1793053"/>
              <a:gd name="connsiteY212" fmla="*/ 129497 h 261840"/>
              <a:gd name="connsiteX213" fmla="*/ 505544 w 1793053"/>
              <a:gd name="connsiteY213" fmla="*/ 72531 h 261840"/>
              <a:gd name="connsiteX214" fmla="*/ 1597560 w 1793053"/>
              <a:gd name="connsiteY214" fmla="*/ 72531 h 261840"/>
              <a:gd name="connsiteX215" fmla="*/ 1635851 w 1793053"/>
              <a:gd name="connsiteY215" fmla="*/ 116734 h 261840"/>
              <a:gd name="connsiteX216" fmla="*/ 1558340 w 1793053"/>
              <a:gd name="connsiteY216" fmla="*/ 116734 h 261840"/>
              <a:gd name="connsiteX217" fmla="*/ 1597560 w 1793053"/>
              <a:gd name="connsiteY217" fmla="*/ 72531 h 261840"/>
              <a:gd name="connsiteX218" fmla="*/ 683290 w 1793053"/>
              <a:gd name="connsiteY218" fmla="*/ 124517 h 261840"/>
              <a:gd name="connsiteX219" fmla="*/ 683290 w 1793053"/>
              <a:gd name="connsiteY219" fmla="*/ 161872 h 261840"/>
              <a:gd name="connsiteX220" fmla="*/ 638464 w 1793053"/>
              <a:gd name="connsiteY220" fmla="*/ 189265 h 261840"/>
              <a:gd name="connsiteX221" fmla="*/ 616053 w 1793053"/>
              <a:gd name="connsiteY221" fmla="*/ 165607 h 261840"/>
              <a:gd name="connsiteX222" fmla="*/ 672395 w 1793053"/>
              <a:gd name="connsiteY222" fmla="*/ 127318 h 261840"/>
              <a:gd name="connsiteX223" fmla="*/ 683290 w 1793053"/>
              <a:gd name="connsiteY223" fmla="*/ 124517 h 261840"/>
              <a:gd name="connsiteX224" fmla="*/ 1258564 w 1793053"/>
              <a:gd name="connsiteY224" fmla="*/ 124517 h 261840"/>
              <a:gd name="connsiteX225" fmla="*/ 1258564 w 1793053"/>
              <a:gd name="connsiteY225" fmla="*/ 161872 h 261840"/>
              <a:gd name="connsiteX226" fmla="*/ 1213738 w 1793053"/>
              <a:gd name="connsiteY226" fmla="*/ 189265 h 261840"/>
              <a:gd name="connsiteX227" fmla="*/ 1191322 w 1793053"/>
              <a:gd name="connsiteY227" fmla="*/ 165607 h 261840"/>
              <a:gd name="connsiteX228" fmla="*/ 1247669 w 1793053"/>
              <a:gd name="connsiteY228" fmla="*/ 127318 h 261840"/>
              <a:gd name="connsiteX229" fmla="*/ 1258564 w 1793053"/>
              <a:gd name="connsiteY229" fmla="*/ 124517 h 26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793053" h="261840">
                <a:moveTo>
                  <a:pt x="1471175" y="0"/>
                </a:moveTo>
                <a:cubicBezTo>
                  <a:pt x="1471175" y="0"/>
                  <a:pt x="1471175" y="183973"/>
                  <a:pt x="1471175" y="183973"/>
                </a:cubicBezTo>
                <a:cubicBezTo>
                  <a:pt x="1471175" y="193063"/>
                  <a:pt x="1475928" y="198373"/>
                  <a:pt x="1480823" y="201717"/>
                </a:cubicBezTo>
                <a:cubicBezTo>
                  <a:pt x="1486077" y="205243"/>
                  <a:pt x="1493784" y="207009"/>
                  <a:pt x="1504173" y="207009"/>
                </a:cubicBezTo>
                <a:cubicBezTo>
                  <a:pt x="1510742" y="207009"/>
                  <a:pt x="1519428" y="204830"/>
                  <a:pt x="1519428" y="204830"/>
                </a:cubicBezTo>
                <a:cubicBezTo>
                  <a:pt x="1519428" y="204830"/>
                  <a:pt x="1519428" y="188331"/>
                  <a:pt x="1519428" y="188331"/>
                </a:cubicBezTo>
                <a:cubicBezTo>
                  <a:pt x="1516821" y="188493"/>
                  <a:pt x="1514515" y="188643"/>
                  <a:pt x="1511954" y="188643"/>
                </a:cubicBezTo>
                <a:cubicBezTo>
                  <a:pt x="1496494" y="188643"/>
                  <a:pt x="1494211" y="182602"/>
                  <a:pt x="1494211" y="175880"/>
                </a:cubicBezTo>
                <a:cubicBezTo>
                  <a:pt x="1494211" y="175880"/>
                  <a:pt x="1494211" y="0"/>
                  <a:pt x="1494211" y="0"/>
                </a:cubicBezTo>
                <a:lnTo>
                  <a:pt x="1471175" y="0"/>
                </a:lnTo>
                <a:close/>
                <a:moveTo>
                  <a:pt x="984626" y="1868"/>
                </a:moveTo>
                <a:cubicBezTo>
                  <a:pt x="967258" y="1868"/>
                  <a:pt x="951565" y="7314"/>
                  <a:pt x="940420" y="17121"/>
                </a:cubicBezTo>
                <a:cubicBezTo>
                  <a:pt x="929599" y="26687"/>
                  <a:pt x="923610" y="39891"/>
                  <a:pt x="923610" y="54165"/>
                </a:cubicBezTo>
                <a:cubicBezTo>
                  <a:pt x="923610" y="69884"/>
                  <a:pt x="929969" y="82167"/>
                  <a:pt x="943220" y="91831"/>
                </a:cubicBezTo>
                <a:cubicBezTo>
                  <a:pt x="954906" y="100364"/>
                  <a:pt x="970361" y="105874"/>
                  <a:pt x="985246" y="111131"/>
                </a:cubicBezTo>
                <a:cubicBezTo>
                  <a:pt x="1011117" y="120333"/>
                  <a:pt x="1035366" y="128732"/>
                  <a:pt x="1035366" y="152222"/>
                </a:cubicBezTo>
                <a:cubicBezTo>
                  <a:pt x="1035366" y="162668"/>
                  <a:pt x="1031808" y="171624"/>
                  <a:pt x="1025092" y="177747"/>
                </a:cubicBezTo>
                <a:cubicBezTo>
                  <a:pt x="1017703" y="184481"/>
                  <a:pt x="1007076" y="187709"/>
                  <a:pt x="993027" y="187709"/>
                </a:cubicBezTo>
                <a:cubicBezTo>
                  <a:pt x="968408" y="187709"/>
                  <a:pt x="950483" y="174077"/>
                  <a:pt x="940420" y="147552"/>
                </a:cubicBezTo>
                <a:cubicBezTo>
                  <a:pt x="940420" y="147552"/>
                  <a:pt x="918317" y="153467"/>
                  <a:pt x="918317" y="153467"/>
                </a:cubicBezTo>
                <a:cubicBezTo>
                  <a:pt x="923075" y="164224"/>
                  <a:pt x="931175" y="179748"/>
                  <a:pt x="942907" y="190199"/>
                </a:cubicBezTo>
                <a:cubicBezTo>
                  <a:pt x="955777" y="201742"/>
                  <a:pt x="971744" y="207320"/>
                  <a:pt x="991781" y="207320"/>
                </a:cubicBezTo>
                <a:cubicBezTo>
                  <a:pt x="1015512" y="207320"/>
                  <a:pt x="1033522" y="201200"/>
                  <a:pt x="1045328" y="188954"/>
                </a:cubicBezTo>
                <a:cubicBezTo>
                  <a:pt x="1057560" y="176206"/>
                  <a:pt x="1060270" y="159891"/>
                  <a:pt x="1060270" y="148486"/>
                </a:cubicBezTo>
                <a:cubicBezTo>
                  <a:pt x="1060270" y="132143"/>
                  <a:pt x="1053359" y="119523"/>
                  <a:pt x="1039413" y="109575"/>
                </a:cubicBezTo>
                <a:cubicBezTo>
                  <a:pt x="1027232" y="100840"/>
                  <a:pt x="1011476" y="95210"/>
                  <a:pt x="996141" y="89963"/>
                </a:cubicBezTo>
                <a:cubicBezTo>
                  <a:pt x="971158" y="81419"/>
                  <a:pt x="947313" y="73288"/>
                  <a:pt x="947580" y="52297"/>
                </a:cubicBezTo>
                <a:cubicBezTo>
                  <a:pt x="947666" y="42509"/>
                  <a:pt x="951064" y="34889"/>
                  <a:pt x="957229" y="29573"/>
                </a:cubicBezTo>
                <a:cubicBezTo>
                  <a:pt x="963513" y="24171"/>
                  <a:pt x="972473" y="21479"/>
                  <a:pt x="983999" y="21479"/>
                </a:cubicBezTo>
                <a:cubicBezTo>
                  <a:pt x="996107" y="21479"/>
                  <a:pt x="1006905" y="24864"/>
                  <a:pt x="1015130" y="31440"/>
                </a:cubicBezTo>
                <a:cubicBezTo>
                  <a:pt x="1022695" y="37430"/>
                  <a:pt x="1028200" y="46320"/>
                  <a:pt x="1030693" y="56344"/>
                </a:cubicBezTo>
                <a:cubicBezTo>
                  <a:pt x="1030693" y="56344"/>
                  <a:pt x="1052175" y="53542"/>
                  <a:pt x="1052175" y="53542"/>
                </a:cubicBezTo>
                <a:cubicBezTo>
                  <a:pt x="1042749" y="21416"/>
                  <a:pt x="1019718" y="1868"/>
                  <a:pt x="984626" y="1868"/>
                </a:cubicBezTo>
                <a:close/>
                <a:moveTo>
                  <a:pt x="0" y="4669"/>
                </a:moveTo>
                <a:lnTo>
                  <a:pt x="0" y="204519"/>
                </a:lnTo>
                <a:lnTo>
                  <a:pt x="23036" y="204519"/>
                </a:lnTo>
                <a:lnTo>
                  <a:pt x="23036" y="21790"/>
                </a:lnTo>
                <a:lnTo>
                  <a:pt x="23659" y="22413"/>
                </a:lnTo>
                <a:lnTo>
                  <a:pt x="78446" y="204519"/>
                </a:lnTo>
                <a:lnTo>
                  <a:pt x="96190" y="204519"/>
                </a:lnTo>
                <a:lnTo>
                  <a:pt x="151289" y="22413"/>
                </a:lnTo>
                <a:lnTo>
                  <a:pt x="151600" y="21790"/>
                </a:lnTo>
                <a:lnTo>
                  <a:pt x="151600" y="204519"/>
                </a:lnTo>
                <a:lnTo>
                  <a:pt x="174636" y="204519"/>
                </a:lnTo>
                <a:lnTo>
                  <a:pt x="174636" y="4669"/>
                </a:lnTo>
                <a:lnTo>
                  <a:pt x="136347" y="4669"/>
                </a:lnTo>
                <a:lnTo>
                  <a:pt x="87474" y="165296"/>
                </a:lnTo>
                <a:lnTo>
                  <a:pt x="87474" y="165918"/>
                </a:lnTo>
                <a:lnTo>
                  <a:pt x="87162" y="165296"/>
                </a:lnTo>
                <a:lnTo>
                  <a:pt x="38289" y="4669"/>
                </a:lnTo>
                <a:lnTo>
                  <a:pt x="0" y="4669"/>
                </a:lnTo>
                <a:close/>
                <a:moveTo>
                  <a:pt x="1096689" y="8716"/>
                </a:moveTo>
                <a:lnTo>
                  <a:pt x="1096689" y="56655"/>
                </a:lnTo>
                <a:lnTo>
                  <a:pt x="1074586" y="56655"/>
                </a:lnTo>
                <a:lnTo>
                  <a:pt x="1074586" y="75021"/>
                </a:lnTo>
                <a:cubicBezTo>
                  <a:pt x="1074586" y="75021"/>
                  <a:pt x="1096689" y="75021"/>
                  <a:pt x="1096689" y="75021"/>
                </a:cubicBezTo>
                <a:cubicBezTo>
                  <a:pt x="1096689" y="75021"/>
                  <a:pt x="1096689" y="177743"/>
                  <a:pt x="1096689" y="183973"/>
                </a:cubicBezTo>
                <a:cubicBezTo>
                  <a:pt x="1096689" y="193063"/>
                  <a:pt x="1100827" y="198373"/>
                  <a:pt x="1105716" y="201717"/>
                </a:cubicBezTo>
                <a:cubicBezTo>
                  <a:pt x="1110976" y="205243"/>
                  <a:pt x="1118666" y="207009"/>
                  <a:pt x="1129066" y="207009"/>
                </a:cubicBezTo>
                <a:cubicBezTo>
                  <a:pt x="1135640" y="207009"/>
                  <a:pt x="1144629" y="204830"/>
                  <a:pt x="1144629" y="204830"/>
                </a:cubicBezTo>
                <a:cubicBezTo>
                  <a:pt x="1144629" y="204830"/>
                  <a:pt x="1144629" y="188331"/>
                  <a:pt x="1144629" y="188331"/>
                </a:cubicBezTo>
                <a:cubicBezTo>
                  <a:pt x="1142073" y="188493"/>
                  <a:pt x="1139392" y="188643"/>
                  <a:pt x="1136847" y="188643"/>
                </a:cubicBezTo>
                <a:cubicBezTo>
                  <a:pt x="1121364" y="188643"/>
                  <a:pt x="1119725" y="182602"/>
                  <a:pt x="1119725" y="175880"/>
                </a:cubicBezTo>
                <a:cubicBezTo>
                  <a:pt x="1119725" y="175880"/>
                  <a:pt x="1119725" y="75021"/>
                  <a:pt x="1119725" y="75021"/>
                </a:cubicBezTo>
                <a:lnTo>
                  <a:pt x="1144629" y="75021"/>
                </a:lnTo>
                <a:lnTo>
                  <a:pt x="1144629" y="56655"/>
                </a:lnTo>
                <a:lnTo>
                  <a:pt x="1119725" y="56655"/>
                </a:lnTo>
                <a:lnTo>
                  <a:pt x="1119725" y="8716"/>
                </a:lnTo>
                <a:lnTo>
                  <a:pt x="1096689" y="8716"/>
                </a:lnTo>
                <a:close/>
                <a:moveTo>
                  <a:pt x="268024" y="53853"/>
                </a:moveTo>
                <a:cubicBezTo>
                  <a:pt x="248627" y="53853"/>
                  <a:pt x="232187" y="61669"/>
                  <a:pt x="220707" y="76266"/>
                </a:cubicBezTo>
                <a:cubicBezTo>
                  <a:pt x="210054" y="89889"/>
                  <a:pt x="204209" y="109135"/>
                  <a:pt x="204209" y="130431"/>
                </a:cubicBezTo>
                <a:cubicBezTo>
                  <a:pt x="204209" y="151747"/>
                  <a:pt x="210054" y="170957"/>
                  <a:pt x="220707" y="184596"/>
                </a:cubicBezTo>
                <a:cubicBezTo>
                  <a:pt x="232187" y="199232"/>
                  <a:pt x="248627" y="207009"/>
                  <a:pt x="268024" y="207009"/>
                </a:cubicBezTo>
                <a:cubicBezTo>
                  <a:pt x="287501" y="207009"/>
                  <a:pt x="303891" y="199232"/>
                  <a:pt x="315341" y="184596"/>
                </a:cubicBezTo>
                <a:cubicBezTo>
                  <a:pt x="325996" y="170957"/>
                  <a:pt x="331840" y="151747"/>
                  <a:pt x="331840" y="130431"/>
                </a:cubicBezTo>
                <a:cubicBezTo>
                  <a:pt x="331840" y="109135"/>
                  <a:pt x="325996" y="89889"/>
                  <a:pt x="315341" y="76266"/>
                </a:cubicBezTo>
                <a:cubicBezTo>
                  <a:pt x="303891" y="61669"/>
                  <a:pt x="287501" y="53853"/>
                  <a:pt x="268024" y="53853"/>
                </a:cubicBezTo>
                <a:close/>
                <a:moveTo>
                  <a:pt x="1596939" y="54165"/>
                </a:moveTo>
                <a:cubicBezTo>
                  <a:pt x="1587091" y="54165"/>
                  <a:pt x="1577938" y="55974"/>
                  <a:pt x="1570168" y="59457"/>
                </a:cubicBezTo>
                <a:cubicBezTo>
                  <a:pt x="1562564" y="62884"/>
                  <a:pt x="1555807" y="68045"/>
                  <a:pt x="1550553" y="74710"/>
                </a:cubicBezTo>
                <a:cubicBezTo>
                  <a:pt x="1540108" y="87792"/>
                  <a:pt x="1534057" y="107214"/>
                  <a:pt x="1534057" y="130742"/>
                </a:cubicBezTo>
                <a:cubicBezTo>
                  <a:pt x="1534057" y="156929"/>
                  <a:pt x="1541582" y="176910"/>
                  <a:pt x="1555226" y="190199"/>
                </a:cubicBezTo>
                <a:cubicBezTo>
                  <a:pt x="1569616" y="204247"/>
                  <a:pt x="1587957" y="207009"/>
                  <a:pt x="1600673" y="207009"/>
                </a:cubicBezTo>
                <a:cubicBezTo>
                  <a:pt x="1633728" y="207009"/>
                  <a:pt x="1649939" y="189126"/>
                  <a:pt x="1656708" y="172767"/>
                </a:cubicBezTo>
                <a:cubicBezTo>
                  <a:pt x="1656708" y="172767"/>
                  <a:pt x="1638339" y="163739"/>
                  <a:pt x="1638339" y="163739"/>
                </a:cubicBezTo>
                <a:cubicBezTo>
                  <a:pt x="1633876" y="173700"/>
                  <a:pt x="1623613" y="188954"/>
                  <a:pt x="1600673" y="188954"/>
                </a:cubicBezTo>
                <a:cubicBezTo>
                  <a:pt x="1587564" y="188954"/>
                  <a:pt x="1576840" y="183586"/>
                  <a:pt x="1569235" y="173701"/>
                </a:cubicBezTo>
                <a:cubicBezTo>
                  <a:pt x="1561886" y="164134"/>
                  <a:pt x="1557754" y="150894"/>
                  <a:pt x="1557714" y="135100"/>
                </a:cubicBezTo>
                <a:cubicBezTo>
                  <a:pt x="1557714" y="135101"/>
                  <a:pt x="1658575" y="135100"/>
                  <a:pt x="1658575" y="135100"/>
                </a:cubicBezTo>
                <a:cubicBezTo>
                  <a:pt x="1658575" y="135101"/>
                  <a:pt x="1658575" y="121092"/>
                  <a:pt x="1658575" y="121092"/>
                </a:cubicBezTo>
                <a:cubicBezTo>
                  <a:pt x="1658575" y="96895"/>
                  <a:pt x="1652131" y="78850"/>
                  <a:pt x="1640206" y="67861"/>
                </a:cubicBezTo>
                <a:cubicBezTo>
                  <a:pt x="1630056" y="58527"/>
                  <a:pt x="1615815" y="54165"/>
                  <a:pt x="1596939" y="54165"/>
                </a:cubicBezTo>
                <a:close/>
                <a:moveTo>
                  <a:pt x="503985" y="54476"/>
                </a:moveTo>
                <a:cubicBezTo>
                  <a:pt x="477994" y="54476"/>
                  <a:pt x="441104" y="71963"/>
                  <a:pt x="441104" y="130742"/>
                </a:cubicBezTo>
                <a:cubicBezTo>
                  <a:pt x="441104" y="187815"/>
                  <a:pt x="477880" y="207009"/>
                  <a:pt x="502738" y="207009"/>
                </a:cubicBezTo>
                <a:cubicBezTo>
                  <a:pt x="517248" y="207009"/>
                  <a:pt x="530431" y="198971"/>
                  <a:pt x="539470" y="187397"/>
                </a:cubicBezTo>
                <a:cubicBezTo>
                  <a:pt x="539470" y="187398"/>
                  <a:pt x="540717" y="186775"/>
                  <a:pt x="540717" y="186775"/>
                </a:cubicBezTo>
                <a:cubicBezTo>
                  <a:pt x="540717" y="186775"/>
                  <a:pt x="540717" y="214791"/>
                  <a:pt x="540717" y="214791"/>
                </a:cubicBezTo>
                <a:cubicBezTo>
                  <a:pt x="540717" y="234440"/>
                  <a:pt x="523714" y="246543"/>
                  <a:pt x="505544" y="246543"/>
                </a:cubicBezTo>
                <a:cubicBezTo>
                  <a:pt x="487876" y="246543"/>
                  <a:pt x="472239" y="243171"/>
                  <a:pt x="459471" y="237204"/>
                </a:cubicBezTo>
                <a:cubicBezTo>
                  <a:pt x="459471" y="237204"/>
                  <a:pt x="459471" y="257127"/>
                  <a:pt x="459471" y="257127"/>
                </a:cubicBezTo>
                <a:cubicBezTo>
                  <a:pt x="470224" y="261736"/>
                  <a:pt x="487722" y="264598"/>
                  <a:pt x="502738" y="264598"/>
                </a:cubicBezTo>
                <a:cubicBezTo>
                  <a:pt x="543631" y="264598"/>
                  <a:pt x="563133" y="242092"/>
                  <a:pt x="563133" y="209500"/>
                </a:cubicBezTo>
                <a:cubicBezTo>
                  <a:pt x="563133" y="209500"/>
                  <a:pt x="563133" y="57278"/>
                  <a:pt x="563133" y="57278"/>
                </a:cubicBezTo>
                <a:lnTo>
                  <a:pt x="546010" y="57278"/>
                </a:lnTo>
                <a:cubicBezTo>
                  <a:pt x="546010" y="57278"/>
                  <a:pt x="541030" y="72842"/>
                  <a:pt x="541030" y="72842"/>
                </a:cubicBezTo>
                <a:cubicBezTo>
                  <a:pt x="532577" y="61830"/>
                  <a:pt x="521511" y="54476"/>
                  <a:pt x="503985" y="54476"/>
                </a:cubicBezTo>
                <a:close/>
                <a:moveTo>
                  <a:pt x="652785" y="54476"/>
                </a:moveTo>
                <a:cubicBezTo>
                  <a:pt x="620066" y="54476"/>
                  <a:pt x="604578" y="74074"/>
                  <a:pt x="597998" y="86228"/>
                </a:cubicBezTo>
                <a:cubicBezTo>
                  <a:pt x="597998" y="86228"/>
                  <a:pt x="616361" y="95878"/>
                  <a:pt x="616361" y="95878"/>
                </a:cubicBezTo>
                <a:cubicBezTo>
                  <a:pt x="618939" y="88933"/>
                  <a:pt x="628218" y="72842"/>
                  <a:pt x="653093" y="72842"/>
                </a:cubicBezTo>
                <a:cubicBezTo>
                  <a:pt x="672708" y="72842"/>
                  <a:pt x="682670" y="81499"/>
                  <a:pt x="682670" y="98679"/>
                </a:cubicBezTo>
                <a:cubicBezTo>
                  <a:pt x="682670" y="98679"/>
                  <a:pt x="682670" y="103971"/>
                  <a:pt x="682670" y="103971"/>
                </a:cubicBezTo>
                <a:cubicBezTo>
                  <a:pt x="682670" y="103971"/>
                  <a:pt x="682829" y="105580"/>
                  <a:pt x="682357" y="106150"/>
                </a:cubicBezTo>
                <a:cubicBezTo>
                  <a:pt x="681628" y="107070"/>
                  <a:pt x="679562" y="107822"/>
                  <a:pt x="674575" y="108329"/>
                </a:cubicBezTo>
                <a:cubicBezTo>
                  <a:pt x="647110" y="111393"/>
                  <a:pt x="628855" y="115904"/>
                  <a:pt x="615427" y="124517"/>
                </a:cubicBezTo>
                <a:cubicBezTo>
                  <a:pt x="600849" y="133886"/>
                  <a:pt x="591770" y="147004"/>
                  <a:pt x="591770" y="164984"/>
                </a:cubicBezTo>
                <a:cubicBezTo>
                  <a:pt x="591770" y="177758"/>
                  <a:pt x="597952" y="188659"/>
                  <a:pt x="606092" y="196425"/>
                </a:cubicBezTo>
                <a:cubicBezTo>
                  <a:pt x="613651" y="203577"/>
                  <a:pt x="623960" y="207298"/>
                  <a:pt x="635350" y="207631"/>
                </a:cubicBezTo>
                <a:cubicBezTo>
                  <a:pt x="659599" y="208409"/>
                  <a:pt x="675560" y="198318"/>
                  <a:pt x="683290" y="186464"/>
                </a:cubicBezTo>
                <a:cubicBezTo>
                  <a:pt x="683888" y="194609"/>
                  <a:pt x="686808" y="199262"/>
                  <a:pt x="693251" y="202651"/>
                </a:cubicBezTo>
                <a:cubicBezTo>
                  <a:pt x="699302" y="205882"/>
                  <a:pt x="709224" y="205239"/>
                  <a:pt x="713487" y="204207"/>
                </a:cubicBezTo>
                <a:cubicBezTo>
                  <a:pt x="713487" y="204207"/>
                  <a:pt x="713487" y="188643"/>
                  <a:pt x="713487" y="188643"/>
                </a:cubicBezTo>
                <a:cubicBezTo>
                  <a:pt x="708353" y="188386"/>
                  <a:pt x="705080" y="185945"/>
                  <a:pt x="705080" y="179615"/>
                </a:cubicBezTo>
                <a:cubicBezTo>
                  <a:pt x="705080" y="179615"/>
                  <a:pt x="705080" y="108329"/>
                  <a:pt x="705080" y="108329"/>
                </a:cubicBezTo>
                <a:cubicBezTo>
                  <a:pt x="705080" y="108329"/>
                  <a:pt x="705080" y="98991"/>
                  <a:pt x="705080" y="98991"/>
                </a:cubicBezTo>
                <a:cubicBezTo>
                  <a:pt x="705080" y="84279"/>
                  <a:pt x="699308" y="72212"/>
                  <a:pt x="688271" y="64437"/>
                </a:cubicBezTo>
                <a:cubicBezTo>
                  <a:pt x="679169" y="57980"/>
                  <a:pt x="666458" y="54476"/>
                  <a:pt x="652785" y="54476"/>
                </a:cubicBezTo>
                <a:close/>
                <a:moveTo>
                  <a:pt x="811234" y="54476"/>
                </a:moveTo>
                <a:cubicBezTo>
                  <a:pt x="796241" y="54476"/>
                  <a:pt x="780895" y="62242"/>
                  <a:pt x="767962" y="76889"/>
                </a:cubicBezTo>
                <a:lnTo>
                  <a:pt x="767962" y="57278"/>
                </a:lnTo>
                <a:lnTo>
                  <a:pt x="744926" y="57278"/>
                </a:lnTo>
                <a:lnTo>
                  <a:pt x="744926" y="204830"/>
                </a:lnTo>
                <a:lnTo>
                  <a:pt x="767962" y="204830"/>
                </a:lnTo>
                <a:cubicBezTo>
                  <a:pt x="767962" y="204830"/>
                  <a:pt x="767962" y="95255"/>
                  <a:pt x="767962" y="95255"/>
                </a:cubicBezTo>
                <a:cubicBezTo>
                  <a:pt x="775800" y="86879"/>
                  <a:pt x="793372" y="72842"/>
                  <a:pt x="809367" y="72842"/>
                </a:cubicBezTo>
                <a:cubicBezTo>
                  <a:pt x="825397" y="72842"/>
                  <a:pt x="832398" y="80707"/>
                  <a:pt x="832398" y="98368"/>
                </a:cubicBezTo>
                <a:cubicBezTo>
                  <a:pt x="832398" y="98368"/>
                  <a:pt x="832398" y="204830"/>
                  <a:pt x="832398" y="204830"/>
                </a:cubicBezTo>
                <a:lnTo>
                  <a:pt x="855435" y="204830"/>
                </a:lnTo>
                <a:cubicBezTo>
                  <a:pt x="855435" y="204830"/>
                  <a:pt x="855435" y="97745"/>
                  <a:pt x="855435" y="97745"/>
                </a:cubicBezTo>
                <a:cubicBezTo>
                  <a:pt x="855435" y="65866"/>
                  <a:pt x="832762" y="54476"/>
                  <a:pt x="811234" y="54476"/>
                </a:cubicBezTo>
                <a:close/>
                <a:moveTo>
                  <a:pt x="1228054" y="54476"/>
                </a:moveTo>
                <a:cubicBezTo>
                  <a:pt x="1195358" y="54476"/>
                  <a:pt x="1179869" y="74074"/>
                  <a:pt x="1173266" y="86228"/>
                </a:cubicBezTo>
                <a:cubicBezTo>
                  <a:pt x="1173266" y="86228"/>
                  <a:pt x="1191635" y="95878"/>
                  <a:pt x="1191635" y="95878"/>
                </a:cubicBezTo>
                <a:cubicBezTo>
                  <a:pt x="1194219" y="88933"/>
                  <a:pt x="1203486" y="72842"/>
                  <a:pt x="1228367" y="72842"/>
                </a:cubicBezTo>
                <a:cubicBezTo>
                  <a:pt x="1247977" y="72842"/>
                  <a:pt x="1257938" y="81499"/>
                  <a:pt x="1257938" y="98679"/>
                </a:cubicBezTo>
                <a:cubicBezTo>
                  <a:pt x="1257938" y="98679"/>
                  <a:pt x="1257938" y="103971"/>
                  <a:pt x="1257938" y="103971"/>
                </a:cubicBezTo>
                <a:cubicBezTo>
                  <a:pt x="1257938" y="103971"/>
                  <a:pt x="1257779" y="105580"/>
                  <a:pt x="1257318" y="106150"/>
                </a:cubicBezTo>
                <a:cubicBezTo>
                  <a:pt x="1256600" y="107070"/>
                  <a:pt x="1254853" y="107822"/>
                  <a:pt x="1249844" y="108329"/>
                </a:cubicBezTo>
                <a:cubicBezTo>
                  <a:pt x="1222384" y="111388"/>
                  <a:pt x="1204124" y="115904"/>
                  <a:pt x="1190701" y="124517"/>
                </a:cubicBezTo>
                <a:cubicBezTo>
                  <a:pt x="1176129" y="133886"/>
                  <a:pt x="1167039" y="147004"/>
                  <a:pt x="1167039" y="164984"/>
                </a:cubicBezTo>
                <a:cubicBezTo>
                  <a:pt x="1167039" y="177758"/>
                  <a:pt x="1173215" y="188654"/>
                  <a:pt x="1181361" y="196425"/>
                </a:cubicBezTo>
                <a:cubicBezTo>
                  <a:pt x="1188925" y="203577"/>
                  <a:pt x="1199240" y="207298"/>
                  <a:pt x="1210624" y="207631"/>
                </a:cubicBezTo>
                <a:cubicBezTo>
                  <a:pt x="1234850" y="208409"/>
                  <a:pt x="1250828" y="198318"/>
                  <a:pt x="1258564" y="186464"/>
                </a:cubicBezTo>
                <a:cubicBezTo>
                  <a:pt x="1259173" y="194605"/>
                  <a:pt x="1262071" y="199262"/>
                  <a:pt x="1268526" y="202651"/>
                </a:cubicBezTo>
                <a:cubicBezTo>
                  <a:pt x="1274559" y="205882"/>
                  <a:pt x="1284487" y="205239"/>
                  <a:pt x="1288756" y="204207"/>
                </a:cubicBezTo>
                <a:cubicBezTo>
                  <a:pt x="1288756" y="204207"/>
                  <a:pt x="1288756" y="188643"/>
                  <a:pt x="1288756" y="188643"/>
                </a:cubicBezTo>
                <a:cubicBezTo>
                  <a:pt x="1283633" y="188386"/>
                  <a:pt x="1280354" y="185945"/>
                  <a:pt x="1280354" y="179615"/>
                </a:cubicBezTo>
                <a:cubicBezTo>
                  <a:pt x="1280354" y="179615"/>
                  <a:pt x="1280354" y="108329"/>
                  <a:pt x="1280354" y="108329"/>
                </a:cubicBezTo>
                <a:cubicBezTo>
                  <a:pt x="1280354" y="108329"/>
                  <a:pt x="1280354" y="98991"/>
                  <a:pt x="1280354" y="98991"/>
                </a:cubicBezTo>
                <a:cubicBezTo>
                  <a:pt x="1280354" y="84279"/>
                  <a:pt x="1274281" y="72212"/>
                  <a:pt x="1263232" y="64437"/>
                </a:cubicBezTo>
                <a:cubicBezTo>
                  <a:pt x="1254124" y="57980"/>
                  <a:pt x="1241721" y="54476"/>
                  <a:pt x="1228054" y="54476"/>
                </a:cubicBezTo>
                <a:close/>
                <a:moveTo>
                  <a:pt x="1386503" y="54476"/>
                </a:moveTo>
                <a:cubicBezTo>
                  <a:pt x="1371470" y="54476"/>
                  <a:pt x="1356169" y="62242"/>
                  <a:pt x="1343236" y="76889"/>
                </a:cubicBezTo>
                <a:lnTo>
                  <a:pt x="1343236" y="57278"/>
                </a:lnTo>
                <a:lnTo>
                  <a:pt x="1320200" y="57278"/>
                </a:lnTo>
                <a:lnTo>
                  <a:pt x="1320200" y="204830"/>
                </a:lnTo>
                <a:lnTo>
                  <a:pt x="1343236" y="204830"/>
                </a:lnTo>
                <a:cubicBezTo>
                  <a:pt x="1343236" y="204830"/>
                  <a:pt x="1343236" y="95255"/>
                  <a:pt x="1343236" y="95255"/>
                </a:cubicBezTo>
                <a:cubicBezTo>
                  <a:pt x="1351086" y="86874"/>
                  <a:pt x="1368624" y="72842"/>
                  <a:pt x="1384636" y="72842"/>
                </a:cubicBezTo>
                <a:cubicBezTo>
                  <a:pt x="1400642" y="72842"/>
                  <a:pt x="1407672" y="80707"/>
                  <a:pt x="1407672" y="98368"/>
                </a:cubicBezTo>
                <a:cubicBezTo>
                  <a:pt x="1407672" y="98368"/>
                  <a:pt x="1407672" y="204830"/>
                  <a:pt x="1407672" y="204830"/>
                </a:cubicBezTo>
                <a:lnTo>
                  <a:pt x="1430709" y="204830"/>
                </a:lnTo>
                <a:cubicBezTo>
                  <a:pt x="1430709" y="204830"/>
                  <a:pt x="1430709" y="97745"/>
                  <a:pt x="1430709" y="97745"/>
                </a:cubicBezTo>
                <a:cubicBezTo>
                  <a:pt x="1430709" y="65866"/>
                  <a:pt x="1408037" y="54476"/>
                  <a:pt x="1386503" y="54476"/>
                </a:cubicBezTo>
                <a:close/>
                <a:moveTo>
                  <a:pt x="432387" y="55099"/>
                </a:moveTo>
                <a:cubicBezTo>
                  <a:pt x="409015" y="55099"/>
                  <a:pt x="395164" y="64160"/>
                  <a:pt x="383203" y="85605"/>
                </a:cubicBezTo>
                <a:lnTo>
                  <a:pt x="383203" y="84049"/>
                </a:lnTo>
                <a:lnTo>
                  <a:pt x="383203" y="57278"/>
                </a:lnTo>
                <a:lnTo>
                  <a:pt x="360167" y="57278"/>
                </a:lnTo>
                <a:lnTo>
                  <a:pt x="360167" y="204519"/>
                </a:lnTo>
                <a:lnTo>
                  <a:pt x="383203" y="204519"/>
                </a:lnTo>
                <a:cubicBezTo>
                  <a:pt x="383203" y="204519"/>
                  <a:pt x="383203" y="121092"/>
                  <a:pt x="383203" y="121092"/>
                </a:cubicBezTo>
                <a:cubicBezTo>
                  <a:pt x="388890" y="90786"/>
                  <a:pt x="404935" y="76578"/>
                  <a:pt x="432387" y="76578"/>
                </a:cubicBezTo>
                <a:cubicBezTo>
                  <a:pt x="432387" y="76578"/>
                  <a:pt x="432387" y="55099"/>
                  <a:pt x="432387" y="55099"/>
                </a:cubicBezTo>
                <a:close/>
                <a:moveTo>
                  <a:pt x="1674137" y="56966"/>
                </a:moveTo>
                <a:lnTo>
                  <a:pt x="1725504" y="203273"/>
                </a:lnTo>
                <a:cubicBezTo>
                  <a:pt x="1725504" y="203273"/>
                  <a:pt x="1725504" y="204519"/>
                  <a:pt x="1725504" y="204519"/>
                </a:cubicBezTo>
                <a:cubicBezTo>
                  <a:pt x="1722436" y="218540"/>
                  <a:pt x="1713556" y="235850"/>
                  <a:pt x="1705581" y="241251"/>
                </a:cubicBezTo>
                <a:cubicBezTo>
                  <a:pt x="1698534" y="246032"/>
                  <a:pt x="1690906" y="246543"/>
                  <a:pt x="1685032" y="246543"/>
                </a:cubicBezTo>
                <a:cubicBezTo>
                  <a:pt x="1682203" y="246543"/>
                  <a:pt x="1676346" y="245586"/>
                  <a:pt x="1673830" y="244986"/>
                </a:cubicBezTo>
                <a:cubicBezTo>
                  <a:pt x="1673830" y="244986"/>
                  <a:pt x="1673830" y="262730"/>
                  <a:pt x="1673830" y="262730"/>
                </a:cubicBezTo>
                <a:cubicBezTo>
                  <a:pt x="1677017" y="263512"/>
                  <a:pt x="1684372" y="264909"/>
                  <a:pt x="1689079" y="264909"/>
                </a:cubicBezTo>
                <a:cubicBezTo>
                  <a:pt x="1700060" y="264909"/>
                  <a:pt x="1709315" y="262161"/>
                  <a:pt x="1717096" y="256505"/>
                </a:cubicBezTo>
                <a:cubicBezTo>
                  <a:pt x="1726415" y="249733"/>
                  <a:pt x="1736735" y="232083"/>
                  <a:pt x="1741693" y="216971"/>
                </a:cubicBezTo>
                <a:cubicBezTo>
                  <a:pt x="1741693" y="216971"/>
                  <a:pt x="1793054" y="56966"/>
                  <a:pt x="1793054" y="56966"/>
                </a:cubicBezTo>
                <a:lnTo>
                  <a:pt x="1770643" y="56966"/>
                </a:lnTo>
                <a:lnTo>
                  <a:pt x="1737019" y="170276"/>
                </a:lnTo>
                <a:lnTo>
                  <a:pt x="1736712" y="172767"/>
                </a:lnTo>
                <a:lnTo>
                  <a:pt x="1736086" y="170276"/>
                </a:lnTo>
                <a:lnTo>
                  <a:pt x="1696553" y="56966"/>
                </a:lnTo>
                <a:lnTo>
                  <a:pt x="1674137" y="56966"/>
                </a:lnTo>
                <a:close/>
                <a:moveTo>
                  <a:pt x="268024" y="72220"/>
                </a:moveTo>
                <a:cubicBezTo>
                  <a:pt x="292823" y="72220"/>
                  <a:pt x="307559" y="93986"/>
                  <a:pt x="307559" y="130431"/>
                </a:cubicBezTo>
                <a:cubicBezTo>
                  <a:pt x="307558" y="166886"/>
                  <a:pt x="292823" y="188643"/>
                  <a:pt x="268024" y="188643"/>
                </a:cubicBezTo>
                <a:cubicBezTo>
                  <a:pt x="243265" y="188643"/>
                  <a:pt x="228490" y="166886"/>
                  <a:pt x="228490" y="130431"/>
                </a:cubicBezTo>
                <a:cubicBezTo>
                  <a:pt x="228490" y="93986"/>
                  <a:pt x="243265" y="72220"/>
                  <a:pt x="268024" y="72220"/>
                </a:cubicBezTo>
                <a:close/>
                <a:moveTo>
                  <a:pt x="505544" y="72531"/>
                </a:moveTo>
                <a:cubicBezTo>
                  <a:pt x="518540" y="72531"/>
                  <a:pt x="529947" y="78146"/>
                  <a:pt x="540717" y="91520"/>
                </a:cubicBezTo>
                <a:cubicBezTo>
                  <a:pt x="540717" y="91520"/>
                  <a:pt x="540717" y="161872"/>
                  <a:pt x="540717" y="161872"/>
                </a:cubicBezTo>
                <a:cubicBezTo>
                  <a:pt x="534757" y="178841"/>
                  <a:pt x="517680" y="188643"/>
                  <a:pt x="505544" y="188643"/>
                </a:cubicBezTo>
                <a:cubicBezTo>
                  <a:pt x="481785" y="188643"/>
                  <a:pt x="465386" y="173851"/>
                  <a:pt x="465386" y="129497"/>
                </a:cubicBezTo>
                <a:cubicBezTo>
                  <a:pt x="465386" y="92202"/>
                  <a:pt x="480106" y="72531"/>
                  <a:pt x="505544" y="72531"/>
                </a:cubicBezTo>
                <a:close/>
                <a:moveTo>
                  <a:pt x="1597560" y="72531"/>
                </a:moveTo>
                <a:cubicBezTo>
                  <a:pt x="1623954" y="72531"/>
                  <a:pt x="1635754" y="86487"/>
                  <a:pt x="1635851" y="116734"/>
                </a:cubicBezTo>
                <a:cubicBezTo>
                  <a:pt x="1635851" y="116734"/>
                  <a:pt x="1558340" y="116734"/>
                  <a:pt x="1558340" y="116734"/>
                </a:cubicBezTo>
                <a:cubicBezTo>
                  <a:pt x="1560344" y="86511"/>
                  <a:pt x="1573009" y="72531"/>
                  <a:pt x="1597560" y="72531"/>
                </a:cubicBezTo>
                <a:close/>
                <a:moveTo>
                  <a:pt x="683290" y="124517"/>
                </a:moveTo>
                <a:cubicBezTo>
                  <a:pt x="683290" y="124517"/>
                  <a:pt x="683290" y="161872"/>
                  <a:pt x="683290" y="161872"/>
                </a:cubicBezTo>
                <a:cubicBezTo>
                  <a:pt x="682231" y="174768"/>
                  <a:pt x="658130" y="190377"/>
                  <a:pt x="638464" y="189265"/>
                </a:cubicBezTo>
                <a:cubicBezTo>
                  <a:pt x="627614" y="188670"/>
                  <a:pt x="617163" y="179934"/>
                  <a:pt x="616053" y="165607"/>
                </a:cubicBezTo>
                <a:cubicBezTo>
                  <a:pt x="614249" y="141665"/>
                  <a:pt x="632242" y="131725"/>
                  <a:pt x="672395" y="127318"/>
                </a:cubicBezTo>
                <a:cubicBezTo>
                  <a:pt x="675190" y="127062"/>
                  <a:pt x="680592" y="126071"/>
                  <a:pt x="683290" y="124517"/>
                </a:cubicBezTo>
                <a:close/>
                <a:moveTo>
                  <a:pt x="1258564" y="124517"/>
                </a:moveTo>
                <a:cubicBezTo>
                  <a:pt x="1258564" y="124517"/>
                  <a:pt x="1258564" y="161872"/>
                  <a:pt x="1258564" y="161872"/>
                </a:cubicBezTo>
                <a:cubicBezTo>
                  <a:pt x="1257500" y="174762"/>
                  <a:pt x="1233399" y="190377"/>
                  <a:pt x="1213738" y="189265"/>
                </a:cubicBezTo>
                <a:cubicBezTo>
                  <a:pt x="1202906" y="188666"/>
                  <a:pt x="1192403" y="179929"/>
                  <a:pt x="1191322" y="165607"/>
                </a:cubicBezTo>
                <a:cubicBezTo>
                  <a:pt x="1189495" y="141665"/>
                  <a:pt x="1207505" y="131725"/>
                  <a:pt x="1247669" y="127318"/>
                </a:cubicBezTo>
                <a:cubicBezTo>
                  <a:pt x="1250441" y="127062"/>
                  <a:pt x="1255883" y="126071"/>
                  <a:pt x="1258564" y="124517"/>
                </a:cubicBezTo>
                <a:close/>
              </a:path>
            </a:pathLst>
          </a:custGeom>
          <a:solidFill>
            <a:srgbClr val="000000"/>
          </a:solidFill>
          <a:ln w="505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398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3984" userDrawn="1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846944"/>
            <a:ext cx="11277600" cy="3892551"/>
          </a:xfrm>
          <a:prstGeom prst="rect">
            <a:avLst/>
          </a:prstGeom>
        </p:spPr>
        <p:txBody>
          <a:bodyPr lIns="0" rIns="0" anchor="t" anchorCtr="0"/>
          <a:lstStyle>
            <a:lvl1pPr marL="232172" indent="-232172">
              <a:lnSpc>
                <a:spcPct val="100000"/>
              </a:lnSpc>
              <a:spcBef>
                <a:spcPts val="488"/>
              </a:spcBef>
              <a:spcAft>
                <a:spcPts val="488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138">
                <a:solidFill>
                  <a:srgbClr val="404040"/>
                </a:solidFill>
                <a:latin typeface="+mn-lt"/>
                <a:cs typeface="Arial" panose="020B0604020202020204" pitchFamily="34" charset="0"/>
              </a:defRPr>
            </a:lvl1pPr>
            <a:lvl2pPr marL="603647" indent="-232172">
              <a:spcBef>
                <a:spcPts val="488"/>
              </a:spcBef>
              <a:spcAft>
                <a:spcPts val="488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38">
                <a:solidFill>
                  <a:srgbClr val="404040"/>
                </a:solidFill>
                <a:latin typeface="+mn-lt"/>
                <a:cs typeface="Arial" panose="020B0604020202020204" pitchFamily="34" charset="0"/>
              </a:defRPr>
            </a:lvl2pPr>
            <a:lvl3pPr marL="975122" indent="-232172">
              <a:spcBef>
                <a:spcPts val="488"/>
              </a:spcBef>
              <a:spcAft>
                <a:spcPts val="488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138">
                <a:solidFill>
                  <a:srgbClr val="404040"/>
                </a:solidFill>
                <a:latin typeface="+mn-lt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</a:t>
            </a:r>
          </a:p>
          <a:p>
            <a:pPr lvl="1"/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.</a:t>
            </a:r>
          </a:p>
          <a:p>
            <a:pPr lvl="2"/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quae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  <a:r>
              <a:rPr lang="en-US" err="1"/>
              <a:t>architecto</a:t>
            </a:r>
            <a:r>
              <a:rPr lang="en-US"/>
              <a:t> </a:t>
            </a:r>
            <a:r>
              <a:rPr lang="en-US" err="1"/>
              <a:t>beatae</a:t>
            </a:r>
            <a:r>
              <a:rPr lang="en-US"/>
              <a:t> vitae dicta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 </a:t>
            </a:r>
            <a:r>
              <a:rPr lang="en-US" err="1"/>
              <a:t>aspernatur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odit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fugit,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consequuntur</a:t>
            </a:r>
            <a:r>
              <a:rPr lang="en-US"/>
              <a:t> </a:t>
            </a:r>
            <a:r>
              <a:rPr lang="en-US" err="1"/>
              <a:t>magni</a:t>
            </a:r>
            <a:r>
              <a:rPr lang="en-US"/>
              <a:t> </a:t>
            </a:r>
            <a:r>
              <a:rPr lang="en-US" err="1"/>
              <a:t>dolores</a:t>
            </a:r>
            <a:r>
              <a:rPr lang="en-US"/>
              <a:t> </a:t>
            </a:r>
            <a:r>
              <a:rPr lang="en-US" err="1"/>
              <a:t>eos</a:t>
            </a:r>
            <a:endParaRPr lang="en-US"/>
          </a:p>
          <a:p>
            <a:pPr lvl="0"/>
            <a:r>
              <a:rPr lang="en-US"/>
              <a:t>Qui </a:t>
            </a:r>
            <a:r>
              <a:rPr lang="en-US" err="1"/>
              <a:t>ratione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sequi</a:t>
            </a:r>
            <a:r>
              <a:rPr lang="en-US"/>
              <a:t> </a:t>
            </a:r>
            <a:r>
              <a:rPr lang="en-US" err="1"/>
              <a:t>nesciunt</a:t>
            </a:r>
            <a:r>
              <a:rPr lang="en-US"/>
              <a:t>.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porro</a:t>
            </a:r>
            <a:r>
              <a:rPr lang="en-US"/>
              <a:t> </a:t>
            </a:r>
            <a:r>
              <a:rPr lang="en-US" err="1"/>
              <a:t>quisquam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dolorem</a:t>
            </a:r>
            <a:r>
              <a:rPr lang="en-US"/>
              <a:t> ipsum </a:t>
            </a:r>
            <a:r>
              <a:rPr lang="en-US" err="1"/>
              <a:t>quia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adipisci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non </a:t>
            </a:r>
            <a:r>
              <a:rPr lang="en-US" err="1"/>
              <a:t>numquam</a:t>
            </a:r>
            <a:r>
              <a:rPr lang="en-US"/>
              <a:t> </a:t>
            </a:r>
            <a:r>
              <a:rPr lang="en-US" err="1"/>
              <a:t>eius</a:t>
            </a:r>
            <a:r>
              <a:rPr lang="en-US"/>
              <a:t> </a:t>
            </a:r>
            <a:r>
              <a:rPr lang="en-US" err="1"/>
              <a:t>modi</a:t>
            </a:r>
            <a:r>
              <a:rPr lang="en-US"/>
              <a:t> </a:t>
            </a:r>
            <a:r>
              <a:rPr lang="en-US" err="1"/>
              <a:t>tempora</a:t>
            </a:r>
            <a:r>
              <a:rPr lang="en-US"/>
              <a:t> </a:t>
            </a:r>
            <a:r>
              <a:rPr lang="en-US" err="1"/>
              <a:t>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magnam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quaerat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.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71715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2438" b="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976087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788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4C2C27A0-CB72-4CB6-A29D-B20F356BF563}"/>
              </a:ext>
            </a:extLst>
          </p:cNvPr>
          <p:cNvSpPr txBox="1">
            <a:spLocks/>
          </p:cNvSpPr>
          <p:nvPr userDrawn="1"/>
        </p:nvSpPr>
        <p:spPr>
          <a:xfrm>
            <a:off x="495302" y="6546921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marL="0" marR="0" lvl="0" indent="0" algn="r" defTabSz="742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70406D6-1FA0-4A70-8E9A-6DDEBF909E5E}"/>
              </a:ext>
            </a:extLst>
          </p:cNvPr>
          <p:cNvSpPr txBox="1">
            <a:spLocks/>
          </p:cNvSpPr>
          <p:nvPr userDrawn="1"/>
        </p:nvSpPr>
        <p:spPr>
          <a:xfrm>
            <a:off x="492876" y="6515092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5110E-A93C-E24B-BA01-8EFF0EF70079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5310BA-00D3-4F12-960E-A0F192BEAB93}"/>
              </a:ext>
            </a:extLst>
          </p:cNvPr>
          <p:cNvCxnSpPr>
            <a:cxnSpLocks/>
          </p:cNvCxnSpPr>
          <p:nvPr userDrawn="1"/>
        </p:nvCxnSpPr>
        <p:spPr>
          <a:xfrm>
            <a:off x="2888834" y="6618774"/>
            <a:ext cx="64837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637C3C6F-DB80-41F7-A3B8-553791B12F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3513" y="6493399"/>
            <a:ext cx="888432" cy="25883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3B1EDB-3693-4033-9E40-70F733F3E5A2}"/>
              </a:ext>
            </a:extLst>
          </p:cNvPr>
          <p:cNvCxnSpPr/>
          <p:nvPr userDrawn="1"/>
        </p:nvCxnSpPr>
        <p:spPr>
          <a:xfrm>
            <a:off x="10784366" y="6493399"/>
            <a:ext cx="0" cy="2588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3B00325-CFA1-4989-888C-92F8850C58B5}"/>
              </a:ext>
            </a:extLst>
          </p:cNvPr>
          <p:cNvSpPr/>
          <p:nvPr userDrawn="1"/>
        </p:nvSpPr>
        <p:spPr>
          <a:xfrm>
            <a:off x="9467851" y="6543762"/>
            <a:ext cx="1247371" cy="182154"/>
          </a:xfrm>
          <a:custGeom>
            <a:avLst/>
            <a:gdLst>
              <a:gd name="connsiteX0" fmla="*/ 1471175 w 1793053"/>
              <a:gd name="connsiteY0" fmla="*/ 0 h 261840"/>
              <a:gd name="connsiteX1" fmla="*/ 1471175 w 1793053"/>
              <a:gd name="connsiteY1" fmla="*/ 183973 h 261840"/>
              <a:gd name="connsiteX2" fmla="*/ 1480823 w 1793053"/>
              <a:gd name="connsiteY2" fmla="*/ 201717 h 261840"/>
              <a:gd name="connsiteX3" fmla="*/ 1504173 w 1793053"/>
              <a:gd name="connsiteY3" fmla="*/ 207009 h 261840"/>
              <a:gd name="connsiteX4" fmla="*/ 1519428 w 1793053"/>
              <a:gd name="connsiteY4" fmla="*/ 204830 h 261840"/>
              <a:gd name="connsiteX5" fmla="*/ 1519428 w 1793053"/>
              <a:gd name="connsiteY5" fmla="*/ 188331 h 261840"/>
              <a:gd name="connsiteX6" fmla="*/ 1511954 w 1793053"/>
              <a:gd name="connsiteY6" fmla="*/ 188643 h 261840"/>
              <a:gd name="connsiteX7" fmla="*/ 1494211 w 1793053"/>
              <a:gd name="connsiteY7" fmla="*/ 175880 h 261840"/>
              <a:gd name="connsiteX8" fmla="*/ 1494211 w 1793053"/>
              <a:gd name="connsiteY8" fmla="*/ 0 h 261840"/>
              <a:gd name="connsiteX9" fmla="*/ 1471175 w 1793053"/>
              <a:gd name="connsiteY9" fmla="*/ 0 h 261840"/>
              <a:gd name="connsiteX10" fmla="*/ 984626 w 1793053"/>
              <a:gd name="connsiteY10" fmla="*/ 1868 h 261840"/>
              <a:gd name="connsiteX11" fmla="*/ 940420 w 1793053"/>
              <a:gd name="connsiteY11" fmla="*/ 17121 h 261840"/>
              <a:gd name="connsiteX12" fmla="*/ 923610 w 1793053"/>
              <a:gd name="connsiteY12" fmla="*/ 54165 h 261840"/>
              <a:gd name="connsiteX13" fmla="*/ 943220 w 1793053"/>
              <a:gd name="connsiteY13" fmla="*/ 91831 h 261840"/>
              <a:gd name="connsiteX14" fmla="*/ 985246 w 1793053"/>
              <a:gd name="connsiteY14" fmla="*/ 111131 h 261840"/>
              <a:gd name="connsiteX15" fmla="*/ 1035366 w 1793053"/>
              <a:gd name="connsiteY15" fmla="*/ 152222 h 261840"/>
              <a:gd name="connsiteX16" fmla="*/ 1025092 w 1793053"/>
              <a:gd name="connsiteY16" fmla="*/ 177747 h 261840"/>
              <a:gd name="connsiteX17" fmla="*/ 993027 w 1793053"/>
              <a:gd name="connsiteY17" fmla="*/ 187709 h 261840"/>
              <a:gd name="connsiteX18" fmla="*/ 940420 w 1793053"/>
              <a:gd name="connsiteY18" fmla="*/ 147552 h 261840"/>
              <a:gd name="connsiteX19" fmla="*/ 918317 w 1793053"/>
              <a:gd name="connsiteY19" fmla="*/ 153467 h 261840"/>
              <a:gd name="connsiteX20" fmla="*/ 942907 w 1793053"/>
              <a:gd name="connsiteY20" fmla="*/ 190199 h 261840"/>
              <a:gd name="connsiteX21" fmla="*/ 991781 w 1793053"/>
              <a:gd name="connsiteY21" fmla="*/ 207320 h 261840"/>
              <a:gd name="connsiteX22" fmla="*/ 1045328 w 1793053"/>
              <a:gd name="connsiteY22" fmla="*/ 188954 h 261840"/>
              <a:gd name="connsiteX23" fmla="*/ 1060270 w 1793053"/>
              <a:gd name="connsiteY23" fmla="*/ 148486 h 261840"/>
              <a:gd name="connsiteX24" fmla="*/ 1039413 w 1793053"/>
              <a:gd name="connsiteY24" fmla="*/ 109575 h 261840"/>
              <a:gd name="connsiteX25" fmla="*/ 996141 w 1793053"/>
              <a:gd name="connsiteY25" fmla="*/ 89963 h 261840"/>
              <a:gd name="connsiteX26" fmla="*/ 947580 w 1793053"/>
              <a:gd name="connsiteY26" fmla="*/ 52297 h 261840"/>
              <a:gd name="connsiteX27" fmla="*/ 957229 w 1793053"/>
              <a:gd name="connsiteY27" fmla="*/ 29573 h 261840"/>
              <a:gd name="connsiteX28" fmla="*/ 983999 w 1793053"/>
              <a:gd name="connsiteY28" fmla="*/ 21479 h 261840"/>
              <a:gd name="connsiteX29" fmla="*/ 1015130 w 1793053"/>
              <a:gd name="connsiteY29" fmla="*/ 31440 h 261840"/>
              <a:gd name="connsiteX30" fmla="*/ 1030693 w 1793053"/>
              <a:gd name="connsiteY30" fmla="*/ 56344 h 261840"/>
              <a:gd name="connsiteX31" fmla="*/ 1052175 w 1793053"/>
              <a:gd name="connsiteY31" fmla="*/ 53542 h 261840"/>
              <a:gd name="connsiteX32" fmla="*/ 984626 w 1793053"/>
              <a:gd name="connsiteY32" fmla="*/ 1868 h 261840"/>
              <a:gd name="connsiteX33" fmla="*/ 0 w 1793053"/>
              <a:gd name="connsiteY33" fmla="*/ 4669 h 261840"/>
              <a:gd name="connsiteX34" fmla="*/ 0 w 1793053"/>
              <a:gd name="connsiteY34" fmla="*/ 204519 h 261840"/>
              <a:gd name="connsiteX35" fmla="*/ 23036 w 1793053"/>
              <a:gd name="connsiteY35" fmla="*/ 204519 h 261840"/>
              <a:gd name="connsiteX36" fmla="*/ 23036 w 1793053"/>
              <a:gd name="connsiteY36" fmla="*/ 21790 h 261840"/>
              <a:gd name="connsiteX37" fmla="*/ 23659 w 1793053"/>
              <a:gd name="connsiteY37" fmla="*/ 22413 h 261840"/>
              <a:gd name="connsiteX38" fmla="*/ 78446 w 1793053"/>
              <a:gd name="connsiteY38" fmla="*/ 204519 h 261840"/>
              <a:gd name="connsiteX39" fmla="*/ 96190 w 1793053"/>
              <a:gd name="connsiteY39" fmla="*/ 204519 h 261840"/>
              <a:gd name="connsiteX40" fmla="*/ 151289 w 1793053"/>
              <a:gd name="connsiteY40" fmla="*/ 22413 h 261840"/>
              <a:gd name="connsiteX41" fmla="*/ 151600 w 1793053"/>
              <a:gd name="connsiteY41" fmla="*/ 21790 h 261840"/>
              <a:gd name="connsiteX42" fmla="*/ 151600 w 1793053"/>
              <a:gd name="connsiteY42" fmla="*/ 204519 h 261840"/>
              <a:gd name="connsiteX43" fmla="*/ 174636 w 1793053"/>
              <a:gd name="connsiteY43" fmla="*/ 204519 h 261840"/>
              <a:gd name="connsiteX44" fmla="*/ 174636 w 1793053"/>
              <a:gd name="connsiteY44" fmla="*/ 4669 h 261840"/>
              <a:gd name="connsiteX45" fmla="*/ 136347 w 1793053"/>
              <a:gd name="connsiteY45" fmla="*/ 4669 h 261840"/>
              <a:gd name="connsiteX46" fmla="*/ 87474 w 1793053"/>
              <a:gd name="connsiteY46" fmla="*/ 165296 h 261840"/>
              <a:gd name="connsiteX47" fmla="*/ 87474 w 1793053"/>
              <a:gd name="connsiteY47" fmla="*/ 165918 h 261840"/>
              <a:gd name="connsiteX48" fmla="*/ 87162 w 1793053"/>
              <a:gd name="connsiteY48" fmla="*/ 165296 h 261840"/>
              <a:gd name="connsiteX49" fmla="*/ 38289 w 1793053"/>
              <a:gd name="connsiteY49" fmla="*/ 4669 h 261840"/>
              <a:gd name="connsiteX50" fmla="*/ 0 w 1793053"/>
              <a:gd name="connsiteY50" fmla="*/ 4669 h 261840"/>
              <a:gd name="connsiteX51" fmla="*/ 1096689 w 1793053"/>
              <a:gd name="connsiteY51" fmla="*/ 8716 h 261840"/>
              <a:gd name="connsiteX52" fmla="*/ 1096689 w 1793053"/>
              <a:gd name="connsiteY52" fmla="*/ 56655 h 261840"/>
              <a:gd name="connsiteX53" fmla="*/ 1074586 w 1793053"/>
              <a:gd name="connsiteY53" fmla="*/ 56655 h 261840"/>
              <a:gd name="connsiteX54" fmla="*/ 1074586 w 1793053"/>
              <a:gd name="connsiteY54" fmla="*/ 75021 h 261840"/>
              <a:gd name="connsiteX55" fmla="*/ 1096689 w 1793053"/>
              <a:gd name="connsiteY55" fmla="*/ 75021 h 261840"/>
              <a:gd name="connsiteX56" fmla="*/ 1096689 w 1793053"/>
              <a:gd name="connsiteY56" fmla="*/ 183973 h 261840"/>
              <a:gd name="connsiteX57" fmla="*/ 1105716 w 1793053"/>
              <a:gd name="connsiteY57" fmla="*/ 201717 h 261840"/>
              <a:gd name="connsiteX58" fmla="*/ 1129066 w 1793053"/>
              <a:gd name="connsiteY58" fmla="*/ 207009 h 261840"/>
              <a:gd name="connsiteX59" fmla="*/ 1144629 w 1793053"/>
              <a:gd name="connsiteY59" fmla="*/ 204830 h 261840"/>
              <a:gd name="connsiteX60" fmla="*/ 1144629 w 1793053"/>
              <a:gd name="connsiteY60" fmla="*/ 188331 h 261840"/>
              <a:gd name="connsiteX61" fmla="*/ 1136847 w 1793053"/>
              <a:gd name="connsiteY61" fmla="*/ 188643 h 261840"/>
              <a:gd name="connsiteX62" fmla="*/ 1119725 w 1793053"/>
              <a:gd name="connsiteY62" fmla="*/ 175880 h 261840"/>
              <a:gd name="connsiteX63" fmla="*/ 1119725 w 1793053"/>
              <a:gd name="connsiteY63" fmla="*/ 75021 h 261840"/>
              <a:gd name="connsiteX64" fmla="*/ 1144629 w 1793053"/>
              <a:gd name="connsiteY64" fmla="*/ 75021 h 261840"/>
              <a:gd name="connsiteX65" fmla="*/ 1144629 w 1793053"/>
              <a:gd name="connsiteY65" fmla="*/ 56655 h 261840"/>
              <a:gd name="connsiteX66" fmla="*/ 1119725 w 1793053"/>
              <a:gd name="connsiteY66" fmla="*/ 56655 h 261840"/>
              <a:gd name="connsiteX67" fmla="*/ 1119725 w 1793053"/>
              <a:gd name="connsiteY67" fmla="*/ 8716 h 261840"/>
              <a:gd name="connsiteX68" fmla="*/ 1096689 w 1793053"/>
              <a:gd name="connsiteY68" fmla="*/ 8716 h 261840"/>
              <a:gd name="connsiteX69" fmla="*/ 268024 w 1793053"/>
              <a:gd name="connsiteY69" fmla="*/ 53853 h 261840"/>
              <a:gd name="connsiteX70" fmla="*/ 220707 w 1793053"/>
              <a:gd name="connsiteY70" fmla="*/ 76266 h 261840"/>
              <a:gd name="connsiteX71" fmla="*/ 204209 w 1793053"/>
              <a:gd name="connsiteY71" fmla="*/ 130431 h 261840"/>
              <a:gd name="connsiteX72" fmla="*/ 220707 w 1793053"/>
              <a:gd name="connsiteY72" fmla="*/ 184596 h 261840"/>
              <a:gd name="connsiteX73" fmla="*/ 268024 w 1793053"/>
              <a:gd name="connsiteY73" fmla="*/ 207009 h 261840"/>
              <a:gd name="connsiteX74" fmla="*/ 315341 w 1793053"/>
              <a:gd name="connsiteY74" fmla="*/ 184596 h 261840"/>
              <a:gd name="connsiteX75" fmla="*/ 331840 w 1793053"/>
              <a:gd name="connsiteY75" fmla="*/ 130431 h 261840"/>
              <a:gd name="connsiteX76" fmla="*/ 315341 w 1793053"/>
              <a:gd name="connsiteY76" fmla="*/ 76266 h 261840"/>
              <a:gd name="connsiteX77" fmla="*/ 268024 w 1793053"/>
              <a:gd name="connsiteY77" fmla="*/ 53853 h 261840"/>
              <a:gd name="connsiteX78" fmla="*/ 1596939 w 1793053"/>
              <a:gd name="connsiteY78" fmla="*/ 54165 h 261840"/>
              <a:gd name="connsiteX79" fmla="*/ 1570168 w 1793053"/>
              <a:gd name="connsiteY79" fmla="*/ 59457 h 261840"/>
              <a:gd name="connsiteX80" fmla="*/ 1550553 w 1793053"/>
              <a:gd name="connsiteY80" fmla="*/ 74710 h 261840"/>
              <a:gd name="connsiteX81" fmla="*/ 1534057 w 1793053"/>
              <a:gd name="connsiteY81" fmla="*/ 130742 h 261840"/>
              <a:gd name="connsiteX82" fmla="*/ 1555226 w 1793053"/>
              <a:gd name="connsiteY82" fmla="*/ 190199 h 261840"/>
              <a:gd name="connsiteX83" fmla="*/ 1600673 w 1793053"/>
              <a:gd name="connsiteY83" fmla="*/ 207009 h 261840"/>
              <a:gd name="connsiteX84" fmla="*/ 1656708 w 1793053"/>
              <a:gd name="connsiteY84" fmla="*/ 172767 h 261840"/>
              <a:gd name="connsiteX85" fmla="*/ 1638339 w 1793053"/>
              <a:gd name="connsiteY85" fmla="*/ 163739 h 261840"/>
              <a:gd name="connsiteX86" fmla="*/ 1600673 w 1793053"/>
              <a:gd name="connsiteY86" fmla="*/ 188954 h 261840"/>
              <a:gd name="connsiteX87" fmla="*/ 1569235 w 1793053"/>
              <a:gd name="connsiteY87" fmla="*/ 173701 h 261840"/>
              <a:gd name="connsiteX88" fmla="*/ 1557714 w 1793053"/>
              <a:gd name="connsiteY88" fmla="*/ 135100 h 261840"/>
              <a:gd name="connsiteX89" fmla="*/ 1658575 w 1793053"/>
              <a:gd name="connsiteY89" fmla="*/ 135100 h 261840"/>
              <a:gd name="connsiteX90" fmla="*/ 1658575 w 1793053"/>
              <a:gd name="connsiteY90" fmla="*/ 121092 h 261840"/>
              <a:gd name="connsiteX91" fmla="*/ 1640206 w 1793053"/>
              <a:gd name="connsiteY91" fmla="*/ 67861 h 261840"/>
              <a:gd name="connsiteX92" fmla="*/ 1596939 w 1793053"/>
              <a:gd name="connsiteY92" fmla="*/ 54165 h 261840"/>
              <a:gd name="connsiteX93" fmla="*/ 503985 w 1793053"/>
              <a:gd name="connsiteY93" fmla="*/ 54476 h 261840"/>
              <a:gd name="connsiteX94" fmla="*/ 441104 w 1793053"/>
              <a:gd name="connsiteY94" fmla="*/ 130742 h 261840"/>
              <a:gd name="connsiteX95" fmla="*/ 502738 w 1793053"/>
              <a:gd name="connsiteY95" fmla="*/ 207009 h 261840"/>
              <a:gd name="connsiteX96" fmla="*/ 539470 w 1793053"/>
              <a:gd name="connsiteY96" fmla="*/ 187397 h 261840"/>
              <a:gd name="connsiteX97" fmla="*/ 540717 w 1793053"/>
              <a:gd name="connsiteY97" fmla="*/ 186775 h 261840"/>
              <a:gd name="connsiteX98" fmla="*/ 540717 w 1793053"/>
              <a:gd name="connsiteY98" fmla="*/ 214791 h 261840"/>
              <a:gd name="connsiteX99" fmla="*/ 505544 w 1793053"/>
              <a:gd name="connsiteY99" fmla="*/ 246543 h 261840"/>
              <a:gd name="connsiteX100" fmla="*/ 459471 w 1793053"/>
              <a:gd name="connsiteY100" fmla="*/ 237204 h 261840"/>
              <a:gd name="connsiteX101" fmla="*/ 459471 w 1793053"/>
              <a:gd name="connsiteY101" fmla="*/ 257127 h 261840"/>
              <a:gd name="connsiteX102" fmla="*/ 502738 w 1793053"/>
              <a:gd name="connsiteY102" fmla="*/ 264598 h 261840"/>
              <a:gd name="connsiteX103" fmla="*/ 563133 w 1793053"/>
              <a:gd name="connsiteY103" fmla="*/ 209500 h 261840"/>
              <a:gd name="connsiteX104" fmla="*/ 563133 w 1793053"/>
              <a:gd name="connsiteY104" fmla="*/ 57278 h 261840"/>
              <a:gd name="connsiteX105" fmla="*/ 546010 w 1793053"/>
              <a:gd name="connsiteY105" fmla="*/ 57278 h 261840"/>
              <a:gd name="connsiteX106" fmla="*/ 541030 w 1793053"/>
              <a:gd name="connsiteY106" fmla="*/ 72842 h 261840"/>
              <a:gd name="connsiteX107" fmla="*/ 503985 w 1793053"/>
              <a:gd name="connsiteY107" fmla="*/ 54476 h 261840"/>
              <a:gd name="connsiteX108" fmla="*/ 652785 w 1793053"/>
              <a:gd name="connsiteY108" fmla="*/ 54476 h 261840"/>
              <a:gd name="connsiteX109" fmla="*/ 597998 w 1793053"/>
              <a:gd name="connsiteY109" fmla="*/ 86228 h 261840"/>
              <a:gd name="connsiteX110" fmla="*/ 616361 w 1793053"/>
              <a:gd name="connsiteY110" fmla="*/ 95878 h 261840"/>
              <a:gd name="connsiteX111" fmla="*/ 653093 w 1793053"/>
              <a:gd name="connsiteY111" fmla="*/ 72842 h 261840"/>
              <a:gd name="connsiteX112" fmla="*/ 682670 w 1793053"/>
              <a:gd name="connsiteY112" fmla="*/ 98679 h 261840"/>
              <a:gd name="connsiteX113" fmla="*/ 682670 w 1793053"/>
              <a:gd name="connsiteY113" fmla="*/ 103971 h 261840"/>
              <a:gd name="connsiteX114" fmla="*/ 682357 w 1793053"/>
              <a:gd name="connsiteY114" fmla="*/ 106150 h 261840"/>
              <a:gd name="connsiteX115" fmla="*/ 674575 w 1793053"/>
              <a:gd name="connsiteY115" fmla="*/ 108329 h 261840"/>
              <a:gd name="connsiteX116" fmla="*/ 615427 w 1793053"/>
              <a:gd name="connsiteY116" fmla="*/ 124517 h 261840"/>
              <a:gd name="connsiteX117" fmla="*/ 591770 w 1793053"/>
              <a:gd name="connsiteY117" fmla="*/ 164984 h 261840"/>
              <a:gd name="connsiteX118" fmla="*/ 606092 w 1793053"/>
              <a:gd name="connsiteY118" fmla="*/ 196425 h 261840"/>
              <a:gd name="connsiteX119" fmla="*/ 635350 w 1793053"/>
              <a:gd name="connsiteY119" fmla="*/ 207631 h 261840"/>
              <a:gd name="connsiteX120" fmla="*/ 683290 w 1793053"/>
              <a:gd name="connsiteY120" fmla="*/ 186464 h 261840"/>
              <a:gd name="connsiteX121" fmla="*/ 693251 w 1793053"/>
              <a:gd name="connsiteY121" fmla="*/ 202651 h 261840"/>
              <a:gd name="connsiteX122" fmla="*/ 713487 w 1793053"/>
              <a:gd name="connsiteY122" fmla="*/ 204207 h 261840"/>
              <a:gd name="connsiteX123" fmla="*/ 713487 w 1793053"/>
              <a:gd name="connsiteY123" fmla="*/ 188643 h 261840"/>
              <a:gd name="connsiteX124" fmla="*/ 705080 w 1793053"/>
              <a:gd name="connsiteY124" fmla="*/ 179615 h 261840"/>
              <a:gd name="connsiteX125" fmla="*/ 705080 w 1793053"/>
              <a:gd name="connsiteY125" fmla="*/ 108329 h 261840"/>
              <a:gd name="connsiteX126" fmla="*/ 705080 w 1793053"/>
              <a:gd name="connsiteY126" fmla="*/ 98991 h 261840"/>
              <a:gd name="connsiteX127" fmla="*/ 688271 w 1793053"/>
              <a:gd name="connsiteY127" fmla="*/ 64437 h 261840"/>
              <a:gd name="connsiteX128" fmla="*/ 652785 w 1793053"/>
              <a:gd name="connsiteY128" fmla="*/ 54476 h 261840"/>
              <a:gd name="connsiteX129" fmla="*/ 811234 w 1793053"/>
              <a:gd name="connsiteY129" fmla="*/ 54476 h 261840"/>
              <a:gd name="connsiteX130" fmla="*/ 767962 w 1793053"/>
              <a:gd name="connsiteY130" fmla="*/ 76889 h 261840"/>
              <a:gd name="connsiteX131" fmla="*/ 767962 w 1793053"/>
              <a:gd name="connsiteY131" fmla="*/ 57278 h 261840"/>
              <a:gd name="connsiteX132" fmla="*/ 744926 w 1793053"/>
              <a:gd name="connsiteY132" fmla="*/ 57278 h 261840"/>
              <a:gd name="connsiteX133" fmla="*/ 744926 w 1793053"/>
              <a:gd name="connsiteY133" fmla="*/ 204830 h 261840"/>
              <a:gd name="connsiteX134" fmla="*/ 767962 w 1793053"/>
              <a:gd name="connsiteY134" fmla="*/ 204830 h 261840"/>
              <a:gd name="connsiteX135" fmla="*/ 767962 w 1793053"/>
              <a:gd name="connsiteY135" fmla="*/ 95255 h 261840"/>
              <a:gd name="connsiteX136" fmla="*/ 809367 w 1793053"/>
              <a:gd name="connsiteY136" fmla="*/ 72842 h 261840"/>
              <a:gd name="connsiteX137" fmla="*/ 832398 w 1793053"/>
              <a:gd name="connsiteY137" fmla="*/ 98368 h 261840"/>
              <a:gd name="connsiteX138" fmla="*/ 832398 w 1793053"/>
              <a:gd name="connsiteY138" fmla="*/ 204830 h 261840"/>
              <a:gd name="connsiteX139" fmla="*/ 855435 w 1793053"/>
              <a:gd name="connsiteY139" fmla="*/ 204830 h 261840"/>
              <a:gd name="connsiteX140" fmla="*/ 855435 w 1793053"/>
              <a:gd name="connsiteY140" fmla="*/ 97745 h 261840"/>
              <a:gd name="connsiteX141" fmla="*/ 811234 w 1793053"/>
              <a:gd name="connsiteY141" fmla="*/ 54476 h 261840"/>
              <a:gd name="connsiteX142" fmla="*/ 1228054 w 1793053"/>
              <a:gd name="connsiteY142" fmla="*/ 54476 h 261840"/>
              <a:gd name="connsiteX143" fmla="*/ 1173266 w 1793053"/>
              <a:gd name="connsiteY143" fmla="*/ 86228 h 261840"/>
              <a:gd name="connsiteX144" fmla="*/ 1191635 w 1793053"/>
              <a:gd name="connsiteY144" fmla="*/ 95878 h 261840"/>
              <a:gd name="connsiteX145" fmla="*/ 1228367 w 1793053"/>
              <a:gd name="connsiteY145" fmla="*/ 72842 h 261840"/>
              <a:gd name="connsiteX146" fmla="*/ 1257938 w 1793053"/>
              <a:gd name="connsiteY146" fmla="*/ 98679 h 261840"/>
              <a:gd name="connsiteX147" fmla="*/ 1257938 w 1793053"/>
              <a:gd name="connsiteY147" fmla="*/ 103971 h 261840"/>
              <a:gd name="connsiteX148" fmla="*/ 1257318 w 1793053"/>
              <a:gd name="connsiteY148" fmla="*/ 106150 h 261840"/>
              <a:gd name="connsiteX149" fmla="*/ 1249844 w 1793053"/>
              <a:gd name="connsiteY149" fmla="*/ 108329 h 261840"/>
              <a:gd name="connsiteX150" fmla="*/ 1190701 w 1793053"/>
              <a:gd name="connsiteY150" fmla="*/ 124517 h 261840"/>
              <a:gd name="connsiteX151" fmla="*/ 1167039 w 1793053"/>
              <a:gd name="connsiteY151" fmla="*/ 164984 h 261840"/>
              <a:gd name="connsiteX152" fmla="*/ 1181361 w 1793053"/>
              <a:gd name="connsiteY152" fmla="*/ 196425 h 261840"/>
              <a:gd name="connsiteX153" fmla="*/ 1210624 w 1793053"/>
              <a:gd name="connsiteY153" fmla="*/ 207631 h 261840"/>
              <a:gd name="connsiteX154" fmla="*/ 1258564 w 1793053"/>
              <a:gd name="connsiteY154" fmla="*/ 186464 h 261840"/>
              <a:gd name="connsiteX155" fmla="*/ 1268526 w 1793053"/>
              <a:gd name="connsiteY155" fmla="*/ 202651 h 261840"/>
              <a:gd name="connsiteX156" fmla="*/ 1288756 w 1793053"/>
              <a:gd name="connsiteY156" fmla="*/ 204207 h 261840"/>
              <a:gd name="connsiteX157" fmla="*/ 1288756 w 1793053"/>
              <a:gd name="connsiteY157" fmla="*/ 188643 h 261840"/>
              <a:gd name="connsiteX158" fmla="*/ 1280354 w 1793053"/>
              <a:gd name="connsiteY158" fmla="*/ 179615 h 261840"/>
              <a:gd name="connsiteX159" fmla="*/ 1280354 w 1793053"/>
              <a:gd name="connsiteY159" fmla="*/ 108329 h 261840"/>
              <a:gd name="connsiteX160" fmla="*/ 1280354 w 1793053"/>
              <a:gd name="connsiteY160" fmla="*/ 98991 h 261840"/>
              <a:gd name="connsiteX161" fmla="*/ 1263232 w 1793053"/>
              <a:gd name="connsiteY161" fmla="*/ 64437 h 261840"/>
              <a:gd name="connsiteX162" fmla="*/ 1228054 w 1793053"/>
              <a:gd name="connsiteY162" fmla="*/ 54476 h 261840"/>
              <a:gd name="connsiteX163" fmla="*/ 1386503 w 1793053"/>
              <a:gd name="connsiteY163" fmla="*/ 54476 h 261840"/>
              <a:gd name="connsiteX164" fmla="*/ 1343236 w 1793053"/>
              <a:gd name="connsiteY164" fmla="*/ 76889 h 261840"/>
              <a:gd name="connsiteX165" fmla="*/ 1343236 w 1793053"/>
              <a:gd name="connsiteY165" fmla="*/ 57278 h 261840"/>
              <a:gd name="connsiteX166" fmla="*/ 1320200 w 1793053"/>
              <a:gd name="connsiteY166" fmla="*/ 57278 h 261840"/>
              <a:gd name="connsiteX167" fmla="*/ 1320200 w 1793053"/>
              <a:gd name="connsiteY167" fmla="*/ 204830 h 261840"/>
              <a:gd name="connsiteX168" fmla="*/ 1343236 w 1793053"/>
              <a:gd name="connsiteY168" fmla="*/ 204830 h 261840"/>
              <a:gd name="connsiteX169" fmla="*/ 1343236 w 1793053"/>
              <a:gd name="connsiteY169" fmla="*/ 95255 h 261840"/>
              <a:gd name="connsiteX170" fmla="*/ 1384636 w 1793053"/>
              <a:gd name="connsiteY170" fmla="*/ 72842 h 261840"/>
              <a:gd name="connsiteX171" fmla="*/ 1407672 w 1793053"/>
              <a:gd name="connsiteY171" fmla="*/ 98368 h 261840"/>
              <a:gd name="connsiteX172" fmla="*/ 1407672 w 1793053"/>
              <a:gd name="connsiteY172" fmla="*/ 204830 h 261840"/>
              <a:gd name="connsiteX173" fmla="*/ 1430709 w 1793053"/>
              <a:gd name="connsiteY173" fmla="*/ 204830 h 261840"/>
              <a:gd name="connsiteX174" fmla="*/ 1430709 w 1793053"/>
              <a:gd name="connsiteY174" fmla="*/ 97745 h 261840"/>
              <a:gd name="connsiteX175" fmla="*/ 1386503 w 1793053"/>
              <a:gd name="connsiteY175" fmla="*/ 54476 h 261840"/>
              <a:gd name="connsiteX176" fmla="*/ 432387 w 1793053"/>
              <a:gd name="connsiteY176" fmla="*/ 55099 h 261840"/>
              <a:gd name="connsiteX177" fmla="*/ 383203 w 1793053"/>
              <a:gd name="connsiteY177" fmla="*/ 85605 h 261840"/>
              <a:gd name="connsiteX178" fmla="*/ 383203 w 1793053"/>
              <a:gd name="connsiteY178" fmla="*/ 84049 h 261840"/>
              <a:gd name="connsiteX179" fmla="*/ 383203 w 1793053"/>
              <a:gd name="connsiteY179" fmla="*/ 57278 h 261840"/>
              <a:gd name="connsiteX180" fmla="*/ 360167 w 1793053"/>
              <a:gd name="connsiteY180" fmla="*/ 57278 h 261840"/>
              <a:gd name="connsiteX181" fmla="*/ 360167 w 1793053"/>
              <a:gd name="connsiteY181" fmla="*/ 204519 h 261840"/>
              <a:gd name="connsiteX182" fmla="*/ 383203 w 1793053"/>
              <a:gd name="connsiteY182" fmla="*/ 204519 h 261840"/>
              <a:gd name="connsiteX183" fmla="*/ 383203 w 1793053"/>
              <a:gd name="connsiteY183" fmla="*/ 121092 h 261840"/>
              <a:gd name="connsiteX184" fmla="*/ 432387 w 1793053"/>
              <a:gd name="connsiteY184" fmla="*/ 76578 h 261840"/>
              <a:gd name="connsiteX185" fmla="*/ 432387 w 1793053"/>
              <a:gd name="connsiteY185" fmla="*/ 55099 h 261840"/>
              <a:gd name="connsiteX186" fmla="*/ 1674137 w 1793053"/>
              <a:gd name="connsiteY186" fmla="*/ 56966 h 261840"/>
              <a:gd name="connsiteX187" fmla="*/ 1725504 w 1793053"/>
              <a:gd name="connsiteY187" fmla="*/ 203273 h 261840"/>
              <a:gd name="connsiteX188" fmla="*/ 1725504 w 1793053"/>
              <a:gd name="connsiteY188" fmla="*/ 204519 h 261840"/>
              <a:gd name="connsiteX189" fmla="*/ 1705581 w 1793053"/>
              <a:gd name="connsiteY189" fmla="*/ 241251 h 261840"/>
              <a:gd name="connsiteX190" fmla="*/ 1685032 w 1793053"/>
              <a:gd name="connsiteY190" fmla="*/ 246543 h 261840"/>
              <a:gd name="connsiteX191" fmla="*/ 1673830 w 1793053"/>
              <a:gd name="connsiteY191" fmla="*/ 244986 h 261840"/>
              <a:gd name="connsiteX192" fmla="*/ 1673830 w 1793053"/>
              <a:gd name="connsiteY192" fmla="*/ 262730 h 261840"/>
              <a:gd name="connsiteX193" fmla="*/ 1689079 w 1793053"/>
              <a:gd name="connsiteY193" fmla="*/ 264909 h 261840"/>
              <a:gd name="connsiteX194" fmla="*/ 1717096 w 1793053"/>
              <a:gd name="connsiteY194" fmla="*/ 256505 h 261840"/>
              <a:gd name="connsiteX195" fmla="*/ 1741693 w 1793053"/>
              <a:gd name="connsiteY195" fmla="*/ 216971 h 261840"/>
              <a:gd name="connsiteX196" fmla="*/ 1793054 w 1793053"/>
              <a:gd name="connsiteY196" fmla="*/ 56966 h 261840"/>
              <a:gd name="connsiteX197" fmla="*/ 1770643 w 1793053"/>
              <a:gd name="connsiteY197" fmla="*/ 56966 h 261840"/>
              <a:gd name="connsiteX198" fmla="*/ 1737019 w 1793053"/>
              <a:gd name="connsiteY198" fmla="*/ 170276 h 261840"/>
              <a:gd name="connsiteX199" fmla="*/ 1736712 w 1793053"/>
              <a:gd name="connsiteY199" fmla="*/ 172767 h 261840"/>
              <a:gd name="connsiteX200" fmla="*/ 1736086 w 1793053"/>
              <a:gd name="connsiteY200" fmla="*/ 170276 h 261840"/>
              <a:gd name="connsiteX201" fmla="*/ 1696553 w 1793053"/>
              <a:gd name="connsiteY201" fmla="*/ 56966 h 261840"/>
              <a:gd name="connsiteX202" fmla="*/ 1674137 w 1793053"/>
              <a:gd name="connsiteY202" fmla="*/ 56966 h 261840"/>
              <a:gd name="connsiteX203" fmla="*/ 268024 w 1793053"/>
              <a:gd name="connsiteY203" fmla="*/ 72220 h 261840"/>
              <a:gd name="connsiteX204" fmla="*/ 307559 w 1793053"/>
              <a:gd name="connsiteY204" fmla="*/ 130431 h 261840"/>
              <a:gd name="connsiteX205" fmla="*/ 268024 w 1793053"/>
              <a:gd name="connsiteY205" fmla="*/ 188643 h 261840"/>
              <a:gd name="connsiteX206" fmla="*/ 228490 w 1793053"/>
              <a:gd name="connsiteY206" fmla="*/ 130431 h 261840"/>
              <a:gd name="connsiteX207" fmla="*/ 268024 w 1793053"/>
              <a:gd name="connsiteY207" fmla="*/ 72220 h 261840"/>
              <a:gd name="connsiteX208" fmla="*/ 505544 w 1793053"/>
              <a:gd name="connsiteY208" fmla="*/ 72531 h 261840"/>
              <a:gd name="connsiteX209" fmla="*/ 540717 w 1793053"/>
              <a:gd name="connsiteY209" fmla="*/ 91520 h 261840"/>
              <a:gd name="connsiteX210" fmla="*/ 540717 w 1793053"/>
              <a:gd name="connsiteY210" fmla="*/ 161872 h 261840"/>
              <a:gd name="connsiteX211" fmla="*/ 505544 w 1793053"/>
              <a:gd name="connsiteY211" fmla="*/ 188643 h 261840"/>
              <a:gd name="connsiteX212" fmla="*/ 465386 w 1793053"/>
              <a:gd name="connsiteY212" fmla="*/ 129497 h 261840"/>
              <a:gd name="connsiteX213" fmla="*/ 505544 w 1793053"/>
              <a:gd name="connsiteY213" fmla="*/ 72531 h 261840"/>
              <a:gd name="connsiteX214" fmla="*/ 1597560 w 1793053"/>
              <a:gd name="connsiteY214" fmla="*/ 72531 h 261840"/>
              <a:gd name="connsiteX215" fmla="*/ 1635851 w 1793053"/>
              <a:gd name="connsiteY215" fmla="*/ 116734 h 261840"/>
              <a:gd name="connsiteX216" fmla="*/ 1558340 w 1793053"/>
              <a:gd name="connsiteY216" fmla="*/ 116734 h 261840"/>
              <a:gd name="connsiteX217" fmla="*/ 1597560 w 1793053"/>
              <a:gd name="connsiteY217" fmla="*/ 72531 h 261840"/>
              <a:gd name="connsiteX218" fmla="*/ 683290 w 1793053"/>
              <a:gd name="connsiteY218" fmla="*/ 124517 h 261840"/>
              <a:gd name="connsiteX219" fmla="*/ 683290 w 1793053"/>
              <a:gd name="connsiteY219" fmla="*/ 161872 h 261840"/>
              <a:gd name="connsiteX220" fmla="*/ 638464 w 1793053"/>
              <a:gd name="connsiteY220" fmla="*/ 189265 h 261840"/>
              <a:gd name="connsiteX221" fmla="*/ 616053 w 1793053"/>
              <a:gd name="connsiteY221" fmla="*/ 165607 h 261840"/>
              <a:gd name="connsiteX222" fmla="*/ 672395 w 1793053"/>
              <a:gd name="connsiteY222" fmla="*/ 127318 h 261840"/>
              <a:gd name="connsiteX223" fmla="*/ 683290 w 1793053"/>
              <a:gd name="connsiteY223" fmla="*/ 124517 h 261840"/>
              <a:gd name="connsiteX224" fmla="*/ 1258564 w 1793053"/>
              <a:gd name="connsiteY224" fmla="*/ 124517 h 261840"/>
              <a:gd name="connsiteX225" fmla="*/ 1258564 w 1793053"/>
              <a:gd name="connsiteY225" fmla="*/ 161872 h 261840"/>
              <a:gd name="connsiteX226" fmla="*/ 1213738 w 1793053"/>
              <a:gd name="connsiteY226" fmla="*/ 189265 h 261840"/>
              <a:gd name="connsiteX227" fmla="*/ 1191322 w 1793053"/>
              <a:gd name="connsiteY227" fmla="*/ 165607 h 261840"/>
              <a:gd name="connsiteX228" fmla="*/ 1247669 w 1793053"/>
              <a:gd name="connsiteY228" fmla="*/ 127318 h 261840"/>
              <a:gd name="connsiteX229" fmla="*/ 1258564 w 1793053"/>
              <a:gd name="connsiteY229" fmla="*/ 124517 h 26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793053" h="261840">
                <a:moveTo>
                  <a:pt x="1471175" y="0"/>
                </a:moveTo>
                <a:cubicBezTo>
                  <a:pt x="1471175" y="0"/>
                  <a:pt x="1471175" y="183973"/>
                  <a:pt x="1471175" y="183973"/>
                </a:cubicBezTo>
                <a:cubicBezTo>
                  <a:pt x="1471175" y="193063"/>
                  <a:pt x="1475928" y="198373"/>
                  <a:pt x="1480823" y="201717"/>
                </a:cubicBezTo>
                <a:cubicBezTo>
                  <a:pt x="1486077" y="205243"/>
                  <a:pt x="1493784" y="207009"/>
                  <a:pt x="1504173" y="207009"/>
                </a:cubicBezTo>
                <a:cubicBezTo>
                  <a:pt x="1510742" y="207009"/>
                  <a:pt x="1519428" y="204830"/>
                  <a:pt x="1519428" y="204830"/>
                </a:cubicBezTo>
                <a:cubicBezTo>
                  <a:pt x="1519428" y="204830"/>
                  <a:pt x="1519428" y="188331"/>
                  <a:pt x="1519428" y="188331"/>
                </a:cubicBezTo>
                <a:cubicBezTo>
                  <a:pt x="1516821" y="188493"/>
                  <a:pt x="1514515" y="188643"/>
                  <a:pt x="1511954" y="188643"/>
                </a:cubicBezTo>
                <a:cubicBezTo>
                  <a:pt x="1496494" y="188643"/>
                  <a:pt x="1494211" y="182602"/>
                  <a:pt x="1494211" y="175880"/>
                </a:cubicBezTo>
                <a:cubicBezTo>
                  <a:pt x="1494211" y="175880"/>
                  <a:pt x="1494211" y="0"/>
                  <a:pt x="1494211" y="0"/>
                </a:cubicBezTo>
                <a:lnTo>
                  <a:pt x="1471175" y="0"/>
                </a:lnTo>
                <a:close/>
                <a:moveTo>
                  <a:pt x="984626" y="1868"/>
                </a:moveTo>
                <a:cubicBezTo>
                  <a:pt x="967258" y="1868"/>
                  <a:pt x="951565" y="7314"/>
                  <a:pt x="940420" y="17121"/>
                </a:cubicBezTo>
                <a:cubicBezTo>
                  <a:pt x="929599" y="26687"/>
                  <a:pt x="923610" y="39891"/>
                  <a:pt x="923610" y="54165"/>
                </a:cubicBezTo>
                <a:cubicBezTo>
                  <a:pt x="923610" y="69884"/>
                  <a:pt x="929969" y="82167"/>
                  <a:pt x="943220" y="91831"/>
                </a:cubicBezTo>
                <a:cubicBezTo>
                  <a:pt x="954906" y="100364"/>
                  <a:pt x="970361" y="105874"/>
                  <a:pt x="985246" y="111131"/>
                </a:cubicBezTo>
                <a:cubicBezTo>
                  <a:pt x="1011117" y="120333"/>
                  <a:pt x="1035366" y="128732"/>
                  <a:pt x="1035366" y="152222"/>
                </a:cubicBezTo>
                <a:cubicBezTo>
                  <a:pt x="1035366" y="162668"/>
                  <a:pt x="1031808" y="171624"/>
                  <a:pt x="1025092" y="177747"/>
                </a:cubicBezTo>
                <a:cubicBezTo>
                  <a:pt x="1017703" y="184481"/>
                  <a:pt x="1007076" y="187709"/>
                  <a:pt x="993027" y="187709"/>
                </a:cubicBezTo>
                <a:cubicBezTo>
                  <a:pt x="968408" y="187709"/>
                  <a:pt x="950483" y="174077"/>
                  <a:pt x="940420" y="147552"/>
                </a:cubicBezTo>
                <a:cubicBezTo>
                  <a:pt x="940420" y="147552"/>
                  <a:pt x="918317" y="153467"/>
                  <a:pt x="918317" y="153467"/>
                </a:cubicBezTo>
                <a:cubicBezTo>
                  <a:pt x="923075" y="164224"/>
                  <a:pt x="931175" y="179748"/>
                  <a:pt x="942907" y="190199"/>
                </a:cubicBezTo>
                <a:cubicBezTo>
                  <a:pt x="955777" y="201742"/>
                  <a:pt x="971744" y="207320"/>
                  <a:pt x="991781" y="207320"/>
                </a:cubicBezTo>
                <a:cubicBezTo>
                  <a:pt x="1015512" y="207320"/>
                  <a:pt x="1033522" y="201200"/>
                  <a:pt x="1045328" y="188954"/>
                </a:cubicBezTo>
                <a:cubicBezTo>
                  <a:pt x="1057560" y="176206"/>
                  <a:pt x="1060270" y="159891"/>
                  <a:pt x="1060270" y="148486"/>
                </a:cubicBezTo>
                <a:cubicBezTo>
                  <a:pt x="1060270" y="132143"/>
                  <a:pt x="1053359" y="119523"/>
                  <a:pt x="1039413" y="109575"/>
                </a:cubicBezTo>
                <a:cubicBezTo>
                  <a:pt x="1027232" y="100840"/>
                  <a:pt x="1011476" y="95210"/>
                  <a:pt x="996141" y="89963"/>
                </a:cubicBezTo>
                <a:cubicBezTo>
                  <a:pt x="971158" y="81419"/>
                  <a:pt x="947313" y="73288"/>
                  <a:pt x="947580" y="52297"/>
                </a:cubicBezTo>
                <a:cubicBezTo>
                  <a:pt x="947666" y="42509"/>
                  <a:pt x="951064" y="34889"/>
                  <a:pt x="957229" y="29573"/>
                </a:cubicBezTo>
                <a:cubicBezTo>
                  <a:pt x="963513" y="24171"/>
                  <a:pt x="972473" y="21479"/>
                  <a:pt x="983999" y="21479"/>
                </a:cubicBezTo>
                <a:cubicBezTo>
                  <a:pt x="996107" y="21479"/>
                  <a:pt x="1006905" y="24864"/>
                  <a:pt x="1015130" y="31440"/>
                </a:cubicBezTo>
                <a:cubicBezTo>
                  <a:pt x="1022695" y="37430"/>
                  <a:pt x="1028200" y="46320"/>
                  <a:pt x="1030693" y="56344"/>
                </a:cubicBezTo>
                <a:cubicBezTo>
                  <a:pt x="1030693" y="56344"/>
                  <a:pt x="1052175" y="53542"/>
                  <a:pt x="1052175" y="53542"/>
                </a:cubicBezTo>
                <a:cubicBezTo>
                  <a:pt x="1042749" y="21416"/>
                  <a:pt x="1019718" y="1868"/>
                  <a:pt x="984626" y="1868"/>
                </a:cubicBezTo>
                <a:close/>
                <a:moveTo>
                  <a:pt x="0" y="4669"/>
                </a:moveTo>
                <a:lnTo>
                  <a:pt x="0" y="204519"/>
                </a:lnTo>
                <a:lnTo>
                  <a:pt x="23036" y="204519"/>
                </a:lnTo>
                <a:lnTo>
                  <a:pt x="23036" y="21790"/>
                </a:lnTo>
                <a:lnTo>
                  <a:pt x="23659" y="22413"/>
                </a:lnTo>
                <a:lnTo>
                  <a:pt x="78446" y="204519"/>
                </a:lnTo>
                <a:lnTo>
                  <a:pt x="96190" y="204519"/>
                </a:lnTo>
                <a:lnTo>
                  <a:pt x="151289" y="22413"/>
                </a:lnTo>
                <a:lnTo>
                  <a:pt x="151600" y="21790"/>
                </a:lnTo>
                <a:lnTo>
                  <a:pt x="151600" y="204519"/>
                </a:lnTo>
                <a:lnTo>
                  <a:pt x="174636" y="204519"/>
                </a:lnTo>
                <a:lnTo>
                  <a:pt x="174636" y="4669"/>
                </a:lnTo>
                <a:lnTo>
                  <a:pt x="136347" y="4669"/>
                </a:lnTo>
                <a:lnTo>
                  <a:pt x="87474" y="165296"/>
                </a:lnTo>
                <a:lnTo>
                  <a:pt x="87474" y="165918"/>
                </a:lnTo>
                <a:lnTo>
                  <a:pt x="87162" y="165296"/>
                </a:lnTo>
                <a:lnTo>
                  <a:pt x="38289" y="4669"/>
                </a:lnTo>
                <a:lnTo>
                  <a:pt x="0" y="4669"/>
                </a:lnTo>
                <a:close/>
                <a:moveTo>
                  <a:pt x="1096689" y="8716"/>
                </a:moveTo>
                <a:lnTo>
                  <a:pt x="1096689" y="56655"/>
                </a:lnTo>
                <a:lnTo>
                  <a:pt x="1074586" y="56655"/>
                </a:lnTo>
                <a:lnTo>
                  <a:pt x="1074586" y="75021"/>
                </a:lnTo>
                <a:cubicBezTo>
                  <a:pt x="1074586" y="75021"/>
                  <a:pt x="1096689" y="75021"/>
                  <a:pt x="1096689" y="75021"/>
                </a:cubicBezTo>
                <a:cubicBezTo>
                  <a:pt x="1096689" y="75021"/>
                  <a:pt x="1096689" y="177743"/>
                  <a:pt x="1096689" y="183973"/>
                </a:cubicBezTo>
                <a:cubicBezTo>
                  <a:pt x="1096689" y="193063"/>
                  <a:pt x="1100827" y="198373"/>
                  <a:pt x="1105716" y="201717"/>
                </a:cubicBezTo>
                <a:cubicBezTo>
                  <a:pt x="1110976" y="205243"/>
                  <a:pt x="1118666" y="207009"/>
                  <a:pt x="1129066" y="207009"/>
                </a:cubicBezTo>
                <a:cubicBezTo>
                  <a:pt x="1135640" y="207009"/>
                  <a:pt x="1144629" y="204830"/>
                  <a:pt x="1144629" y="204830"/>
                </a:cubicBezTo>
                <a:cubicBezTo>
                  <a:pt x="1144629" y="204830"/>
                  <a:pt x="1144629" y="188331"/>
                  <a:pt x="1144629" y="188331"/>
                </a:cubicBezTo>
                <a:cubicBezTo>
                  <a:pt x="1142073" y="188493"/>
                  <a:pt x="1139392" y="188643"/>
                  <a:pt x="1136847" y="188643"/>
                </a:cubicBezTo>
                <a:cubicBezTo>
                  <a:pt x="1121364" y="188643"/>
                  <a:pt x="1119725" y="182602"/>
                  <a:pt x="1119725" y="175880"/>
                </a:cubicBezTo>
                <a:cubicBezTo>
                  <a:pt x="1119725" y="175880"/>
                  <a:pt x="1119725" y="75021"/>
                  <a:pt x="1119725" y="75021"/>
                </a:cubicBezTo>
                <a:lnTo>
                  <a:pt x="1144629" y="75021"/>
                </a:lnTo>
                <a:lnTo>
                  <a:pt x="1144629" y="56655"/>
                </a:lnTo>
                <a:lnTo>
                  <a:pt x="1119725" y="56655"/>
                </a:lnTo>
                <a:lnTo>
                  <a:pt x="1119725" y="8716"/>
                </a:lnTo>
                <a:lnTo>
                  <a:pt x="1096689" y="8716"/>
                </a:lnTo>
                <a:close/>
                <a:moveTo>
                  <a:pt x="268024" y="53853"/>
                </a:moveTo>
                <a:cubicBezTo>
                  <a:pt x="248627" y="53853"/>
                  <a:pt x="232187" y="61669"/>
                  <a:pt x="220707" y="76266"/>
                </a:cubicBezTo>
                <a:cubicBezTo>
                  <a:pt x="210054" y="89889"/>
                  <a:pt x="204209" y="109135"/>
                  <a:pt x="204209" y="130431"/>
                </a:cubicBezTo>
                <a:cubicBezTo>
                  <a:pt x="204209" y="151747"/>
                  <a:pt x="210054" y="170957"/>
                  <a:pt x="220707" y="184596"/>
                </a:cubicBezTo>
                <a:cubicBezTo>
                  <a:pt x="232187" y="199232"/>
                  <a:pt x="248627" y="207009"/>
                  <a:pt x="268024" y="207009"/>
                </a:cubicBezTo>
                <a:cubicBezTo>
                  <a:pt x="287501" y="207009"/>
                  <a:pt x="303891" y="199232"/>
                  <a:pt x="315341" y="184596"/>
                </a:cubicBezTo>
                <a:cubicBezTo>
                  <a:pt x="325996" y="170957"/>
                  <a:pt x="331840" y="151747"/>
                  <a:pt x="331840" y="130431"/>
                </a:cubicBezTo>
                <a:cubicBezTo>
                  <a:pt x="331840" y="109135"/>
                  <a:pt x="325996" y="89889"/>
                  <a:pt x="315341" y="76266"/>
                </a:cubicBezTo>
                <a:cubicBezTo>
                  <a:pt x="303891" y="61669"/>
                  <a:pt x="287501" y="53853"/>
                  <a:pt x="268024" y="53853"/>
                </a:cubicBezTo>
                <a:close/>
                <a:moveTo>
                  <a:pt x="1596939" y="54165"/>
                </a:moveTo>
                <a:cubicBezTo>
                  <a:pt x="1587091" y="54165"/>
                  <a:pt x="1577938" y="55974"/>
                  <a:pt x="1570168" y="59457"/>
                </a:cubicBezTo>
                <a:cubicBezTo>
                  <a:pt x="1562564" y="62884"/>
                  <a:pt x="1555807" y="68045"/>
                  <a:pt x="1550553" y="74710"/>
                </a:cubicBezTo>
                <a:cubicBezTo>
                  <a:pt x="1540108" y="87792"/>
                  <a:pt x="1534057" y="107214"/>
                  <a:pt x="1534057" y="130742"/>
                </a:cubicBezTo>
                <a:cubicBezTo>
                  <a:pt x="1534057" y="156929"/>
                  <a:pt x="1541582" y="176910"/>
                  <a:pt x="1555226" y="190199"/>
                </a:cubicBezTo>
                <a:cubicBezTo>
                  <a:pt x="1569616" y="204247"/>
                  <a:pt x="1587957" y="207009"/>
                  <a:pt x="1600673" y="207009"/>
                </a:cubicBezTo>
                <a:cubicBezTo>
                  <a:pt x="1633728" y="207009"/>
                  <a:pt x="1649939" y="189126"/>
                  <a:pt x="1656708" y="172767"/>
                </a:cubicBezTo>
                <a:cubicBezTo>
                  <a:pt x="1656708" y="172767"/>
                  <a:pt x="1638339" y="163739"/>
                  <a:pt x="1638339" y="163739"/>
                </a:cubicBezTo>
                <a:cubicBezTo>
                  <a:pt x="1633876" y="173700"/>
                  <a:pt x="1623613" y="188954"/>
                  <a:pt x="1600673" y="188954"/>
                </a:cubicBezTo>
                <a:cubicBezTo>
                  <a:pt x="1587564" y="188954"/>
                  <a:pt x="1576840" y="183586"/>
                  <a:pt x="1569235" y="173701"/>
                </a:cubicBezTo>
                <a:cubicBezTo>
                  <a:pt x="1561886" y="164134"/>
                  <a:pt x="1557754" y="150894"/>
                  <a:pt x="1557714" y="135100"/>
                </a:cubicBezTo>
                <a:cubicBezTo>
                  <a:pt x="1557714" y="135101"/>
                  <a:pt x="1658575" y="135100"/>
                  <a:pt x="1658575" y="135100"/>
                </a:cubicBezTo>
                <a:cubicBezTo>
                  <a:pt x="1658575" y="135101"/>
                  <a:pt x="1658575" y="121092"/>
                  <a:pt x="1658575" y="121092"/>
                </a:cubicBezTo>
                <a:cubicBezTo>
                  <a:pt x="1658575" y="96895"/>
                  <a:pt x="1652131" y="78850"/>
                  <a:pt x="1640206" y="67861"/>
                </a:cubicBezTo>
                <a:cubicBezTo>
                  <a:pt x="1630056" y="58527"/>
                  <a:pt x="1615815" y="54165"/>
                  <a:pt x="1596939" y="54165"/>
                </a:cubicBezTo>
                <a:close/>
                <a:moveTo>
                  <a:pt x="503985" y="54476"/>
                </a:moveTo>
                <a:cubicBezTo>
                  <a:pt x="477994" y="54476"/>
                  <a:pt x="441104" y="71963"/>
                  <a:pt x="441104" y="130742"/>
                </a:cubicBezTo>
                <a:cubicBezTo>
                  <a:pt x="441104" y="187815"/>
                  <a:pt x="477880" y="207009"/>
                  <a:pt x="502738" y="207009"/>
                </a:cubicBezTo>
                <a:cubicBezTo>
                  <a:pt x="517248" y="207009"/>
                  <a:pt x="530431" y="198971"/>
                  <a:pt x="539470" y="187397"/>
                </a:cubicBezTo>
                <a:cubicBezTo>
                  <a:pt x="539470" y="187398"/>
                  <a:pt x="540717" y="186775"/>
                  <a:pt x="540717" y="186775"/>
                </a:cubicBezTo>
                <a:cubicBezTo>
                  <a:pt x="540717" y="186775"/>
                  <a:pt x="540717" y="214791"/>
                  <a:pt x="540717" y="214791"/>
                </a:cubicBezTo>
                <a:cubicBezTo>
                  <a:pt x="540717" y="234440"/>
                  <a:pt x="523714" y="246543"/>
                  <a:pt x="505544" y="246543"/>
                </a:cubicBezTo>
                <a:cubicBezTo>
                  <a:pt x="487876" y="246543"/>
                  <a:pt x="472239" y="243171"/>
                  <a:pt x="459471" y="237204"/>
                </a:cubicBezTo>
                <a:cubicBezTo>
                  <a:pt x="459471" y="237204"/>
                  <a:pt x="459471" y="257127"/>
                  <a:pt x="459471" y="257127"/>
                </a:cubicBezTo>
                <a:cubicBezTo>
                  <a:pt x="470224" y="261736"/>
                  <a:pt x="487722" y="264598"/>
                  <a:pt x="502738" y="264598"/>
                </a:cubicBezTo>
                <a:cubicBezTo>
                  <a:pt x="543631" y="264598"/>
                  <a:pt x="563133" y="242092"/>
                  <a:pt x="563133" y="209500"/>
                </a:cubicBezTo>
                <a:cubicBezTo>
                  <a:pt x="563133" y="209500"/>
                  <a:pt x="563133" y="57278"/>
                  <a:pt x="563133" y="57278"/>
                </a:cubicBezTo>
                <a:lnTo>
                  <a:pt x="546010" y="57278"/>
                </a:lnTo>
                <a:cubicBezTo>
                  <a:pt x="546010" y="57278"/>
                  <a:pt x="541030" y="72842"/>
                  <a:pt x="541030" y="72842"/>
                </a:cubicBezTo>
                <a:cubicBezTo>
                  <a:pt x="532577" y="61830"/>
                  <a:pt x="521511" y="54476"/>
                  <a:pt x="503985" y="54476"/>
                </a:cubicBezTo>
                <a:close/>
                <a:moveTo>
                  <a:pt x="652785" y="54476"/>
                </a:moveTo>
                <a:cubicBezTo>
                  <a:pt x="620066" y="54476"/>
                  <a:pt x="604578" y="74074"/>
                  <a:pt x="597998" y="86228"/>
                </a:cubicBezTo>
                <a:cubicBezTo>
                  <a:pt x="597998" y="86228"/>
                  <a:pt x="616361" y="95878"/>
                  <a:pt x="616361" y="95878"/>
                </a:cubicBezTo>
                <a:cubicBezTo>
                  <a:pt x="618939" y="88933"/>
                  <a:pt x="628218" y="72842"/>
                  <a:pt x="653093" y="72842"/>
                </a:cubicBezTo>
                <a:cubicBezTo>
                  <a:pt x="672708" y="72842"/>
                  <a:pt x="682670" y="81499"/>
                  <a:pt x="682670" y="98679"/>
                </a:cubicBezTo>
                <a:cubicBezTo>
                  <a:pt x="682670" y="98679"/>
                  <a:pt x="682670" y="103971"/>
                  <a:pt x="682670" y="103971"/>
                </a:cubicBezTo>
                <a:cubicBezTo>
                  <a:pt x="682670" y="103971"/>
                  <a:pt x="682829" y="105580"/>
                  <a:pt x="682357" y="106150"/>
                </a:cubicBezTo>
                <a:cubicBezTo>
                  <a:pt x="681628" y="107070"/>
                  <a:pt x="679562" y="107822"/>
                  <a:pt x="674575" y="108329"/>
                </a:cubicBezTo>
                <a:cubicBezTo>
                  <a:pt x="647110" y="111393"/>
                  <a:pt x="628855" y="115904"/>
                  <a:pt x="615427" y="124517"/>
                </a:cubicBezTo>
                <a:cubicBezTo>
                  <a:pt x="600849" y="133886"/>
                  <a:pt x="591770" y="147004"/>
                  <a:pt x="591770" y="164984"/>
                </a:cubicBezTo>
                <a:cubicBezTo>
                  <a:pt x="591770" y="177758"/>
                  <a:pt x="597952" y="188659"/>
                  <a:pt x="606092" y="196425"/>
                </a:cubicBezTo>
                <a:cubicBezTo>
                  <a:pt x="613651" y="203577"/>
                  <a:pt x="623960" y="207298"/>
                  <a:pt x="635350" y="207631"/>
                </a:cubicBezTo>
                <a:cubicBezTo>
                  <a:pt x="659599" y="208409"/>
                  <a:pt x="675560" y="198318"/>
                  <a:pt x="683290" y="186464"/>
                </a:cubicBezTo>
                <a:cubicBezTo>
                  <a:pt x="683888" y="194609"/>
                  <a:pt x="686808" y="199262"/>
                  <a:pt x="693251" y="202651"/>
                </a:cubicBezTo>
                <a:cubicBezTo>
                  <a:pt x="699302" y="205882"/>
                  <a:pt x="709224" y="205239"/>
                  <a:pt x="713487" y="204207"/>
                </a:cubicBezTo>
                <a:cubicBezTo>
                  <a:pt x="713487" y="204207"/>
                  <a:pt x="713487" y="188643"/>
                  <a:pt x="713487" y="188643"/>
                </a:cubicBezTo>
                <a:cubicBezTo>
                  <a:pt x="708353" y="188386"/>
                  <a:pt x="705080" y="185945"/>
                  <a:pt x="705080" y="179615"/>
                </a:cubicBezTo>
                <a:cubicBezTo>
                  <a:pt x="705080" y="179615"/>
                  <a:pt x="705080" y="108329"/>
                  <a:pt x="705080" y="108329"/>
                </a:cubicBezTo>
                <a:cubicBezTo>
                  <a:pt x="705080" y="108329"/>
                  <a:pt x="705080" y="98991"/>
                  <a:pt x="705080" y="98991"/>
                </a:cubicBezTo>
                <a:cubicBezTo>
                  <a:pt x="705080" y="84279"/>
                  <a:pt x="699308" y="72212"/>
                  <a:pt x="688271" y="64437"/>
                </a:cubicBezTo>
                <a:cubicBezTo>
                  <a:pt x="679169" y="57980"/>
                  <a:pt x="666458" y="54476"/>
                  <a:pt x="652785" y="54476"/>
                </a:cubicBezTo>
                <a:close/>
                <a:moveTo>
                  <a:pt x="811234" y="54476"/>
                </a:moveTo>
                <a:cubicBezTo>
                  <a:pt x="796241" y="54476"/>
                  <a:pt x="780895" y="62242"/>
                  <a:pt x="767962" y="76889"/>
                </a:cubicBezTo>
                <a:lnTo>
                  <a:pt x="767962" y="57278"/>
                </a:lnTo>
                <a:lnTo>
                  <a:pt x="744926" y="57278"/>
                </a:lnTo>
                <a:lnTo>
                  <a:pt x="744926" y="204830"/>
                </a:lnTo>
                <a:lnTo>
                  <a:pt x="767962" y="204830"/>
                </a:lnTo>
                <a:cubicBezTo>
                  <a:pt x="767962" y="204830"/>
                  <a:pt x="767962" y="95255"/>
                  <a:pt x="767962" y="95255"/>
                </a:cubicBezTo>
                <a:cubicBezTo>
                  <a:pt x="775800" y="86879"/>
                  <a:pt x="793372" y="72842"/>
                  <a:pt x="809367" y="72842"/>
                </a:cubicBezTo>
                <a:cubicBezTo>
                  <a:pt x="825397" y="72842"/>
                  <a:pt x="832398" y="80707"/>
                  <a:pt x="832398" y="98368"/>
                </a:cubicBezTo>
                <a:cubicBezTo>
                  <a:pt x="832398" y="98368"/>
                  <a:pt x="832398" y="204830"/>
                  <a:pt x="832398" y="204830"/>
                </a:cubicBezTo>
                <a:lnTo>
                  <a:pt x="855435" y="204830"/>
                </a:lnTo>
                <a:cubicBezTo>
                  <a:pt x="855435" y="204830"/>
                  <a:pt x="855435" y="97745"/>
                  <a:pt x="855435" y="97745"/>
                </a:cubicBezTo>
                <a:cubicBezTo>
                  <a:pt x="855435" y="65866"/>
                  <a:pt x="832762" y="54476"/>
                  <a:pt x="811234" y="54476"/>
                </a:cubicBezTo>
                <a:close/>
                <a:moveTo>
                  <a:pt x="1228054" y="54476"/>
                </a:moveTo>
                <a:cubicBezTo>
                  <a:pt x="1195358" y="54476"/>
                  <a:pt x="1179869" y="74074"/>
                  <a:pt x="1173266" y="86228"/>
                </a:cubicBezTo>
                <a:cubicBezTo>
                  <a:pt x="1173266" y="86228"/>
                  <a:pt x="1191635" y="95878"/>
                  <a:pt x="1191635" y="95878"/>
                </a:cubicBezTo>
                <a:cubicBezTo>
                  <a:pt x="1194219" y="88933"/>
                  <a:pt x="1203486" y="72842"/>
                  <a:pt x="1228367" y="72842"/>
                </a:cubicBezTo>
                <a:cubicBezTo>
                  <a:pt x="1247977" y="72842"/>
                  <a:pt x="1257938" y="81499"/>
                  <a:pt x="1257938" y="98679"/>
                </a:cubicBezTo>
                <a:cubicBezTo>
                  <a:pt x="1257938" y="98679"/>
                  <a:pt x="1257938" y="103971"/>
                  <a:pt x="1257938" y="103971"/>
                </a:cubicBezTo>
                <a:cubicBezTo>
                  <a:pt x="1257938" y="103971"/>
                  <a:pt x="1257779" y="105580"/>
                  <a:pt x="1257318" y="106150"/>
                </a:cubicBezTo>
                <a:cubicBezTo>
                  <a:pt x="1256600" y="107070"/>
                  <a:pt x="1254853" y="107822"/>
                  <a:pt x="1249844" y="108329"/>
                </a:cubicBezTo>
                <a:cubicBezTo>
                  <a:pt x="1222384" y="111388"/>
                  <a:pt x="1204124" y="115904"/>
                  <a:pt x="1190701" y="124517"/>
                </a:cubicBezTo>
                <a:cubicBezTo>
                  <a:pt x="1176129" y="133886"/>
                  <a:pt x="1167039" y="147004"/>
                  <a:pt x="1167039" y="164984"/>
                </a:cubicBezTo>
                <a:cubicBezTo>
                  <a:pt x="1167039" y="177758"/>
                  <a:pt x="1173215" y="188654"/>
                  <a:pt x="1181361" y="196425"/>
                </a:cubicBezTo>
                <a:cubicBezTo>
                  <a:pt x="1188925" y="203577"/>
                  <a:pt x="1199240" y="207298"/>
                  <a:pt x="1210624" y="207631"/>
                </a:cubicBezTo>
                <a:cubicBezTo>
                  <a:pt x="1234850" y="208409"/>
                  <a:pt x="1250828" y="198318"/>
                  <a:pt x="1258564" y="186464"/>
                </a:cubicBezTo>
                <a:cubicBezTo>
                  <a:pt x="1259173" y="194605"/>
                  <a:pt x="1262071" y="199262"/>
                  <a:pt x="1268526" y="202651"/>
                </a:cubicBezTo>
                <a:cubicBezTo>
                  <a:pt x="1274559" y="205882"/>
                  <a:pt x="1284487" y="205239"/>
                  <a:pt x="1288756" y="204207"/>
                </a:cubicBezTo>
                <a:cubicBezTo>
                  <a:pt x="1288756" y="204207"/>
                  <a:pt x="1288756" y="188643"/>
                  <a:pt x="1288756" y="188643"/>
                </a:cubicBezTo>
                <a:cubicBezTo>
                  <a:pt x="1283633" y="188386"/>
                  <a:pt x="1280354" y="185945"/>
                  <a:pt x="1280354" y="179615"/>
                </a:cubicBezTo>
                <a:cubicBezTo>
                  <a:pt x="1280354" y="179615"/>
                  <a:pt x="1280354" y="108329"/>
                  <a:pt x="1280354" y="108329"/>
                </a:cubicBezTo>
                <a:cubicBezTo>
                  <a:pt x="1280354" y="108329"/>
                  <a:pt x="1280354" y="98991"/>
                  <a:pt x="1280354" y="98991"/>
                </a:cubicBezTo>
                <a:cubicBezTo>
                  <a:pt x="1280354" y="84279"/>
                  <a:pt x="1274281" y="72212"/>
                  <a:pt x="1263232" y="64437"/>
                </a:cubicBezTo>
                <a:cubicBezTo>
                  <a:pt x="1254124" y="57980"/>
                  <a:pt x="1241721" y="54476"/>
                  <a:pt x="1228054" y="54476"/>
                </a:cubicBezTo>
                <a:close/>
                <a:moveTo>
                  <a:pt x="1386503" y="54476"/>
                </a:moveTo>
                <a:cubicBezTo>
                  <a:pt x="1371470" y="54476"/>
                  <a:pt x="1356169" y="62242"/>
                  <a:pt x="1343236" y="76889"/>
                </a:cubicBezTo>
                <a:lnTo>
                  <a:pt x="1343236" y="57278"/>
                </a:lnTo>
                <a:lnTo>
                  <a:pt x="1320200" y="57278"/>
                </a:lnTo>
                <a:lnTo>
                  <a:pt x="1320200" y="204830"/>
                </a:lnTo>
                <a:lnTo>
                  <a:pt x="1343236" y="204830"/>
                </a:lnTo>
                <a:cubicBezTo>
                  <a:pt x="1343236" y="204830"/>
                  <a:pt x="1343236" y="95255"/>
                  <a:pt x="1343236" y="95255"/>
                </a:cubicBezTo>
                <a:cubicBezTo>
                  <a:pt x="1351086" y="86874"/>
                  <a:pt x="1368624" y="72842"/>
                  <a:pt x="1384636" y="72842"/>
                </a:cubicBezTo>
                <a:cubicBezTo>
                  <a:pt x="1400642" y="72842"/>
                  <a:pt x="1407672" y="80707"/>
                  <a:pt x="1407672" y="98368"/>
                </a:cubicBezTo>
                <a:cubicBezTo>
                  <a:pt x="1407672" y="98368"/>
                  <a:pt x="1407672" y="204830"/>
                  <a:pt x="1407672" y="204830"/>
                </a:cubicBezTo>
                <a:lnTo>
                  <a:pt x="1430709" y="204830"/>
                </a:lnTo>
                <a:cubicBezTo>
                  <a:pt x="1430709" y="204830"/>
                  <a:pt x="1430709" y="97745"/>
                  <a:pt x="1430709" y="97745"/>
                </a:cubicBezTo>
                <a:cubicBezTo>
                  <a:pt x="1430709" y="65866"/>
                  <a:pt x="1408037" y="54476"/>
                  <a:pt x="1386503" y="54476"/>
                </a:cubicBezTo>
                <a:close/>
                <a:moveTo>
                  <a:pt x="432387" y="55099"/>
                </a:moveTo>
                <a:cubicBezTo>
                  <a:pt x="409015" y="55099"/>
                  <a:pt x="395164" y="64160"/>
                  <a:pt x="383203" y="85605"/>
                </a:cubicBezTo>
                <a:lnTo>
                  <a:pt x="383203" y="84049"/>
                </a:lnTo>
                <a:lnTo>
                  <a:pt x="383203" y="57278"/>
                </a:lnTo>
                <a:lnTo>
                  <a:pt x="360167" y="57278"/>
                </a:lnTo>
                <a:lnTo>
                  <a:pt x="360167" y="204519"/>
                </a:lnTo>
                <a:lnTo>
                  <a:pt x="383203" y="204519"/>
                </a:lnTo>
                <a:cubicBezTo>
                  <a:pt x="383203" y="204519"/>
                  <a:pt x="383203" y="121092"/>
                  <a:pt x="383203" y="121092"/>
                </a:cubicBezTo>
                <a:cubicBezTo>
                  <a:pt x="388890" y="90786"/>
                  <a:pt x="404935" y="76578"/>
                  <a:pt x="432387" y="76578"/>
                </a:cubicBezTo>
                <a:cubicBezTo>
                  <a:pt x="432387" y="76578"/>
                  <a:pt x="432387" y="55099"/>
                  <a:pt x="432387" y="55099"/>
                </a:cubicBezTo>
                <a:close/>
                <a:moveTo>
                  <a:pt x="1674137" y="56966"/>
                </a:moveTo>
                <a:lnTo>
                  <a:pt x="1725504" y="203273"/>
                </a:lnTo>
                <a:cubicBezTo>
                  <a:pt x="1725504" y="203273"/>
                  <a:pt x="1725504" y="204519"/>
                  <a:pt x="1725504" y="204519"/>
                </a:cubicBezTo>
                <a:cubicBezTo>
                  <a:pt x="1722436" y="218540"/>
                  <a:pt x="1713556" y="235850"/>
                  <a:pt x="1705581" y="241251"/>
                </a:cubicBezTo>
                <a:cubicBezTo>
                  <a:pt x="1698534" y="246032"/>
                  <a:pt x="1690906" y="246543"/>
                  <a:pt x="1685032" y="246543"/>
                </a:cubicBezTo>
                <a:cubicBezTo>
                  <a:pt x="1682203" y="246543"/>
                  <a:pt x="1676346" y="245586"/>
                  <a:pt x="1673830" y="244986"/>
                </a:cubicBezTo>
                <a:cubicBezTo>
                  <a:pt x="1673830" y="244986"/>
                  <a:pt x="1673830" y="262730"/>
                  <a:pt x="1673830" y="262730"/>
                </a:cubicBezTo>
                <a:cubicBezTo>
                  <a:pt x="1677017" y="263512"/>
                  <a:pt x="1684372" y="264909"/>
                  <a:pt x="1689079" y="264909"/>
                </a:cubicBezTo>
                <a:cubicBezTo>
                  <a:pt x="1700060" y="264909"/>
                  <a:pt x="1709315" y="262161"/>
                  <a:pt x="1717096" y="256505"/>
                </a:cubicBezTo>
                <a:cubicBezTo>
                  <a:pt x="1726415" y="249733"/>
                  <a:pt x="1736735" y="232083"/>
                  <a:pt x="1741693" y="216971"/>
                </a:cubicBezTo>
                <a:cubicBezTo>
                  <a:pt x="1741693" y="216971"/>
                  <a:pt x="1793054" y="56966"/>
                  <a:pt x="1793054" y="56966"/>
                </a:cubicBezTo>
                <a:lnTo>
                  <a:pt x="1770643" y="56966"/>
                </a:lnTo>
                <a:lnTo>
                  <a:pt x="1737019" y="170276"/>
                </a:lnTo>
                <a:lnTo>
                  <a:pt x="1736712" y="172767"/>
                </a:lnTo>
                <a:lnTo>
                  <a:pt x="1736086" y="170276"/>
                </a:lnTo>
                <a:lnTo>
                  <a:pt x="1696553" y="56966"/>
                </a:lnTo>
                <a:lnTo>
                  <a:pt x="1674137" y="56966"/>
                </a:lnTo>
                <a:close/>
                <a:moveTo>
                  <a:pt x="268024" y="72220"/>
                </a:moveTo>
                <a:cubicBezTo>
                  <a:pt x="292823" y="72220"/>
                  <a:pt x="307559" y="93986"/>
                  <a:pt x="307559" y="130431"/>
                </a:cubicBezTo>
                <a:cubicBezTo>
                  <a:pt x="307558" y="166886"/>
                  <a:pt x="292823" y="188643"/>
                  <a:pt x="268024" y="188643"/>
                </a:cubicBezTo>
                <a:cubicBezTo>
                  <a:pt x="243265" y="188643"/>
                  <a:pt x="228490" y="166886"/>
                  <a:pt x="228490" y="130431"/>
                </a:cubicBezTo>
                <a:cubicBezTo>
                  <a:pt x="228490" y="93986"/>
                  <a:pt x="243265" y="72220"/>
                  <a:pt x="268024" y="72220"/>
                </a:cubicBezTo>
                <a:close/>
                <a:moveTo>
                  <a:pt x="505544" y="72531"/>
                </a:moveTo>
                <a:cubicBezTo>
                  <a:pt x="518540" y="72531"/>
                  <a:pt x="529947" y="78146"/>
                  <a:pt x="540717" y="91520"/>
                </a:cubicBezTo>
                <a:cubicBezTo>
                  <a:pt x="540717" y="91520"/>
                  <a:pt x="540717" y="161872"/>
                  <a:pt x="540717" y="161872"/>
                </a:cubicBezTo>
                <a:cubicBezTo>
                  <a:pt x="534757" y="178841"/>
                  <a:pt x="517680" y="188643"/>
                  <a:pt x="505544" y="188643"/>
                </a:cubicBezTo>
                <a:cubicBezTo>
                  <a:pt x="481785" y="188643"/>
                  <a:pt x="465386" y="173851"/>
                  <a:pt x="465386" y="129497"/>
                </a:cubicBezTo>
                <a:cubicBezTo>
                  <a:pt x="465386" y="92202"/>
                  <a:pt x="480106" y="72531"/>
                  <a:pt x="505544" y="72531"/>
                </a:cubicBezTo>
                <a:close/>
                <a:moveTo>
                  <a:pt x="1597560" y="72531"/>
                </a:moveTo>
                <a:cubicBezTo>
                  <a:pt x="1623954" y="72531"/>
                  <a:pt x="1635754" y="86487"/>
                  <a:pt x="1635851" y="116734"/>
                </a:cubicBezTo>
                <a:cubicBezTo>
                  <a:pt x="1635851" y="116734"/>
                  <a:pt x="1558340" y="116734"/>
                  <a:pt x="1558340" y="116734"/>
                </a:cubicBezTo>
                <a:cubicBezTo>
                  <a:pt x="1560344" y="86511"/>
                  <a:pt x="1573009" y="72531"/>
                  <a:pt x="1597560" y="72531"/>
                </a:cubicBezTo>
                <a:close/>
                <a:moveTo>
                  <a:pt x="683290" y="124517"/>
                </a:moveTo>
                <a:cubicBezTo>
                  <a:pt x="683290" y="124517"/>
                  <a:pt x="683290" y="161872"/>
                  <a:pt x="683290" y="161872"/>
                </a:cubicBezTo>
                <a:cubicBezTo>
                  <a:pt x="682231" y="174768"/>
                  <a:pt x="658130" y="190377"/>
                  <a:pt x="638464" y="189265"/>
                </a:cubicBezTo>
                <a:cubicBezTo>
                  <a:pt x="627614" y="188670"/>
                  <a:pt x="617163" y="179934"/>
                  <a:pt x="616053" y="165607"/>
                </a:cubicBezTo>
                <a:cubicBezTo>
                  <a:pt x="614249" y="141665"/>
                  <a:pt x="632242" y="131725"/>
                  <a:pt x="672395" y="127318"/>
                </a:cubicBezTo>
                <a:cubicBezTo>
                  <a:pt x="675190" y="127062"/>
                  <a:pt x="680592" y="126071"/>
                  <a:pt x="683290" y="124517"/>
                </a:cubicBezTo>
                <a:close/>
                <a:moveTo>
                  <a:pt x="1258564" y="124517"/>
                </a:moveTo>
                <a:cubicBezTo>
                  <a:pt x="1258564" y="124517"/>
                  <a:pt x="1258564" y="161872"/>
                  <a:pt x="1258564" y="161872"/>
                </a:cubicBezTo>
                <a:cubicBezTo>
                  <a:pt x="1257500" y="174762"/>
                  <a:pt x="1233399" y="190377"/>
                  <a:pt x="1213738" y="189265"/>
                </a:cubicBezTo>
                <a:cubicBezTo>
                  <a:pt x="1202906" y="188666"/>
                  <a:pt x="1192403" y="179929"/>
                  <a:pt x="1191322" y="165607"/>
                </a:cubicBezTo>
                <a:cubicBezTo>
                  <a:pt x="1189495" y="141665"/>
                  <a:pt x="1207505" y="131725"/>
                  <a:pt x="1247669" y="127318"/>
                </a:cubicBezTo>
                <a:cubicBezTo>
                  <a:pt x="1250441" y="127062"/>
                  <a:pt x="1255883" y="126071"/>
                  <a:pt x="1258564" y="124517"/>
                </a:cubicBezTo>
                <a:close/>
              </a:path>
            </a:pathLst>
          </a:custGeom>
          <a:solidFill>
            <a:srgbClr val="000000"/>
          </a:solidFill>
          <a:ln w="505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EB964C-D941-4B39-AB79-D3E0A3D9FB89}"/>
              </a:ext>
            </a:extLst>
          </p:cNvPr>
          <p:cNvSpPr/>
          <p:nvPr userDrawn="1"/>
        </p:nvSpPr>
        <p:spPr>
          <a:xfrm>
            <a:off x="285750" y="495301"/>
            <a:ext cx="45721" cy="5303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398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" y="2"/>
            <a:ext cx="12188950" cy="68579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3034" y="6462133"/>
            <a:ext cx="839972" cy="309081"/>
          </a:xfrm>
          <a:prstGeom prst="rect">
            <a:avLst/>
          </a:prstGeom>
        </p:spPr>
      </p:pic>
      <p:sp>
        <p:nvSpPr>
          <p:cNvPr id="29" name="Text Placehold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464593" y="468090"/>
            <a:ext cx="3276601" cy="609600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Agenda opt 3</a:t>
            </a:r>
            <a:endParaRPr lang="en-IN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4" y="1828800"/>
            <a:ext cx="10283434" cy="3429000"/>
          </a:xfrm>
          <a:prstGeom prst="rect">
            <a:avLst/>
          </a:prstGeom>
        </p:spPr>
        <p:txBody>
          <a:bodyPr/>
          <a:lstStyle>
            <a:lvl1pPr>
              <a:defRPr sz="1625">
                <a:solidFill>
                  <a:schemeClr val="accent6"/>
                </a:solidFill>
              </a:defRPr>
            </a:lvl1pPr>
            <a:lvl2pPr>
              <a:defRPr sz="1463">
                <a:solidFill>
                  <a:srgbClr val="073262"/>
                </a:solidFill>
              </a:defRPr>
            </a:lvl2pPr>
            <a:lvl3pPr>
              <a:defRPr sz="1300">
                <a:solidFill>
                  <a:schemeClr val="tx2"/>
                </a:solidFill>
              </a:defRPr>
            </a:lvl3pPr>
            <a:lvl4pPr>
              <a:defRPr sz="1625">
                <a:solidFill>
                  <a:schemeClr val="tx2"/>
                </a:solidFill>
              </a:defRPr>
            </a:lvl4pPr>
            <a:lvl5pPr>
              <a:defRPr sz="1625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					1</a:t>
            </a:r>
          </a:p>
          <a:p>
            <a:pPr lvl="2"/>
            <a:endParaRPr lang="en-US"/>
          </a:p>
        </p:txBody>
      </p:sp>
      <p:sp>
        <p:nvSpPr>
          <p:cNvPr id="41" name="Slide Number Placeholder 5"/>
          <p:cNvSpPr txBox="1">
            <a:spLocks/>
          </p:cNvSpPr>
          <p:nvPr userDrawn="1"/>
        </p:nvSpPr>
        <p:spPr>
          <a:xfrm>
            <a:off x="464595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sz="650" b="1" smtClean="0">
                <a:solidFill>
                  <a:srgbClr val="073262"/>
                </a:solidFill>
                <a:latin typeface="Georgia"/>
              </a:rPr>
              <a:pPr/>
              <a:t>‹#›</a:t>
            </a:fld>
            <a:endParaRPr lang="en-US" sz="650" b="1">
              <a:solidFill>
                <a:srgbClr val="073262"/>
              </a:solidFill>
              <a:latin typeface="Georgia"/>
            </a:endParaRPr>
          </a:p>
        </p:txBody>
      </p:sp>
      <p:sp>
        <p:nvSpPr>
          <p:cNvPr id="42" name="TextBox 41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50">
                <a:solidFill>
                  <a:srgbClr val="073262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8024690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C20B6289-350D-4B85-BF46-D298EFD2367F}"/>
              </a:ext>
            </a:extLst>
          </p:cNvPr>
          <p:cNvSpPr txBox="1">
            <a:spLocks/>
          </p:cNvSpPr>
          <p:nvPr/>
        </p:nvSpPr>
        <p:spPr>
          <a:xfrm>
            <a:off x="495302" y="6546921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marL="0" marR="0" lvl="0" indent="0" algn="r" defTabSz="742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3F5A6DD-080D-4989-8CDE-09D4527E7C1C}"/>
              </a:ext>
            </a:extLst>
          </p:cNvPr>
          <p:cNvCxnSpPr>
            <a:cxnSpLocks/>
          </p:cNvCxnSpPr>
          <p:nvPr/>
        </p:nvCxnSpPr>
        <p:spPr>
          <a:xfrm>
            <a:off x="2888834" y="6618774"/>
            <a:ext cx="64837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29BD794-B599-4315-8617-30846F624DA5}"/>
              </a:ext>
            </a:extLst>
          </p:cNvPr>
          <p:cNvSpPr txBox="1">
            <a:spLocks/>
          </p:cNvSpPr>
          <p:nvPr/>
        </p:nvSpPr>
        <p:spPr>
          <a:xfrm>
            <a:off x="492876" y="6515092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5110E-A93C-E24B-BA01-8EFF0EF70079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BFFC90CB-F2A6-4E9D-AE80-56D45DB04D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3513" y="6493399"/>
            <a:ext cx="888432" cy="25883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B5DE7-2325-44C6-8207-BE0F7B9F68CC}"/>
              </a:ext>
            </a:extLst>
          </p:cNvPr>
          <p:cNvCxnSpPr/>
          <p:nvPr userDrawn="1"/>
        </p:nvCxnSpPr>
        <p:spPr>
          <a:xfrm>
            <a:off x="10784366" y="6493399"/>
            <a:ext cx="0" cy="2588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A38AB34-62FA-4212-B5A6-F556BDA880D2}"/>
              </a:ext>
            </a:extLst>
          </p:cNvPr>
          <p:cNvSpPr/>
          <p:nvPr userDrawn="1"/>
        </p:nvSpPr>
        <p:spPr>
          <a:xfrm>
            <a:off x="9467851" y="6543762"/>
            <a:ext cx="1247371" cy="182154"/>
          </a:xfrm>
          <a:custGeom>
            <a:avLst/>
            <a:gdLst>
              <a:gd name="connsiteX0" fmla="*/ 1471175 w 1793053"/>
              <a:gd name="connsiteY0" fmla="*/ 0 h 261840"/>
              <a:gd name="connsiteX1" fmla="*/ 1471175 w 1793053"/>
              <a:gd name="connsiteY1" fmla="*/ 183973 h 261840"/>
              <a:gd name="connsiteX2" fmla="*/ 1480823 w 1793053"/>
              <a:gd name="connsiteY2" fmla="*/ 201717 h 261840"/>
              <a:gd name="connsiteX3" fmla="*/ 1504173 w 1793053"/>
              <a:gd name="connsiteY3" fmla="*/ 207009 h 261840"/>
              <a:gd name="connsiteX4" fmla="*/ 1519428 w 1793053"/>
              <a:gd name="connsiteY4" fmla="*/ 204830 h 261840"/>
              <a:gd name="connsiteX5" fmla="*/ 1519428 w 1793053"/>
              <a:gd name="connsiteY5" fmla="*/ 188331 h 261840"/>
              <a:gd name="connsiteX6" fmla="*/ 1511954 w 1793053"/>
              <a:gd name="connsiteY6" fmla="*/ 188643 h 261840"/>
              <a:gd name="connsiteX7" fmla="*/ 1494211 w 1793053"/>
              <a:gd name="connsiteY7" fmla="*/ 175880 h 261840"/>
              <a:gd name="connsiteX8" fmla="*/ 1494211 w 1793053"/>
              <a:gd name="connsiteY8" fmla="*/ 0 h 261840"/>
              <a:gd name="connsiteX9" fmla="*/ 1471175 w 1793053"/>
              <a:gd name="connsiteY9" fmla="*/ 0 h 261840"/>
              <a:gd name="connsiteX10" fmla="*/ 984626 w 1793053"/>
              <a:gd name="connsiteY10" fmla="*/ 1868 h 261840"/>
              <a:gd name="connsiteX11" fmla="*/ 940420 w 1793053"/>
              <a:gd name="connsiteY11" fmla="*/ 17121 h 261840"/>
              <a:gd name="connsiteX12" fmla="*/ 923610 w 1793053"/>
              <a:gd name="connsiteY12" fmla="*/ 54165 h 261840"/>
              <a:gd name="connsiteX13" fmla="*/ 943220 w 1793053"/>
              <a:gd name="connsiteY13" fmla="*/ 91831 h 261840"/>
              <a:gd name="connsiteX14" fmla="*/ 985246 w 1793053"/>
              <a:gd name="connsiteY14" fmla="*/ 111131 h 261840"/>
              <a:gd name="connsiteX15" fmla="*/ 1035366 w 1793053"/>
              <a:gd name="connsiteY15" fmla="*/ 152222 h 261840"/>
              <a:gd name="connsiteX16" fmla="*/ 1025092 w 1793053"/>
              <a:gd name="connsiteY16" fmla="*/ 177747 h 261840"/>
              <a:gd name="connsiteX17" fmla="*/ 993027 w 1793053"/>
              <a:gd name="connsiteY17" fmla="*/ 187709 h 261840"/>
              <a:gd name="connsiteX18" fmla="*/ 940420 w 1793053"/>
              <a:gd name="connsiteY18" fmla="*/ 147552 h 261840"/>
              <a:gd name="connsiteX19" fmla="*/ 918317 w 1793053"/>
              <a:gd name="connsiteY19" fmla="*/ 153467 h 261840"/>
              <a:gd name="connsiteX20" fmla="*/ 942907 w 1793053"/>
              <a:gd name="connsiteY20" fmla="*/ 190199 h 261840"/>
              <a:gd name="connsiteX21" fmla="*/ 991781 w 1793053"/>
              <a:gd name="connsiteY21" fmla="*/ 207320 h 261840"/>
              <a:gd name="connsiteX22" fmla="*/ 1045328 w 1793053"/>
              <a:gd name="connsiteY22" fmla="*/ 188954 h 261840"/>
              <a:gd name="connsiteX23" fmla="*/ 1060270 w 1793053"/>
              <a:gd name="connsiteY23" fmla="*/ 148486 h 261840"/>
              <a:gd name="connsiteX24" fmla="*/ 1039413 w 1793053"/>
              <a:gd name="connsiteY24" fmla="*/ 109575 h 261840"/>
              <a:gd name="connsiteX25" fmla="*/ 996141 w 1793053"/>
              <a:gd name="connsiteY25" fmla="*/ 89963 h 261840"/>
              <a:gd name="connsiteX26" fmla="*/ 947580 w 1793053"/>
              <a:gd name="connsiteY26" fmla="*/ 52297 h 261840"/>
              <a:gd name="connsiteX27" fmla="*/ 957229 w 1793053"/>
              <a:gd name="connsiteY27" fmla="*/ 29573 h 261840"/>
              <a:gd name="connsiteX28" fmla="*/ 983999 w 1793053"/>
              <a:gd name="connsiteY28" fmla="*/ 21479 h 261840"/>
              <a:gd name="connsiteX29" fmla="*/ 1015130 w 1793053"/>
              <a:gd name="connsiteY29" fmla="*/ 31440 h 261840"/>
              <a:gd name="connsiteX30" fmla="*/ 1030693 w 1793053"/>
              <a:gd name="connsiteY30" fmla="*/ 56344 h 261840"/>
              <a:gd name="connsiteX31" fmla="*/ 1052175 w 1793053"/>
              <a:gd name="connsiteY31" fmla="*/ 53542 h 261840"/>
              <a:gd name="connsiteX32" fmla="*/ 984626 w 1793053"/>
              <a:gd name="connsiteY32" fmla="*/ 1868 h 261840"/>
              <a:gd name="connsiteX33" fmla="*/ 0 w 1793053"/>
              <a:gd name="connsiteY33" fmla="*/ 4669 h 261840"/>
              <a:gd name="connsiteX34" fmla="*/ 0 w 1793053"/>
              <a:gd name="connsiteY34" fmla="*/ 204519 h 261840"/>
              <a:gd name="connsiteX35" fmla="*/ 23036 w 1793053"/>
              <a:gd name="connsiteY35" fmla="*/ 204519 h 261840"/>
              <a:gd name="connsiteX36" fmla="*/ 23036 w 1793053"/>
              <a:gd name="connsiteY36" fmla="*/ 21790 h 261840"/>
              <a:gd name="connsiteX37" fmla="*/ 23659 w 1793053"/>
              <a:gd name="connsiteY37" fmla="*/ 22413 h 261840"/>
              <a:gd name="connsiteX38" fmla="*/ 78446 w 1793053"/>
              <a:gd name="connsiteY38" fmla="*/ 204519 h 261840"/>
              <a:gd name="connsiteX39" fmla="*/ 96190 w 1793053"/>
              <a:gd name="connsiteY39" fmla="*/ 204519 h 261840"/>
              <a:gd name="connsiteX40" fmla="*/ 151289 w 1793053"/>
              <a:gd name="connsiteY40" fmla="*/ 22413 h 261840"/>
              <a:gd name="connsiteX41" fmla="*/ 151600 w 1793053"/>
              <a:gd name="connsiteY41" fmla="*/ 21790 h 261840"/>
              <a:gd name="connsiteX42" fmla="*/ 151600 w 1793053"/>
              <a:gd name="connsiteY42" fmla="*/ 204519 h 261840"/>
              <a:gd name="connsiteX43" fmla="*/ 174636 w 1793053"/>
              <a:gd name="connsiteY43" fmla="*/ 204519 h 261840"/>
              <a:gd name="connsiteX44" fmla="*/ 174636 w 1793053"/>
              <a:gd name="connsiteY44" fmla="*/ 4669 h 261840"/>
              <a:gd name="connsiteX45" fmla="*/ 136347 w 1793053"/>
              <a:gd name="connsiteY45" fmla="*/ 4669 h 261840"/>
              <a:gd name="connsiteX46" fmla="*/ 87474 w 1793053"/>
              <a:gd name="connsiteY46" fmla="*/ 165296 h 261840"/>
              <a:gd name="connsiteX47" fmla="*/ 87474 w 1793053"/>
              <a:gd name="connsiteY47" fmla="*/ 165918 h 261840"/>
              <a:gd name="connsiteX48" fmla="*/ 87162 w 1793053"/>
              <a:gd name="connsiteY48" fmla="*/ 165296 h 261840"/>
              <a:gd name="connsiteX49" fmla="*/ 38289 w 1793053"/>
              <a:gd name="connsiteY49" fmla="*/ 4669 h 261840"/>
              <a:gd name="connsiteX50" fmla="*/ 0 w 1793053"/>
              <a:gd name="connsiteY50" fmla="*/ 4669 h 261840"/>
              <a:gd name="connsiteX51" fmla="*/ 1096689 w 1793053"/>
              <a:gd name="connsiteY51" fmla="*/ 8716 h 261840"/>
              <a:gd name="connsiteX52" fmla="*/ 1096689 w 1793053"/>
              <a:gd name="connsiteY52" fmla="*/ 56655 h 261840"/>
              <a:gd name="connsiteX53" fmla="*/ 1074586 w 1793053"/>
              <a:gd name="connsiteY53" fmla="*/ 56655 h 261840"/>
              <a:gd name="connsiteX54" fmla="*/ 1074586 w 1793053"/>
              <a:gd name="connsiteY54" fmla="*/ 75021 h 261840"/>
              <a:gd name="connsiteX55" fmla="*/ 1096689 w 1793053"/>
              <a:gd name="connsiteY55" fmla="*/ 75021 h 261840"/>
              <a:gd name="connsiteX56" fmla="*/ 1096689 w 1793053"/>
              <a:gd name="connsiteY56" fmla="*/ 183973 h 261840"/>
              <a:gd name="connsiteX57" fmla="*/ 1105716 w 1793053"/>
              <a:gd name="connsiteY57" fmla="*/ 201717 h 261840"/>
              <a:gd name="connsiteX58" fmla="*/ 1129066 w 1793053"/>
              <a:gd name="connsiteY58" fmla="*/ 207009 h 261840"/>
              <a:gd name="connsiteX59" fmla="*/ 1144629 w 1793053"/>
              <a:gd name="connsiteY59" fmla="*/ 204830 h 261840"/>
              <a:gd name="connsiteX60" fmla="*/ 1144629 w 1793053"/>
              <a:gd name="connsiteY60" fmla="*/ 188331 h 261840"/>
              <a:gd name="connsiteX61" fmla="*/ 1136847 w 1793053"/>
              <a:gd name="connsiteY61" fmla="*/ 188643 h 261840"/>
              <a:gd name="connsiteX62" fmla="*/ 1119725 w 1793053"/>
              <a:gd name="connsiteY62" fmla="*/ 175880 h 261840"/>
              <a:gd name="connsiteX63" fmla="*/ 1119725 w 1793053"/>
              <a:gd name="connsiteY63" fmla="*/ 75021 h 261840"/>
              <a:gd name="connsiteX64" fmla="*/ 1144629 w 1793053"/>
              <a:gd name="connsiteY64" fmla="*/ 75021 h 261840"/>
              <a:gd name="connsiteX65" fmla="*/ 1144629 w 1793053"/>
              <a:gd name="connsiteY65" fmla="*/ 56655 h 261840"/>
              <a:gd name="connsiteX66" fmla="*/ 1119725 w 1793053"/>
              <a:gd name="connsiteY66" fmla="*/ 56655 h 261840"/>
              <a:gd name="connsiteX67" fmla="*/ 1119725 w 1793053"/>
              <a:gd name="connsiteY67" fmla="*/ 8716 h 261840"/>
              <a:gd name="connsiteX68" fmla="*/ 1096689 w 1793053"/>
              <a:gd name="connsiteY68" fmla="*/ 8716 h 261840"/>
              <a:gd name="connsiteX69" fmla="*/ 268024 w 1793053"/>
              <a:gd name="connsiteY69" fmla="*/ 53853 h 261840"/>
              <a:gd name="connsiteX70" fmla="*/ 220707 w 1793053"/>
              <a:gd name="connsiteY70" fmla="*/ 76266 h 261840"/>
              <a:gd name="connsiteX71" fmla="*/ 204209 w 1793053"/>
              <a:gd name="connsiteY71" fmla="*/ 130431 h 261840"/>
              <a:gd name="connsiteX72" fmla="*/ 220707 w 1793053"/>
              <a:gd name="connsiteY72" fmla="*/ 184596 h 261840"/>
              <a:gd name="connsiteX73" fmla="*/ 268024 w 1793053"/>
              <a:gd name="connsiteY73" fmla="*/ 207009 h 261840"/>
              <a:gd name="connsiteX74" fmla="*/ 315341 w 1793053"/>
              <a:gd name="connsiteY74" fmla="*/ 184596 h 261840"/>
              <a:gd name="connsiteX75" fmla="*/ 331840 w 1793053"/>
              <a:gd name="connsiteY75" fmla="*/ 130431 h 261840"/>
              <a:gd name="connsiteX76" fmla="*/ 315341 w 1793053"/>
              <a:gd name="connsiteY76" fmla="*/ 76266 h 261840"/>
              <a:gd name="connsiteX77" fmla="*/ 268024 w 1793053"/>
              <a:gd name="connsiteY77" fmla="*/ 53853 h 261840"/>
              <a:gd name="connsiteX78" fmla="*/ 1596939 w 1793053"/>
              <a:gd name="connsiteY78" fmla="*/ 54165 h 261840"/>
              <a:gd name="connsiteX79" fmla="*/ 1570168 w 1793053"/>
              <a:gd name="connsiteY79" fmla="*/ 59457 h 261840"/>
              <a:gd name="connsiteX80" fmla="*/ 1550553 w 1793053"/>
              <a:gd name="connsiteY80" fmla="*/ 74710 h 261840"/>
              <a:gd name="connsiteX81" fmla="*/ 1534057 w 1793053"/>
              <a:gd name="connsiteY81" fmla="*/ 130742 h 261840"/>
              <a:gd name="connsiteX82" fmla="*/ 1555226 w 1793053"/>
              <a:gd name="connsiteY82" fmla="*/ 190199 h 261840"/>
              <a:gd name="connsiteX83" fmla="*/ 1600673 w 1793053"/>
              <a:gd name="connsiteY83" fmla="*/ 207009 h 261840"/>
              <a:gd name="connsiteX84" fmla="*/ 1656708 w 1793053"/>
              <a:gd name="connsiteY84" fmla="*/ 172767 h 261840"/>
              <a:gd name="connsiteX85" fmla="*/ 1638339 w 1793053"/>
              <a:gd name="connsiteY85" fmla="*/ 163739 h 261840"/>
              <a:gd name="connsiteX86" fmla="*/ 1600673 w 1793053"/>
              <a:gd name="connsiteY86" fmla="*/ 188954 h 261840"/>
              <a:gd name="connsiteX87" fmla="*/ 1569235 w 1793053"/>
              <a:gd name="connsiteY87" fmla="*/ 173701 h 261840"/>
              <a:gd name="connsiteX88" fmla="*/ 1557714 w 1793053"/>
              <a:gd name="connsiteY88" fmla="*/ 135100 h 261840"/>
              <a:gd name="connsiteX89" fmla="*/ 1658575 w 1793053"/>
              <a:gd name="connsiteY89" fmla="*/ 135100 h 261840"/>
              <a:gd name="connsiteX90" fmla="*/ 1658575 w 1793053"/>
              <a:gd name="connsiteY90" fmla="*/ 121092 h 261840"/>
              <a:gd name="connsiteX91" fmla="*/ 1640206 w 1793053"/>
              <a:gd name="connsiteY91" fmla="*/ 67861 h 261840"/>
              <a:gd name="connsiteX92" fmla="*/ 1596939 w 1793053"/>
              <a:gd name="connsiteY92" fmla="*/ 54165 h 261840"/>
              <a:gd name="connsiteX93" fmla="*/ 503985 w 1793053"/>
              <a:gd name="connsiteY93" fmla="*/ 54476 h 261840"/>
              <a:gd name="connsiteX94" fmla="*/ 441104 w 1793053"/>
              <a:gd name="connsiteY94" fmla="*/ 130742 h 261840"/>
              <a:gd name="connsiteX95" fmla="*/ 502738 w 1793053"/>
              <a:gd name="connsiteY95" fmla="*/ 207009 h 261840"/>
              <a:gd name="connsiteX96" fmla="*/ 539470 w 1793053"/>
              <a:gd name="connsiteY96" fmla="*/ 187397 h 261840"/>
              <a:gd name="connsiteX97" fmla="*/ 540717 w 1793053"/>
              <a:gd name="connsiteY97" fmla="*/ 186775 h 261840"/>
              <a:gd name="connsiteX98" fmla="*/ 540717 w 1793053"/>
              <a:gd name="connsiteY98" fmla="*/ 214791 h 261840"/>
              <a:gd name="connsiteX99" fmla="*/ 505544 w 1793053"/>
              <a:gd name="connsiteY99" fmla="*/ 246543 h 261840"/>
              <a:gd name="connsiteX100" fmla="*/ 459471 w 1793053"/>
              <a:gd name="connsiteY100" fmla="*/ 237204 h 261840"/>
              <a:gd name="connsiteX101" fmla="*/ 459471 w 1793053"/>
              <a:gd name="connsiteY101" fmla="*/ 257127 h 261840"/>
              <a:gd name="connsiteX102" fmla="*/ 502738 w 1793053"/>
              <a:gd name="connsiteY102" fmla="*/ 264598 h 261840"/>
              <a:gd name="connsiteX103" fmla="*/ 563133 w 1793053"/>
              <a:gd name="connsiteY103" fmla="*/ 209500 h 261840"/>
              <a:gd name="connsiteX104" fmla="*/ 563133 w 1793053"/>
              <a:gd name="connsiteY104" fmla="*/ 57278 h 261840"/>
              <a:gd name="connsiteX105" fmla="*/ 546010 w 1793053"/>
              <a:gd name="connsiteY105" fmla="*/ 57278 h 261840"/>
              <a:gd name="connsiteX106" fmla="*/ 541030 w 1793053"/>
              <a:gd name="connsiteY106" fmla="*/ 72842 h 261840"/>
              <a:gd name="connsiteX107" fmla="*/ 503985 w 1793053"/>
              <a:gd name="connsiteY107" fmla="*/ 54476 h 261840"/>
              <a:gd name="connsiteX108" fmla="*/ 652785 w 1793053"/>
              <a:gd name="connsiteY108" fmla="*/ 54476 h 261840"/>
              <a:gd name="connsiteX109" fmla="*/ 597998 w 1793053"/>
              <a:gd name="connsiteY109" fmla="*/ 86228 h 261840"/>
              <a:gd name="connsiteX110" fmla="*/ 616361 w 1793053"/>
              <a:gd name="connsiteY110" fmla="*/ 95878 h 261840"/>
              <a:gd name="connsiteX111" fmla="*/ 653093 w 1793053"/>
              <a:gd name="connsiteY111" fmla="*/ 72842 h 261840"/>
              <a:gd name="connsiteX112" fmla="*/ 682670 w 1793053"/>
              <a:gd name="connsiteY112" fmla="*/ 98679 h 261840"/>
              <a:gd name="connsiteX113" fmla="*/ 682670 w 1793053"/>
              <a:gd name="connsiteY113" fmla="*/ 103971 h 261840"/>
              <a:gd name="connsiteX114" fmla="*/ 682357 w 1793053"/>
              <a:gd name="connsiteY114" fmla="*/ 106150 h 261840"/>
              <a:gd name="connsiteX115" fmla="*/ 674575 w 1793053"/>
              <a:gd name="connsiteY115" fmla="*/ 108329 h 261840"/>
              <a:gd name="connsiteX116" fmla="*/ 615427 w 1793053"/>
              <a:gd name="connsiteY116" fmla="*/ 124517 h 261840"/>
              <a:gd name="connsiteX117" fmla="*/ 591770 w 1793053"/>
              <a:gd name="connsiteY117" fmla="*/ 164984 h 261840"/>
              <a:gd name="connsiteX118" fmla="*/ 606092 w 1793053"/>
              <a:gd name="connsiteY118" fmla="*/ 196425 h 261840"/>
              <a:gd name="connsiteX119" fmla="*/ 635350 w 1793053"/>
              <a:gd name="connsiteY119" fmla="*/ 207631 h 261840"/>
              <a:gd name="connsiteX120" fmla="*/ 683290 w 1793053"/>
              <a:gd name="connsiteY120" fmla="*/ 186464 h 261840"/>
              <a:gd name="connsiteX121" fmla="*/ 693251 w 1793053"/>
              <a:gd name="connsiteY121" fmla="*/ 202651 h 261840"/>
              <a:gd name="connsiteX122" fmla="*/ 713487 w 1793053"/>
              <a:gd name="connsiteY122" fmla="*/ 204207 h 261840"/>
              <a:gd name="connsiteX123" fmla="*/ 713487 w 1793053"/>
              <a:gd name="connsiteY123" fmla="*/ 188643 h 261840"/>
              <a:gd name="connsiteX124" fmla="*/ 705080 w 1793053"/>
              <a:gd name="connsiteY124" fmla="*/ 179615 h 261840"/>
              <a:gd name="connsiteX125" fmla="*/ 705080 w 1793053"/>
              <a:gd name="connsiteY125" fmla="*/ 108329 h 261840"/>
              <a:gd name="connsiteX126" fmla="*/ 705080 w 1793053"/>
              <a:gd name="connsiteY126" fmla="*/ 98991 h 261840"/>
              <a:gd name="connsiteX127" fmla="*/ 688271 w 1793053"/>
              <a:gd name="connsiteY127" fmla="*/ 64437 h 261840"/>
              <a:gd name="connsiteX128" fmla="*/ 652785 w 1793053"/>
              <a:gd name="connsiteY128" fmla="*/ 54476 h 261840"/>
              <a:gd name="connsiteX129" fmla="*/ 811234 w 1793053"/>
              <a:gd name="connsiteY129" fmla="*/ 54476 h 261840"/>
              <a:gd name="connsiteX130" fmla="*/ 767962 w 1793053"/>
              <a:gd name="connsiteY130" fmla="*/ 76889 h 261840"/>
              <a:gd name="connsiteX131" fmla="*/ 767962 w 1793053"/>
              <a:gd name="connsiteY131" fmla="*/ 57278 h 261840"/>
              <a:gd name="connsiteX132" fmla="*/ 744926 w 1793053"/>
              <a:gd name="connsiteY132" fmla="*/ 57278 h 261840"/>
              <a:gd name="connsiteX133" fmla="*/ 744926 w 1793053"/>
              <a:gd name="connsiteY133" fmla="*/ 204830 h 261840"/>
              <a:gd name="connsiteX134" fmla="*/ 767962 w 1793053"/>
              <a:gd name="connsiteY134" fmla="*/ 204830 h 261840"/>
              <a:gd name="connsiteX135" fmla="*/ 767962 w 1793053"/>
              <a:gd name="connsiteY135" fmla="*/ 95255 h 261840"/>
              <a:gd name="connsiteX136" fmla="*/ 809367 w 1793053"/>
              <a:gd name="connsiteY136" fmla="*/ 72842 h 261840"/>
              <a:gd name="connsiteX137" fmla="*/ 832398 w 1793053"/>
              <a:gd name="connsiteY137" fmla="*/ 98368 h 261840"/>
              <a:gd name="connsiteX138" fmla="*/ 832398 w 1793053"/>
              <a:gd name="connsiteY138" fmla="*/ 204830 h 261840"/>
              <a:gd name="connsiteX139" fmla="*/ 855435 w 1793053"/>
              <a:gd name="connsiteY139" fmla="*/ 204830 h 261840"/>
              <a:gd name="connsiteX140" fmla="*/ 855435 w 1793053"/>
              <a:gd name="connsiteY140" fmla="*/ 97745 h 261840"/>
              <a:gd name="connsiteX141" fmla="*/ 811234 w 1793053"/>
              <a:gd name="connsiteY141" fmla="*/ 54476 h 261840"/>
              <a:gd name="connsiteX142" fmla="*/ 1228054 w 1793053"/>
              <a:gd name="connsiteY142" fmla="*/ 54476 h 261840"/>
              <a:gd name="connsiteX143" fmla="*/ 1173266 w 1793053"/>
              <a:gd name="connsiteY143" fmla="*/ 86228 h 261840"/>
              <a:gd name="connsiteX144" fmla="*/ 1191635 w 1793053"/>
              <a:gd name="connsiteY144" fmla="*/ 95878 h 261840"/>
              <a:gd name="connsiteX145" fmla="*/ 1228367 w 1793053"/>
              <a:gd name="connsiteY145" fmla="*/ 72842 h 261840"/>
              <a:gd name="connsiteX146" fmla="*/ 1257938 w 1793053"/>
              <a:gd name="connsiteY146" fmla="*/ 98679 h 261840"/>
              <a:gd name="connsiteX147" fmla="*/ 1257938 w 1793053"/>
              <a:gd name="connsiteY147" fmla="*/ 103971 h 261840"/>
              <a:gd name="connsiteX148" fmla="*/ 1257318 w 1793053"/>
              <a:gd name="connsiteY148" fmla="*/ 106150 h 261840"/>
              <a:gd name="connsiteX149" fmla="*/ 1249844 w 1793053"/>
              <a:gd name="connsiteY149" fmla="*/ 108329 h 261840"/>
              <a:gd name="connsiteX150" fmla="*/ 1190701 w 1793053"/>
              <a:gd name="connsiteY150" fmla="*/ 124517 h 261840"/>
              <a:gd name="connsiteX151" fmla="*/ 1167039 w 1793053"/>
              <a:gd name="connsiteY151" fmla="*/ 164984 h 261840"/>
              <a:gd name="connsiteX152" fmla="*/ 1181361 w 1793053"/>
              <a:gd name="connsiteY152" fmla="*/ 196425 h 261840"/>
              <a:gd name="connsiteX153" fmla="*/ 1210624 w 1793053"/>
              <a:gd name="connsiteY153" fmla="*/ 207631 h 261840"/>
              <a:gd name="connsiteX154" fmla="*/ 1258564 w 1793053"/>
              <a:gd name="connsiteY154" fmla="*/ 186464 h 261840"/>
              <a:gd name="connsiteX155" fmla="*/ 1268526 w 1793053"/>
              <a:gd name="connsiteY155" fmla="*/ 202651 h 261840"/>
              <a:gd name="connsiteX156" fmla="*/ 1288756 w 1793053"/>
              <a:gd name="connsiteY156" fmla="*/ 204207 h 261840"/>
              <a:gd name="connsiteX157" fmla="*/ 1288756 w 1793053"/>
              <a:gd name="connsiteY157" fmla="*/ 188643 h 261840"/>
              <a:gd name="connsiteX158" fmla="*/ 1280354 w 1793053"/>
              <a:gd name="connsiteY158" fmla="*/ 179615 h 261840"/>
              <a:gd name="connsiteX159" fmla="*/ 1280354 w 1793053"/>
              <a:gd name="connsiteY159" fmla="*/ 108329 h 261840"/>
              <a:gd name="connsiteX160" fmla="*/ 1280354 w 1793053"/>
              <a:gd name="connsiteY160" fmla="*/ 98991 h 261840"/>
              <a:gd name="connsiteX161" fmla="*/ 1263232 w 1793053"/>
              <a:gd name="connsiteY161" fmla="*/ 64437 h 261840"/>
              <a:gd name="connsiteX162" fmla="*/ 1228054 w 1793053"/>
              <a:gd name="connsiteY162" fmla="*/ 54476 h 261840"/>
              <a:gd name="connsiteX163" fmla="*/ 1386503 w 1793053"/>
              <a:gd name="connsiteY163" fmla="*/ 54476 h 261840"/>
              <a:gd name="connsiteX164" fmla="*/ 1343236 w 1793053"/>
              <a:gd name="connsiteY164" fmla="*/ 76889 h 261840"/>
              <a:gd name="connsiteX165" fmla="*/ 1343236 w 1793053"/>
              <a:gd name="connsiteY165" fmla="*/ 57278 h 261840"/>
              <a:gd name="connsiteX166" fmla="*/ 1320200 w 1793053"/>
              <a:gd name="connsiteY166" fmla="*/ 57278 h 261840"/>
              <a:gd name="connsiteX167" fmla="*/ 1320200 w 1793053"/>
              <a:gd name="connsiteY167" fmla="*/ 204830 h 261840"/>
              <a:gd name="connsiteX168" fmla="*/ 1343236 w 1793053"/>
              <a:gd name="connsiteY168" fmla="*/ 204830 h 261840"/>
              <a:gd name="connsiteX169" fmla="*/ 1343236 w 1793053"/>
              <a:gd name="connsiteY169" fmla="*/ 95255 h 261840"/>
              <a:gd name="connsiteX170" fmla="*/ 1384636 w 1793053"/>
              <a:gd name="connsiteY170" fmla="*/ 72842 h 261840"/>
              <a:gd name="connsiteX171" fmla="*/ 1407672 w 1793053"/>
              <a:gd name="connsiteY171" fmla="*/ 98368 h 261840"/>
              <a:gd name="connsiteX172" fmla="*/ 1407672 w 1793053"/>
              <a:gd name="connsiteY172" fmla="*/ 204830 h 261840"/>
              <a:gd name="connsiteX173" fmla="*/ 1430709 w 1793053"/>
              <a:gd name="connsiteY173" fmla="*/ 204830 h 261840"/>
              <a:gd name="connsiteX174" fmla="*/ 1430709 w 1793053"/>
              <a:gd name="connsiteY174" fmla="*/ 97745 h 261840"/>
              <a:gd name="connsiteX175" fmla="*/ 1386503 w 1793053"/>
              <a:gd name="connsiteY175" fmla="*/ 54476 h 261840"/>
              <a:gd name="connsiteX176" fmla="*/ 432387 w 1793053"/>
              <a:gd name="connsiteY176" fmla="*/ 55099 h 261840"/>
              <a:gd name="connsiteX177" fmla="*/ 383203 w 1793053"/>
              <a:gd name="connsiteY177" fmla="*/ 85605 h 261840"/>
              <a:gd name="connsiteX178" fmla="*/ 383203 w 1793053"/>
              <a:gd name="connsiteY178" fmla="*/ 84049 h 261840"/>
              <a:gd name="connsiteX179" fmla="*/ 383203 w 1793053"/>
              <a:gd name="connsiteY179" fmla="*/ 57278 h 261840"/>
              <a:gd name="connsiteX180" fmla="*/ 360167 w 1793053"/>
              <a:gd name="connsiteY180" fmla="*/ 57278 h 261840"/>
              <a:gd name="connsiteX181" fmla="*/ 360167 w 1793053"/>
              <a:gd name="connsiteY181" fmla="*/ 204519 h 261840"/>
              <a:gd name="connsiteX182" fmla="*/ 383203 w 1793053"/>
              <a:gd name="connsiteY182" fmla="*/ 204519 h 261840"/>
              <a:gd name="connsiteX183" fmla="*/ 383203 w 1793053"/>
              <a:gd name="connsiteY183" fmla="*/ 121092 h 261840"/>
              <a:gd name="connsiteX184" fmla="*/ 432387 w 1793053"/>
              <a:gd name="connsiteY184" fmla="*/ 76578 h 261840"/>
              <a:gd name="connsiteX185" fmla="*/ 432387 w 1793053"/>
              <a:gd name="connsiteY185" fmla="*/ 55099 h 261840"/>
              <a:gd name="connsiteX186" fmla="*/ 1674137 w 1793053"/>
              <a:gd name="connsiteY186" fmla="*/ 56966 h 261840"/>
              <a:gd name="connsiteX187" fmla="*/ 1725504 w 1793053"/>
              <a:gd name="connsiteY187" fmla="*/ 203273 h 261840"/>
              <a:gd name="connsiteX188" fmla="*/ 1725504 w 1793053"/>
              <a:gd name="connsiteY188" fmla="*/ 204519 h 261840"/>
              <a:gd name="connsiteX189" fmla="*/ 1705581 w 1793053"/>
              <a:gd name="connsiteY189" fmla="*/ 241251 h 261840"/>
              <a:gd name="connsiteX190" fmla="*/ 1685032 w 1793053"/>
              <a:gd name="connsiteY190" fmla="*/ 246543 h 261840"/>
              <a:gd name="connsiteX191" fmla="*/ 1673830 w 1793053"/>
              <a:gd name="connsiteY191" fmla="*/ 244986 h 261840"/>
              <a:gd name="connsiteX192" fmla="*/ 1673830 w 1793053"/>
              <a:gd name="connsiteY192" fmla="*/ 262730 h 261840"/>
              <a:gd name="connsiteX193" fmla="*/ 1689079 w 1793053"/>
              <a:gd name="connsiteY193" fmla="*/ 264909 h 261840"/>
              <a:gd name="connsiteX194" fmla="*/ 1717096 w 1793053"/>
              <a:gd name="connsiteY194" fmla="*/ 256505 h 261840"/>
              <a:gd name="connsiteX195" fmla="*/ 1741693 w 1793053"/>
              <a:gd name="connsiteY195" fmla="*/ 216971 h 261840"/>
              <a:gd name="connsiteX196" fmla="*/ 1793054 w 1793053"/>
              <a:gd name="connsiteY196" fmla="*/ 56966 h 261840"/>
              <a:gd name="connsiteX197" fmla="*/ 1770643 w 1793053"/>
              <a:gd name="connsiteY197" fmla="*/ 56966 h 261840"/>
              <a:gd name="connsiteX198" fmla="*/ 1737019 w 1793053"/>
              <a:gd name="connsiteY198" fmla="*/ 170276 h 261840"/>
              <a:gd name="connsiteX199" fmla="*/ 1736712 w 1793053"/>
              <a:gd name="connsiteY199" fmla="*/ 172767 h 261840"/>
              <a:gd name="connsiteX200" fmla="*/ 1736086 w 1793053"/>
              <a:gd name="connsiteY200" fmla="*/ 170276 h 261840"/>
              <a:gd name="connsiteX201" fmla="*/ 1696553 w 1793053"/>
              <a:gd name="connsiteY201" fmla="*/ 56966 h 261840"/>
              <a:gd name="connsiteX202" fmla="*/ 1674137 w 1793053"/>
              <a:gd name="connsiteY202" fmla="*/ 56966 h 261840"/>
              <a:gd name="connsiteX203" fmla="*/ 268024 w 1793053"/>
              <a:gd name="connsiteY203" fmla="*/ 72220 h 261840"/>
              <a:gd name="connsiteX204" fmla="*/ 307559 w 1793053"/>
              <a:gd name="connsiteY204" fmla="*/ 130431 h 261840"/>
              <a:gd name="connsiteX205" fmla="*/ 268024 w 1793053"/>
              <a:gd name="connsiteY205" fmla="*/ 188643 h 261840"/>
              <a:gd name="connsiteX206" fmla="*/ 228490 w 1793053"/>
              <a:gd name="connsiteY206" fmla="*/ 130431 h 261840"/>
              <a:gd name="connsiteX207" fmla="*/ 268024 w 1793053"/>
              <a:gd name="connsiteY207" fmla="*/ 72220 h 261840"/>
              <a:gd name="connsiteX208" fmla="*/ 505544 w 1793053"/>
              <a:gd name="connsiteY208" fmla="*/ 72531 h 261840"/>
              <a:gd name="connsiteX209" fmla="*/ 540717 w 1793053"/>
              <a:gd name="connsiteY209" fmla="*/ 91520 h 261840"/>
              <a:gd name="connsiteX210" fmla="*/ 540717 w 1793053"/>
              <a:gd name="connsiteY210" fmla="*/ 161872 h 261840"/>
              <a:gd name="connsiteX211" fmla="*/ 505544 w 1793053"/>
              <a:gd name="connsiteY211" fmla="*/ 188643 h 261840"/>
              <a:gd name="connsiteX212" fmla="*/ 465386 w 1793053"/>
              <a:gd name="connsiteY212" fmla="*/ 129497 h 261840"/>
              <a:gd name="connsiteX213" fmla="*/ 505544 w 1793053"/>
              <a:gd name="connsiteY213" fmla="*/ 72531 h 261840"/>
              <a:gd name="connsiteX214" fmla="*/ 1597560 w 1793053"/>
              <a:gd name="connsiteY214" fmla="*/ 72531 h 261840"/>
              <a:gd name="connsiteX215" fmla="*/ 1635851 w 1793053"/>
              <a:gd name="connsiteY215" fmla="*/ 116734 h 261840"/>
              <a:gd name="connsiteX216" fmla="*/ 1558340 w 1793053"/>
              <a:gd name="connsiteY216" fmla="*/ 116734 h 261840"/>
              <a:gd name="connsiteX217" fmla="*/ 1597560 w 1793053"/>
              <a:gd name="connsiteY217" fmla="*/ 72531 h 261840"/>
              <a:gd name="connsiteX218" fmla="*/ 683290 w 1793053"/>
              <a:gd name="connsiteY218" fmla="*/ 124517 h 261840"/>
              <a:gd name="connsiteX219" fmla="*/ 683290 w 1793053"/>
              <a:gd name="connsiteY219" fmla="*/ 161872 h 261840"/>
              <a:gd name="connsiteX220" fmla="*/ 638464 w 1793053"/>
              <a:gd name="connsiteY220" fmla="*/ 189265 h 261840"/>
              <a:gd name="connsiteX221" fmla="*/ 616053 w 1793053"/>
              <a:gd name="connsiteY221" fmla="*/ 165607 h 261840"/>
              <a:gd name="connsiteX222" fmla="*/ 672395 w 1793053"/>
              <a:gd name="connsiteY222" fmla="*/ 127318 h 261840"/>
              <a:gd name="connsiteX223" fmla="*/ 683290 w 1793053"/>
              <a:gd name="connsiteY223" fmla="*/ 124517 h 261840"/>
              <a:gd name="connsiteX224" fmla="*/ 1258564 w 1793053"/>
              <a:gd name="connsiteY224" fmla="*/ 124517 h 261840"/>
              <a:gd name="connsiteX225" fmla="*/ 1258564 w 1793053"/>
              <a:gd name="connsiteY225" fmla="*/ 161872 h 261840"/>
              <a:gd name="connsiteX226" fmla="*/ 1213738 w 1793053"/>
              <a:gd name="connsiteY226" fmla="*/ 189265 h 261840"/>
              <a:gd name="connsiteX227" fmla="*/ 1191322 w 1793053"/>
              <a:gd name="connsiteY227" fmla="*/ 165607 h 261840"/>
              <a:gd name="connsiteX228" fmla="*/ 1247669 w 1793053"/>
              <a:gd name="connsiteY228" fmla="*/ 127318 h 261840"/>
              <a:gd name="connsiteX229" fmla="*/ 1258564 w 1793053"/>
              <a:gd name="connsiteY229" fmla="*/ 124517 h 26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793053" h="261840">
                <a:moveTo>
                  <a:pt x="1471175" y="0"/>
                </a:moveTo>
                <a:cubicBezTo>
                  <a:pt x="1471175" y="0"/>
                  <a:pt x="1471175" y="183973"/>
                  <a:pt x="1471175" y="183973"/>
                </a:cubicBezTo>
                <a:cubicBezTo>
                  <a:pt x="1471175" y="193063"/>
                  <a:pt x="1475928" y="198373"/>
                  <a:pt x="1480823" y="201717"/>
                </a:cubicBezTo>
                <a:cubicBezTo>
                  <a:pt x="1486077" y="205243"/>
                  <a:pt x="1493784" y="207009"/>
                  <a:pt x="1504173" y="207009"/>
                </a:cubicBezTo>
                <a:cubicBezTo>
                  <a:pt x="1510742" y="207009"/>
                  <a:pt x="1519428" y="204830"/>
                  <a:pt x="1519428" y="204830"/>
                </a:cubicBezTo>
                <a:cubicBezTo>
                  <a:pt x="1519428" y="204830"/>
                  <a:pt x="1519428" y="188331"/>
                  <a:pt x="1519428" y="188331"/>
                </a:cubicBezTo>
                <a:cubicBezTo>
                  <a:pt x="1516821" y="188493"/>
                  <a:pt x="1514515" y="188643"/>
                  <a:pt x="1511954" y="188643"/>
                </a:cubicBezTo>
                <a:cubicBezTo>
                  <a:pt x="1496494" y="188643"/>
                  <a:pt x="1494211" y="182602"/>
                  <a:pt x="1494211" y="175880"/>
                </a:cubicBezTo>
                <a:cubicBezTo>
                  <a:pt x="1494211" y="175880"/>
                  <a:pt x="1494211" y="0"/>
                  <a:pt x="1494211" y="0"/>
                </a:cubicBezTo>
                <a:lnTo>
                  <a:pt x="1471175" y="0"/>
                </a:lnTo>
                <a:close/>
                <a:moveTo>
                  <a:pt x="984626" y="1868"/>
                </a:moveTo>
                <a:cubicBezTo>
                  <a:pt x="967258" y="1868"/>
                  <a:pt x="951565" y="7314"/>
                  <a:pt x="940420" y="17121"/>
                </a:cubicBezTo>
                <a:cubicBezTo>
                  <a:pt x="929599" y="26687"/>
                  <a:pt x="923610" y="39891"/>
                  <a:pt x="923610" y="54165"/>
                </a:cubicBezTo>
                <a:cubicBezTo>
                  <a:pt x="923610" y="69884"/>
                  <a:pt x="929969" y="82167"/>
                  <a:pt x="943220" y="91831"/>
                </a:cubicBezTo>
                <a:cubicBezTo>
                  <a:pt x="954906" y="100364"/>
                  <a:pt x="970361" y="105874"/>
                  <a:pt x="985246" y="111131"/>
                </a:cubicBezTo>
                <a:cubicBezTo>
                  <a:pt x="1011117" y="120333"/>
                  <a:pt x="1035366" y="128732"/>
                  <a:pt x="1035366" y="152222"/>
                </a:cubicBezTo>
                <a:cubicBezTo>
                  <a:pt x="1035366" y="162668"/>
                  <a:pt x="1031808" y="171624"/>
                  <a:pt x="1025092" y="177747"/>
                </a:cubicBezTo>
                <a:cubicBezTo>
                  <a:pt x="1017703" y="184481"/>
                  <a:pt x="1007076" y="187709"/>
                  <a:pt x="993027" y="187709"/>
                </a:cubicBezTo>
                <a:cubicBezTo>
                  <a:pt x="968408" y="187709"/>
                  <a:pt x="950483" y="174077"/>
                  <a:pt x="940420" y="147552"/>
                </a:cubicBezTo>
                <a:cubicBezTo>
                  <a:pt x="940420" y="147552"/>
                  <a:pt x="918317" y="153467"/>
                  <a:pt x="918317" y="153467"/>
                </a:cubicBezTo>
                <a:cubicBezTo>
                  <a:pt x="923075" y="164224"/>
                  <a:pt x="931175" y="179748"/>
                  <a:pt x="942907" y="190199"/>
                </a:cubicBezTo>
                <a:cubicBezTo>
                  <a:pt x="955777" y="201742"/>
                  <a:pt x="971744" y="207320"/>
                  <a:pt x="991781" y="207320"/>
                </a:cubicBezTo>
                <a:cubicBezTo>
                  <a:pt x="1015512" y="207320"/>
                  <a:pt x="1033522" y="201200"/>
                  <a:pt x="1045328" y="188954"/>
                </a:cubicBezTo>
                <a:cubicBezTo>
                  <a:pt x="1057560" y="176206"/>
                  <a:pt x="1060270" y="159891"/>
                  <a:pt x="1060270" y="148486"/>
                </a:cubicBezTo>
                <a:cubicBezTo>
                  <a:pt x="1060270" y="132143"/>
                  <a:pt x="1053359" y="119523"/>
                  <a:pt x="1039413" y="109575"/>
                </a:cubicBezTo>
                <a:cubicBezTo>
                  <a:pt x="1027232" y="100840"/>
                  <a:pt x="1011476" y="95210"/>
                  <a:pt x="996141" y="89963"/>
                </a:cubicBezTo>
                <a:cubicBezTo>
                  <a:pt x="971158" y="81419"/>
                  <a:pt x="947313" y="73288"/>
                  <a:pt x="947580" y="52297"/>
                </a:cubicBezTo>
                <a:cubicBezTo>
                  <a:pt x="947666" y="42509"/>
                  <a:pt x="951064" y="34889"/>
                  <a:pt x="957229" y="29573"/>
                </a:cubicBezTo>
                <a:cubicBezTo>
                  <a:pt x="963513" y="24171"/>
                  <a:pt x="972473" y="21479"/>
                  <a:pt x="983999" y="21479"/>
                </a:cubicBezTo>
                <a:cubicBezTo>
                  <a:pt x="996107" y="21479"/>
                  <a:pt x="1006905" y="24864"/>
                  <a:pt x="1015130" y="31440"/>
                </a:cubicBezTo>
                <a:cubicBezTo>
                  <a:pt x="1022695" y="37430"/>
                  <a:pt x="1028200" y="46320"/>
                  <a:pt x="1030693" y="56344"/>
                </a:cubicBezTo>
                <a:cubicBezTo>
                  <a:pt x="1030693" y="56344"/>
                  <a:pt x="1052175" y="53542"/>
                  <a:pt x="1052175" y="53542"/>
                </a:cubicBezTo>
                <a:cubicBezTo>
                  <a:pt x="1042749" y="21416"/>
                  <a:pt x="1019718" y="1868"/>
                  <a:pt x="984626" y="1868"/>
                </a:cubicBezTo>
                <a:close/>
                <a:moveTo>
                  <a:pt x="0" y="4669"/>
                </a:moveTo>
                <a:lnTo>
                  <a:pt x="0" y="204519"/>
                </a:lnTo>
                <a:lnTo>
                  <a:pt x="23036" y="204519"/>
                </a:lnTo>
                <a:lnTo>
                  <a:pt x="23036" y="21790"/>
                </a:lnTo>
                <a:lnTo>
                  <a:pt x="23659" y="22413"/>
                </a:lnTo>
                <a:lnTo>
                  <a:pt x="78446" y="204519"/>
                </a:lnTo>
                <a:lnTo>
                  <a:pt x="96190" y="204519"/>
                </a:lnTo>
                <a:lnTo>
                  <a:pt x="151289" y="22413"/>
                </a:lnTo>
                <a:lnTo>
                  <a:pt x="151600" y="21790"/>
                </a:lnTo>
                <a:lnTo>
                  <a:pt x="151600" y="204519"/>
                </a:lnTo>
                <a:lnTo>
                  <a:pt x="174636" y="204519"/>
                </a:lnTo>
                <a:lnTo>
                  <a:pt x="174636" y="4669"/>
                </a:lnTo>
                <a:lnTo>
                  <a:pt x="136347" y="4669"/>
                </a:lnTo>
                <a:lnTo>
                  <a:pt x="87474" y="165296"/>
                </a:lnTo>
                <a:lnTo>
                  <a:pt x="87474" y="165918"/>
                </a:lnTo>
                <a:lnTo>
                  <a:pt x="87162" y="165296"/>
                </a:lnTo>
                <a:lnTo>
                  <a:pt x="38289" y="4669"/>
                </a:lnTo>
                <a:lnTo>
                  <a:pt x="0" y="4669"/>
                </a:lnTo>
                <a:close/>
                <a:moveTo>
                  <a:pt x="1096689" y="8716"/>
                </a:moveTo>
                <a:lnTo>
                  <a:pt x="1096689" y="56655"/>
                </a:lnTo>
                <a:lnTo>
                  <a:pt x="1074586" y="56655"/>
                </a:lnTo>
                <a:lnTo>
                  <a:pt x="1074586" y="75021"/>
                </a:lnTo>
                <a:cubicBezTo>
                  <a:pt x="1074586" y="75021"/>
                  <a:pt x="1096689" y="75021"/>
                  <a:pt x="1096689" y="75021"/>
                </a:cubicBezTo>
                <a:cubicBezTo>
                  <a:pt x="1096689" y="75021"/>
                  <a:pt x="1096689" y="177743"/>
                  <a:pt x="1096689" y="183973"/>
                </a:cubicBezTo>
                <a:cubicBezTo>
                  <a:pt x="1096689" y="193063"/>
                  <a:pt x="1100827" y="198373"/>
                  <a:pt x="1105716" y="201717"/>
                </a:cubicBezTo>
                <a:cubicBezTo>
                  <a:pt x="1110976" y="205243"/>
                  <a:pt x="1118666" y="207009"/>
                  <a:pt x="1129066" y="207009"/>
                </a:cubicBezTo>
                <a:cubicBezTo>
                  <a:pt x="1135640" y="207009"/>
                  <a:pt x="1144629" y="204830"/>
                  <a:pt x="1144629" y="204830"/>
                </a:cubicBezTo>
                <a:cubicBezTo>
                  <a:pt x="1144629" y="204830"/>
                  <a:pt x="1144629" y="188331"/>
                  <a:pt x="1144629" y="188331"/>
                </a:cubicBezTo>
                <a:cubicBezTo>
                  <a:pt x="1142073" y="188493"/>
                  <a:pt x="1139392" y="188643"/>
                  <a:pt x="1136847" y="188643"/>
                </a:cubicBezTo>
                <a:cubicBezTo>
                  <a:pt x="1121364" y="188643"/>
                  <a:pt x="1119725" y="182602"/>
                  <a:pt x="1119725" y="175880"/>
                </a:cubicBezTo>
                <a:cubicBezTo>
                  <a:pt x="1119725" y="175880"/>
                  <a:pt x="1119725" y="75021"/>
                  <a:pt x="1119725" y="75021"/>
                </a:cubicBezTo>
                <a:lnTo>
                  <a:pt x="1144629" y="75021"/>
                </a:lnTo>
                <a:lnTo>
                  <a:pt x="1144629" y="56655"/>
                </a:lnTo>
                <a:lnTo>
                  <a:pt x="1119725" y="56655"/>
                </a:lnTo>
                <a:lnTo>
                  <a:pt x="1119725" y="8716"/>
                </a:lnTo>
                <a:lnTo>
                  <a:pt x="1096689" y="8716"/>
                </a:lnTo>
                <a:close/>
                <a:moveTo>
                  <a:pt x="268024" y="53853"/>
                </a:moveTo>
                <a:cubicBezTo>
                  <a:pt x="248627" y="53853"/>
                  <a:pt x="232187" y="61669"/>
                  <a:pt x="220707" y="76266"/>
                </a:cubicBezTo>
                <a:cubicBezTo>
                  <a:pt x="210054" y="89889"/>
                  <a:pt x="204209" y="109135"/>
                  <a:pt x="204209" y="130431"/>
                </a:cubicBezTo>
                <a:cubicBezTo>
                  <a:pt x="204209" y="151747"/>
                  <a:pt x="210054" y="170957"/>
                  <a:pt x="220707" y="184596"/>
                </a:cubicBezTo>
                <a:cubicBezTo>
                  <a:pt x="232187" y="199232"/>
                  <a:pt x="248627" y="207009"/>
                  <a:pt x="268024" y="207009"/>
                </a:cubicBezTo>
                <a:cubicBezTo>
                  <a:pt x="287501" y="207009"/>
                  <a:pt x="303891" y="199232"/>
                  <a:pt x="315341" y="184596"/>
                </a:cubicBezTo>
                <a:cubicBezTo>
                  <a:pt x="325996" y="170957"/>
                  <a:pt x="331840" y="151747"/>
                  <a:pt x="331840" y="130431"/>
                </a:cubicBezTo>
                <a:cubicBezTo>
                  <a:pt x="331840" y="109135"/>
                  <a:pt x="325996" y="89889"/>
                  <a:pt x="315341" y="76266"/>
                </a:cubicBezTo>
                <a:cubicBezTo>
                  <a:pt x="303891" y="61669"/>
                  <a:pt x="287501" y="53853"/>
                  <a:pt x="268024" y="53853"/>
                </a:cubicBezTo>
                <a:close/>
                <a:moveTo>
                  <a:pt x="1596939" y="54165"/>
                </a:moveTo>
                <a:cubicBezTo>
                  <a:pt x="1587091" y="54165"/>
                  <a:pt x="1577938" y="55974"/>
                  <a:pt x="1570168" y="59457"/>
                </a:cubicBezTo>
                <a:cubicBezTo>
                  <a:pt x="1562564" y="62884"/>
                  <a:pt x="1555807" y="68045"/>
                  <a:pt x="1550553" y="74710"/>
                </a:cubicBezTo>
                <a:cubicBezTo>
                  <a:pt x="1540108" y="87792"/>
                  <a:pt x="1534057" y="107214"/>
                  <a:pt x="1534057" y="130742"/>
                </a:cubicBezTo>
                <a:cubicBezTo>
                  <a:pt x="1534057" y="156929"/>
                  <a:pt x="1541582" y="176910"/>
                  <a:pt x="1555226" y="190199"/>
                </a:cubicBezTo>
                <a:cubicBezTo>
                  <a:pt x="1569616" y="204247"/>
                  <a:pt x="1587957" y="207009"/>
                  <a:pt x="1600673" y="207009"/>
                </a:cubicBezTo>
                <a:cubicBezTo>
                  <a:pt x="1633728" y="207009"/>
                  <a:pt x="1649939" y="189126"/>
                  <a:pt x="1656708" y="172767"/>
                </a:cubicBezTo>
                <a:cubicBezTo>
                  <a:pt x="1656708" y="172767"/>
                  <a:pt x="1638339" y="163739"/>
                  <a:pt x="1638339" y="163739"/>
                </a:cubicBezTo>
                <a:cubicBezTo>
                  <a:pt x="1633876" y="173700"/>
                  <a:pt x="1623613" y="188954"/>
                  <a:pt x="1600673" y="188954"/>
                </a:cubicBezTo>
                <a:cubicBezTo>
                  <a:pt x="1587564" y="188954"/>
                  <a:pt x="1576840" y="183586"/>
                  <a:pt x="1569235" y="173701"/>
                </a:cubicBezTo>
                <a:cubicBezTo>
                  <a:pt x="1561886" y="164134"/>
                  <a:pt x="1557754" y="150894"/>
                  <a:pt x="1557714" y="135100"/>
                </a:cubicBezTo>
                <a:cubicBezTo>
                  <a:pt x="1557714" y="135101"/>
                  <a:pt x="1658575" y="135100"/>
                  <a:pt x="1658575" y="135100"/>
                </a:cubicBezTo>
                <a:cubicBezTo>
                  <a:pt x="1658575" y="135101"/>
                  <a:pt x="1658575" y="121092"/>
                  <a:pt x="1658575" y="121092"/>
                </a:cubicBezTo>
                <a:cubicBezTo>
                  <a:pt x="1658575" y="96895"/>
                  <a:pt x="1652131" y="78850"/>
                  <a:pt x="1640206" y="67861"/>
                </a:cubicBezTo>
                <a:cubicBezTo>
                  <a:pt x="1630056" y="58527"/>
                  <a:pt x="1615815" y="54165"/>
                  <a:pt x="1596939" y="54165"/>
                </a:cubicBezTo>
                <a:close/>
                <a:moveTo>
                  <a:pt x="503985" y="54476"/>
                </a:moveTo>
                <a:cubicBezTo>
                  <a:pt x="477994" y="54476"/>
                  <a:pt x="441104" y="71963"/>
                  <a:pt x="441104" y="130742"/>
                </a:cubicBezTo>
                <a:cubicBezTo>
                  <a:pt x="441104" y="187815"/>
                  <a:pt x="477880" y="207009"/>
                  <a:pt x="502738" y="207009"/>
                </a:cubicBezTo>
                <a:cubicBezTo>
                  <a:pt x="517248" y="207009"/>
                  <a:pt x="530431" y="198971"/>
                  <a:pt x="539470" y="187397"/>
                </a:cubicBezTo>
                <a:cubicBezTo>
                  <a:pt x="539470" y="187398"/>
                  <a:pt x="540717" y="186775"/>
                  <a:pt x="540717" y="186775"/>
                </a:cubicBezTo>
                <a:cubicBezTo>
                  <a:pt x="540717" y="186775"/>
                  <a:pt x="540717" y="214791"/>
                  <a:pt x="540717" y="214791"/>
                </a:cubicBezTo>
                <a:cubicBezTo>
                  <a:pt x="540717" y="234440"/>
                  <a:pt x="523714" y="246543"/>
                  <a:pt x="505544" y="246543"/>
                </a:cubicBezTo>
                <a:cubicBezTo>
                  <a:pt x="487876" y="246543"/>
                  <a:pt x="472239" y="243171"/>
                  <a:pt x="459471" y="237204"/>
                </a:cubicBezTo>
                <a:cubicBezTo>
                  <a:pt x="459471" y="237204"/>
                  <a:pt x="459471" y="257127"/>
                  <a:pt x="459471" y="257127"/>
                </a:cubicBezTo>
                <a:cubicBezTo>
                  <a:pt x="470224" y="261736"/>
                  <a:pt x="487722" y="264598"/>
                  <a:pt x="502738" y="264598"/>
                </a:cubicBezTo>
                <a:cubicBezTo>
                  <a:pt x="543631" y="264598"/>
                  <a:pt x="563133" y="242092"/>
                  <a:pt x="563133" y="209500"/>
                </a:cubicBezTo>
                <a:cubicBezTo>
                  <a:pt x="563133" y="209500"/>
                  <a:pt x="563133" y="57278"/>
                  <a:pt x="563133" y="57278"/>
                </a:cubicBezTo>
                <a:lnTo>
                  <a:pt x="546010" y="57278"/>
                </a:lnTo>
                <a:cubicBezTo>
                  <a:pt x="546010" y="57278"/>
                  <a:pt x="541030" y="72842"/>
                  <a:pt x="541030" y="72842"/>
                </a:cubicBezTo>
                <a:cubicBezTo>
                  <a:pt x="532577" y="61830"/>
                  <a:pt x="521511" y="54476"/>
                  <a:pt x="503985" y="54476"/>
                </a:cubicBezTo>
                <a:close/>
                <a:moveTo>
                  <a:pt x="652785" y="54476"/>
                </a:moveTo>
                <a:cubicBezTo>
                  <a:pt x="620066" y="54476"/>
                  <a:pt x="604578" y="74074"/>
                  <a:pt x="597998" y="86228"/>
                </a:cubicBezTo>
                <a:cubicBezTo>
                  <a:pt x="597998" y="86228"/>
                  <a:pt x="616361" y="95878"/>
                  <a:pt x="616361" y="95878"/>
                </a:cubicBezTo>
                <a:cubicBezTo>
                  <a:pt x="618939" y="88933"/>
                  <a:pt x="628218" y="72842"/>
                  <a:pt x="653093" y="72842"/>
                </a:cubicBezTo>
                <a:cubicBezTo>
                  <a:pt x="672708" y="72842"/>
                  <a:pt x="682670" y="81499"/>
                  <a:pt x="682670" y="98679"/>
                </a:cubicBezTo>
                <a:cubicBezTo>
                  <a:pt x="682670" y="98679"/>
                  <a:pt x="682670" y="103971"/>
                  <a:pt x="682670" y="103971"/>
                </a:cubicBezTo>
                <a:cubicBezTo>
                  <a:pt x="682670" y="103971"/>
                  <a:pt x="682829" y="105580"/>
                  <a:pt x="682357" y="106150"/>
                </a:cubicBezTo>
                <a:cubicBezTo>
                  <a:pt x="681628" y="107070"/>
                  <a:pt x="679562" y="107822"/>
                  <a:pt x="674575" y="108329"/>
                </a:cubicBezTo>
                <a:cubicBezTo>
                  <a:pt x="647110" y="111393"/>
                  <a:pt x="628855" y="115904"/>
                  <a:pt x="615427" y="124517"/>
                </a:cubicBezTo>
                <a:cubicBezTo>
                  <a:pt x="600849" y="133886"/>
                  <a:pt x="591770" y="147004"/>
                  <a:pt x="591770" y="164984"/>
                </a:cubicBezTo>
                <a:cubicBezTo>
                  <a:pt x="591770" y="177758"/>
                  <a:pt x="597952" y="188659"/>
                  <a:pt x="606092" y="196425"/>
                </a:cubicBezTo>
                <a:cubicBezTo>
                  <a:pt x="613651" y="203577"/>
                  <a:pt x="623960" y="207298"/>
                  <a:pt x="635350" y="207631"/>
                </a:cubicBezTo>
                <a:cubicBezTo>
                  <a:pt x="659599" y="208409"/>
                  <a:pt x="675560" y="198318"/>
                  <a:pt x="683290" y="186464"/>
                </a:cubicBezTo>
                <a:cubicBezTo>
                  <a:pt x="683888" y="194609"/>
                  <a:pt x="686808" y="199262"/>
                  <a:pt x="693251" y="202651"/>
                </a:cubicBezTo>
                <a:cubicBezTo>
                  <a:pt x="699302" y="205882"/>
                  <a:pt x="709224" y="205239"/>
                  <a:pt x="713487" y="204207"/>
                </a:cubicBezTo>
                <a:cubicBezTo>
                  <a:pt x="713487" y="204207"/>
                  <a:pt x="713487" y="188643"/>
                  <a:pt x="713487" y="188643"/>
                </a:cubicBezTo>
                <a:cubicBezTo>
                  <a:pt x="708353" y="188386"/>
                  <a:pt x="705080" y="185945"/>
                  <a:pt x="705080" y="179615"/>
                </a:cubicBezTo>
                <a:cubicBezTo>
                  <a:pt x="705080" y="179615"/>
                  <a:pt x="705080" y="108329"/>
                  <a:pt x="705080" y="108329"/>
                </a:cubicBezTo>
                <a:cubicBezTo>
                  <a:pt x="705080" y="108329"/>
                  <a:pt x="705080" y="98991"/>
                  <a:pt x="705080" y="98991"/>
                </a:cubicBezTo>
                <a:cubicBezTo>
                  <a:pt x="705080" y="84279"/>
                  <a:pt x="699308" y="72212"/>
                  <a:pt x="688271" y="64437"/>
                </a:cubicBezTo>
                <a:cubicBezTo>
                  <a:pt x="679169" y="57980"/>
                  <a:pt x="666458" y="54476"/>
                  <a:pt x="652785" y="54476"/>
                </a:cubicBezTo>
                <a:close/>
                <a:moveTo>
                  <a:pt x="811234" y="54476"/>
                </a:moveTo>
                <a:cubicBezTo>
                  <a:pt x="796241" y="54476"/>
                  <a:pt x="780895" y="62242"/>
                  <a:pt x="767962" y="76889"/>
                </a:cubicBezTo>
                <a:lnTo>
                  <a:pt x="767962" y="57278"/>
                </a:lnTo>
                <a:lnTo>
                  <a:pt x="744926" y="57278"/>
                </a:lnTo>
                <a:lnTo>
                  <a:pt x="744926" y="204830"/>
                </a:lnTo>
                <a:lnTo>
                  <a:pt x="767962" y="204830"/>
                </a:lnTo>
                <a:cubicBezTo>
                  <a:pt x="767962" y="204830"/>
                  <a:pt x="767962" y="95255"/>
                  <a:pt x="767962" y="95255"/>
                </a:cubicBezTo>
                <a:cubicBezTo>
                  <a:pt x="775800" y="86879"/>
                  <a:pt x="793372" y="72842"/>
                  <a:pt x="809367" y="72842"/>
                </a:cubicBezTo>
                <a:cubicBezTo>
                  <a:pt x="825397" y="72842"/>
                  <a:pt x="832398" y="80707"/>
                  <a:pt x="832398" y="98368"/>
                </a:cubicBezTo>
                <a:cubicBezTo>
                  <a:pt x="832398" y="98368"/>
                  <a:pt x="832398" y="204830"/>
                  <a:pt x="832398" y="204830"/>
                </a:cubicBezTo>
                <a:lnTo>
                  <a:pt x="855435" y="204830"/>
                </a:lnTo>
                <a:cubicBezTo>
                  <a:pt x="855435" y="204830"/>
                  <a:pt x="855435" y="97745"/>
                  <a:pt x="855435" y="97745"/>
                </a:cubicBezTo>
                <a:cubicBezTo>
                  <a:pt x="855435" y="65866"/>
                  <a:pt x="832762" y="54476"/>
                  <a:pt x="811234" y="54476"/>
                </a:cubicBezTo>
                <a:close/>
                <a:moveTo>
                  <a:pt x="1228054" y="54476"/>
                </a:moveTo>
                <a:cubicBezTo>
                  <a:pt x="1195358" y="54476"/>
                  <a:pt x="1179869" y="74074"/>
                  <a:pt x="1173266" y="86228"/>
                </a:cubicBezTo>
                <a:cubicBezTo>
                  <a:pt x="1173266" y="86228"/>
                  <a:pt x="1191635" y="95878"/>
                  <a:pt x="1191635" y="95878"/>
                </a:cubicBezTo>
                <a:cubicBezTo>
                  <a:pt x="1194219" y="88933"/>
                  <a:pt x="1203486" y="72842"/>
                  <a:pt x="1228367" y="72842"/>
                </a:cubicBezTo>
                <a:cubicBezTo>
                  <a:pt x="1247977" y="72842"/>
                  <a:pt x="1257938" y="81499"/>
                  <a:pt x="1257938" y="98679"/>
                </a:cubicBezTo>
                <a:cubicBezTo>
                  <a:pt x="1257938" y="98679"/>
                  <a:pt x="1257938" y="103971"/>
                  <a:pt x="1257938" y="103971"/>
                </a:cubicBezTo>
                <a:cubicBezTo>
                  <a:pt x="1257938" y="103971"/>
                  <a:pt x="1257779" y="105580"/>
                  <a:pt x="1257318" y="106150"/>
                </a:cubicBezTo>
                <a:cubicBezTo>
                  <a:pt x="1256600" y="107070"/>
                  <a:pt x="1254853" y="107822"/>
                  <a:pt x="1249844" y="108329"/>
                </a:cubicBezTo>
                <a:cubicBezTo>
                  <a:pt x="1222384" y="111388"/>
                  <a:pt x="1204124" y="115904"/>
                  <a:pt x="1190701" y="124517"/>
                </a:cubicBezTo>
                <a:cubicBezTo>
                  <a:pt x="1176129" y="133886"/>
                  <a:pt x="1167039" y="147004"/>
                  <a:pt x="1167039" y="164984"/>
                </a:cubicBezTo>
                <a:cubicBezTo>
                  <a:pt x="1167039" y="177758"/>
                  <a:pt x="1173215" y="188654"/>
                  <a:pt x="1181361" y="196425"/>
                </a:cubicBezTo>
                <a:cubicBezTo>
                  <a:pt x="1188925" y="203577"/>
                  <a:pt x="1199240" y="207298"/>
                  <a:pt x="1210624" y="207631"/>
                </a:cubicBezTo>
                <a:cubicBezTo>
                  <a:pt x="1234850" y="208409"/>
                  <a:pt x="1250828" y="198318"/>
                  <a:pt x="1258564" y="186464"/>
                </a:cubicBezTo>
                <a:cubicBezTo>
                  <a:pt x="1259173" y="194605"/>
                  <a:pt x="1262071" y="199262"/>
                  <a:pt x="1268526" y="202651"/>
                </a:cubicBezTo>
                <a:cubicBezTo>
                  <a:pt x="1274559" y="205882"/>
                  <a:pt x="1284487" y="205239"/>
                  <a:pt x="1288756" y="204207"/>
                </a:cubicBezTo>
                <a:cubicBezTo>
                  <a:pt x="1288756" y="204207"/>
                  <a:pt x="1288756" y="188643"/>
                  <a:pt x="1288756" y="188643"/>
                </a:cubicBezTo>
                <a:cubicBezTo>
                  <a:pt x="1283633" y="188386"/>
                  <a:pt x="1280354" y="185945"/>
                  <a:pt x="1280354" y="179615"/>
                </a:cubicBezTo>
                <a:cubicBezTo>
                  <a:pt x="1280354" y="179615"/>
                  <a:pt x="1280354" y="108329"/>
                  <a:pt x="1280354" y="108329"/>
                </a:cubicBezTo>
                <a:cubicBezTo>
                  <a:pt x="1280354" y="108329"/>
                  <a:pt x="1280354" y="98991"/>
                  <a:pt x="1280354" y="98991"/>
                </a:cubicBezTo>
                <a:cubicBezTo>
                  <a:pt x="1280354" y="84279"/>
                  <a:pt x="1274281" y="72212"/>
                  <a:pt x="1263232" y="64437"/>
                </a:cubicBezTo>
                <a:cubicBezTo>
                  <a:pt x="1254124" y="57980"/>
                  <a:pt x="1241721" y="54476"/>
                  <a:pt x="1228054" y="54476"/>
                </a:cubicBezTo>
                <a:close/>
                <a:moveTo>
                  <a:pt x="1386503" y="54476"/>
                </a:moveTo>
                <a:cubicBezTo>
                  <a:pt x="1371470" y="54476"/>
                  <a:pt x="1356169" y="62242"/>
                  <a:pt x="1343236" y="76889"/>
                </a:cubicBezTo>
                <a:lnTo>
                  <a:pt x="1343236" y="57278"/>
                </a:lnTo>
                <a:lnTo>
                  <a:pt x="1320200" y="57278"/>
                </a:lnTo>
                <a:lnTo>
                  <a:pt x="1320200" y="204830"/>
                </a:lnTo>
                <a:lnTo>
                  <a:pt x="1343236" y="204830"/>
                </a:lnTo>
                <a:cubicBezTo>
                  <a:pt x="1343236" y="204830"/>
                  <a:pt x="1343236" y="95255"/>
                  <a:pt x="1343236" y="95255"/>
                </a:cubicBezTo>
                <a:cubicBezTo>
                  <a:pt x="1351086" y="86874"/>
                  <a:pt x="1368624" y="72842"/>
                  <a:pt x="1384636" y="72842"/>
                </a:cubicBezTo>
                <a:cubicBezTo>
                  <a:pt x="1400642" y="72842"/>
                  <a:pt x="1407672" y="80707"/>
                  <a:pt x="1407672" y="98368"/>
                </a:cubicBezTo>
                <a:cubicBezTo>
                  <a:pt x="1407672" y="98368"/>
                  <a:pt x="1407672" y="204830"/>
                  <a:pt x="1407672" y="204830"/>
                </a:cubicBezTo>
                <a:lnTo>
                  <a:pt x="1430709" y="204830"/>
                </a:lnTo>
                <a:cubicBezTo>
                  <a:pt x="1430709" y="204830"/>
                  <a:pt x="1430709" y="97745"/>
                  <a:pt x="1430709" y="97745"/>
                </a:cubicBezTo>
                <a:cubicBezTo>
                  <a:pt x="1430709" y="65866"/>
                  <a:pt x="1408037" y="54476"/>
                  <a:pt x="1386503" y="54476"/>
                </a:cubicBezTo>
                <a:close/>
                <a:moveTo>
                  <a:pt x="432387" y="55099"/>
                </a:moveTo>
                <a:cubicBezTo>
                  <a:pt x="409015" y="55099"/>
                  <a:pt x="395164" y="64160"/>
                  <a:pt x="383203" y="85605"/>
                </a:cubicBezTo>
                <a:lnTo>
                  <a:pt x="383203" y="84049"/>
                </a:lnTo>
                <a:lnTo>
                  <a:pt x="383203" y="57278"/>
                </a:lnTo>
                <a:lnTo>
                  <a:pt x="360167" y="57278"/>
                </a:lnTo>
                <a:lnTo>
                  <a:pt x="360167" y="204519"/>
                </a:lnTo>
                <a:lnTo>
                  <a:pt x="383203" y="204519"/>
                </a:lnTo>
                <a:cubicBezTo>
                  <a:pt x="383203" y="204519"/>
                  <a:pt x="383203" y="121092"/>
                  <a:pt x="383203" y="121092"/>
                </a:cubicBezTo>
                <a:cubicBezTo>
                  <a:pt x="388890" y="90786"/>
                  <a:pt x="404935" y="76578"/>
                  <a:pt x="432387" y="76578"/>
                </a:cubicBezTo>
                <a:cubicBezTo>
                  <a:pt x="432387" y="76578"/>
                  <a:pt x="432387" y="55099"/>
                  <a:pt x="432387" y="55099"/>
                </a:cubicBezTo>
                <a:close/>
                <a:moveTo>
                  <a:pt x="1674137" y="56966"/>
                </a:moveTo>
                <a:lnTo>
                  <a:pt x="1725504" y="203273"/>
                </a:lnTo>
                <a:cubicBezTo>
                  <a:pt x="1725504" y="203273"/>
                  <a:pt x="1725504" y="204519"/>
                  <a:pt x="1725504" y="204519"/>
                </a:cubicBezTo>
                <a:cubicBezTo>
                  <a:pt x="1722436" y="218540"/>
                  <a:pt x="1713556" y="235850"/>
                  <a:pt x="1705581" y="241251"/>
                </a:cubicBezTo>
                <a:cubicBezTo>
                  <a:pt x="1698534" y="246032"/>
                  <a:pt x="1690906" y="246543"/>
                  <a:pt x="1685032" y="246543"/>
                </a:cubicBezTo>
                <a:cubicBezTo>
                  <a:pt x="1682203" y="246543"/>
                  <a:pt x="1676346" y="245586"/>
                  <a:pt x="1673830" y="244986"/>
                </a:cubicBezTo>
                <a:cubicBezTo>
                  <a:pt x="1673830" y="244986"/>
                  <a:pt x="1673830" y="262730"/>
                  <a:pt x="1673830" y="262730"/>
                </a:cubicBezTo>
                <a:cubicBezTo>
                  <a:pt x="1677017" y="263512"/>
                  <a:pt x="1684372" y="264909"/>
                  <a:pt x="1689079" y="264909"/>
                </a:cubicBezTo>
                <a:cubicBezTo>
                  <a:pt x="1700060" y="264909"/>
                  <a:pt x="1709315" y="262161"/>
                  <a:pt x="1717096" y="256505"/>
                </a:cubicBezTo>
                <a:cubicBezTo>
                  <a:pt x="1726415" y="249733"/>
                  <a:pt x="1736735" y="232083"/>
                  <a:pt x="1741693" y="216971"/>
                </a:cubicBezTo>
                <a:cubicBezTo>
                  <a:pt x="1741693" y="216971"/>
                  <a:pt x="1793054" y="56966"/>
                  <a:pt x="1793054" y="56966"/>
                </a:cubicBezTo>
                <a:lnTo>
                  <a:pt x="1770643" y="56966"/>
                </a:lnTo>
                <a:lnTo>
                  <a:pt x="1737019" y="170276"/>
                </a:lnTo>
                <a:lnTo>
                  <a:pt x="1736712" y="172767"/>
                </a:lnTo>
                <a:lnTo>
                  <a:pt x="1736086" y="170276"/>
                </a:lnTo>
                <a:lnTo>
                  <a:pt x="1696553" y="56966"/>
                </a:lnTo>
                <a:lnTo>
                  <a:pt x="1674137" y="56966"/>
                </a:lnTo>
                <a:close/>
                <a:moveTo>
                  <a:pt x="268024" y="72220"/>
                </a:moveTo>
                <a:cubicBezTo>
                  <a:pt x="292823" y="72220"/>
                  <a:pt x="307559" y="93986"/>
                  <a:pt x="307559" y="130431"/>
                </a:cubicBezTo>
                <a:cubicBezTo>
                  <a:pt x="307558" y="166886"/>
                  <a:pt x="292823" y="188643"/>
                  <a:pt x="268024" y="188643"/>
                </a:cubicBezTo>
                <a:cubicBezTo>
                  <a:pt x="243265" y="188643"/>
                  <a:pt x="228490" y="166886"/>
                  <a:pt x="228490" y="130431"/>
                </a:cubicBezTo>
                <a:cubicBezTo>
                  <a:pt x="228490" y="93986"/>
                  <a:pt x="243265" y="72220"/>
                  <a:pt x="268024" y="72220"/>
                </a:cubicBezTo>
                <a:close/>
                <a:moveTo>
                  <a:pt x="505544" y="72531"/>
                </a:moveTo>
                <a:cubicBezTo>
                  <a:pt x="518540" y="72531"/>
                  <a:pt x="529947" y="78146"/>
                  <a:pt x="540717" y="91520"/>
                </a:cubicBezTo>
                <a:cubicBezTo>
                  <a:pt x="540717" y="91520"/>
                  <a:pt x="540717" y="161872"/>
                  <a:pt x="540717" y="161872"/>
                </a:cubicBezTo>
                <a:cubicBezTo>
                  <a:pt x="534757" y="178841"/>
                  <a:pt x="517680" y="188643"/>
                  <a:pt x="505544" y="188643"/>
                </a:cubicBezTo>
                <a:cubicBezTo>
                  <a:pt x="481785" y="188643"/>
                  <a:pt x="465386" y="173851"/>
                  <a:pt x="465386" y="129497"/>
                </a:cubicBezTo>
                <a:cubicBezTo>
                  <a:pt x="465386" y="92202"/>
                  <a:pt x="480106" y="72531"/>
                  <a:pt x="505544" y="72531"/>
                </a:cubicBezTo>
                <a:close/>
                <a:moveTo>
                  <a:pt x="1597560" y="72531"/>
                </a:moveTo>
                <a:cubicBezTo>
                  <a:pt x="1623954" y="72531"/>
                  <a:pt x="1635754" y="86487"/>
                  <a:pt x="1635851" y="116734"/>
                </a:cubicBezTo>
                <a:cubicBezTo>
                  <a:pt x="1635851" y="116734"/>
                  <a:pt x="1558340" y="116734"/>
                  <a:pt x="1558340" y="116734"/>
                </a:cubicBezTo>
                <a:cubicBezTo>
                  <a:pt x="1560344" y="86511"/>
                  <a:pt x="1573009" y="72531"/>
                  <a:pt x="1597560" y="72531"/>
                </a:cubicBezTo>
                <a:close/>
                <a:moveTo>
                  <a:pt x="683290" y="124517"/>
                </a:moveTo>
                <a:cubicBezTo>
                  <a:pt x="683290" y="124517"/>
                  <a:pt x="683290" y="161872"/>
                  <a:pt x="683290" y="161872"/>
                </a:cubicBezTo>
                <a:cubicBezTo>
                  <a:pt x="682231" y="174768"/>
                  <a:pt x="658130" y="190377"/>
                  <a:pt x="638464" y="189265"/>
                </a:cubicBezTo>
                <a:cubicBezTo>
                  <a:pt x="627614" y="188670"/>
                  <a:pt x="617163" y="179934"/>
                  <a:pt x="616053" y="165607"/>
                </a:cubicBezTo>
                <a:cubicBezTo>
                  <a:pt x="614249" y="141665"/>
                  <a:pt x="632242" y="131725"/>
                  <a:pt x="672395" y="127318"/>
                </a:cubicBezTo>
                <a:cubicBezTo>
                  <a:pt x="675190" y="127062"/>
                  <a:pt x="680592" y="126071"/>
                  <a:pt x="683290" y="124517"/>
                </a:cubicBezTo>
                <a:close/>
                <a:moveTo>
                  <a:pt x="1258564" y="124517"/>
                </a:moveTo>
                <a:cubicBezTo>
                  <a:pt x="1258564" y="124517"/>
                  <a:pt x="1258564" y="161872"/>
                  <a:pt x="1258564" y="161872"/>
                </a:cubicBezTo>
                <a:cubicBezTo>
                  <a:pt x="1257500" y="174762"/>
                  <a:pt x="1233399" y="190377"/>
                  <a:pt x="1213738" y="189265"/>
                </a:cubicBezTo>
                <a:cubicBezTo>
                  <a:pt x="1202906" y="188666"/>
                  <a:pt x="1192403" y="179929"/>
                  <a:pt x="1191322" y="165607"/>
                </a:cubicBezTo>
                <a:cubicBezTo>
                  <a:pt x="1189495" y="141665"/>
                  <a:pt x="1207505" y="131725"/>
                  <a:pt x="1247669" y="127318"/>
                </a:cubicBezTo>
                <a:cubicBezTo>
                  <a:pt x="1250441" y="127062"/>
                  <a:pt x="1255883" y="126071"/>
                  <a:pt x="1258564" y="124517"/>
                </a:cubicBezTo>
                <a:close/>
              </a:path>
            </a:pathLst>
          </a:custGeom>
          <a:solidFill>
            <a:srgbClr val="000000"/>
          </a:solidFill>
          <a:ln w="505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3094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4023" userDrawn="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0D200-53CD-4C5C-B45D-44C873280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95301"/>
            <a:ext cx="11214100" cy="53035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2438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912930-E2AC-C046-B502-79CD9C3BD68E}"/>
              </a:ext>
            </a:extLst>
          </p:cNvPr>
          <p:cNvGrpSpPr/>
          <p:nvPr userDrawn="1"/>
        </p:nvGrpSpPr>
        <p:grpSpPr>
          <a:xfrm>
            <a:off x="9163797" y="6289734"/>
            <a:ext cx="2591116" cy="407329"/>
            <a:chOff x="8356921" y="92311"/>
            <a:chExt cx="3505517" cy="551075"/>
          </a:xfrm>
        </p:grpSpPr>
        <p:pic>
          <p:nvPicPr>
            <p:cNvPr id="5" name="Picture 4" descr="A picture containing drawing, sign&#10;&#10;Description automatically generated">
              <a:extLst>
                <a:ext uri="{FF2B5EF4-FFF2-40B4-BE49-F238E27FC236}">
                  <a16:creationId xmlns:a16="http://schemas.microsoft.com/office/drawing/2014/main" id="{66A274D3-AEA2-964D-908B-3C050E5C5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92438" y="144285"/>
              <a:ext cx="1270000" cy="393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E3B975-E49A-EA4C-B9CA-F794DE37A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56921" y="92311"/>
              <a:ext cx="2204300" cy="551075"/>
            </a:xfrm>
            <a:prstGeom prst="rect">
              <a:avLst/>
            </a:prstGeom>
          </p:spPr>
        </p:pic>
      </p:grpSp>
      <p:sp>
        <p:nvSpPr>
          <p:cNvPr id="7" name="Title 4">
            <a:extLst>
              <a:ext uri="{FF2B5EF4-FFF2-40B4-BE49-F238E27FC236}">
                <a16:creationId xmlns:a16="http://schemas.microsoft.com/office/drawing/2014/main" id="{50DB6FD1-5FC0-A84C-AE8A-BB520BF4D2D3}"/>
              </a:ext>
            </a:extLst>
          </p:cNvPr>
          <p:cNvSpPr txBox="1">
            <a:spLocks/>
          </p:cNvSpPr>
          <p:nvPr userDrawn="1"/>
        </p:nvSpPr>
        <p:spPr>
          <a:xfrm>
            <a:off x="495302" y="6438902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algn="r"/>
            <a:r>
              <a:rPr lang="en-US" sz="650">
                <a:solidFill>
                  <a:schemeClr val="bg2">
                    <a:lumMod val="50000"/>
                  </a:schemeClr>
                </a:solidFill>
                <a:latin typeface="+mn-l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3C5426-342B-294C-A6F0-6DFD14061466}"/>
              </a:ext>
            </a:extLst>
          </p:cNvPr>
          <p:cNvCxnSpPr>
            <a:cxnSpLocks/>
          </p:cNvCxnSpPr>
          <p:nvPr userDrawn="1"/>
        </p:nvCxnSpPr>
        <p:spPr>
          <a:xfrm>
            <a:off x="2888833" y="6493397"/>
            <a:ext cx="6200682" cy="80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CA8CCC7-A5A0-46FE-8F4E-E4D8B9188625}"/>
              </a:ext>
            </a:extLst>
          </p:cNvPr>
          <p:cNvSpPr/>
          <p:nvPr userDrawn="1"/>
        </p:nvSpPr>
        <p:spPr>
          <a:xfrm>
            <a:off x="285750" y="495301"/>
            <a:ext cx="45721" cy="5303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9581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2" userDrawn="1">
          <p15:clr>
            <a:srgbClr val="FBAE40"/>
          </p15:clr>
        </p15:guide>
        <p15:guide id="2" pos="313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orient="horz" pos="4008" userDrawn="1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93780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5165B56-550E-3248-B9C4-5785C3D214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713" y="229486"/>
            <a:ext cx="11722100" cy="638086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B29A5C9-33F7-7B45-AE70-A3802E6EB857}"/>
              </a:ext>
            </a:extLst>
          </p:cNvPr>
          <p:cNvSpPr txBox="1">
            <a:spLocks/>
          </p:cNvSpPr>
          <p:nvPr userDrawn="1"/>
        </p:nvSpPr>
        <p:spPr>
          <a:xfrm>
            <a:off x="495302" y="6438902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algn="r"/>
            <a:r>
              <a:rPr lang="en-US" sz="65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69C2A8-3EE9-7247-8CE6-058E5E469B1E}"/>
              </a:ext>
            </a:extLst>
          </p:cNvPr>
          <p:cNvGrpSpPr/>
          <p:nvPr userDrawn="1"/>
        </p:nvGrpSpPr>
        <p:grpSpPr>
          <a:xfrm>
            <a:off x="9379140" y="390640"/>
            <a:ext cx="2317561" cy="270232"/>
            <a:chOff x="8697305" y="6312547"/>
            <a:chExt cx="3101981" cy="361699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AB38EFA-BC5A-544F-9655-C4B5F1309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97305" y="6375268"/>
              <a:ext cx="1602430" cy="23625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81FD78B-69C8-EA48-9386-FACF42E54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44210" y="6312547"/>
              <a:ext cx="1255076" cy="3616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18312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562E1-A428-1348-AD52-6BB02B308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5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291929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5165B56-550E-3248-B9C4-5785C3D214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713" y="229486"/>
            <a:ext cx="11722100" cy="638086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EDC7E-61B2-AA44-8650-8792481F3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669196"/>
          </a:xfrm>
          <a:prstGeom prst="rect">
            <a:avLst/>
          </a:prstGeom>
        </p:spPr>
        <p:txBody>
          <a:bodyPr/>
          <a:lstStyle>
            <a:lvl1pPr>
              <a:defRPr sz="26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71D9C65-038F-F046-AC30-FFDB04953F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214440"/>
            <a:ext cx="10515600" cy="5051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B29A5C9-33F7-7B45-AE70-A3802E6EB857}"/>
              </a:ext>
            </a:extLst>
          </p:cNvPr>
          <p:cNvSpPr txBox="1">
            <a:spLocks/>
          </p:cNvSpPr>
          <p:nvPr userDrawn="1"/>
        </p:nvSpPr>
        <p:spPr>
          <a:xfrm>
            <a:off x="495302" y="6438902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algn="r"/>
            <a:r>
              <a:rPr lang="en-US" sz="65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charset="0"/>
              </a:rPr>
              <a:t>© 2021 Copyright Genpact. All Rights Reserved.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69C2A8-3EE9-7247-8CE6-058E5E469B1E}"/>
              </a:ext>
            </a:extLst>
          </p:cNvPr>
          <p:cNvGrpSpPr/>
          <p:nvPr userDrawn="1"/>
        </p:nvGrpSpPr>
        <p:grpSpPr>
          <a:xfrm>
            <a:off x="9379140" y="390640"/>
            <a:ext cx="2317561" cy="270232"/>
            <a:chOff x="8697305" y="6312547"/>
            <a:chExt cx="3101981" cy="361699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AB38EFA-BC5A-544F-9655-C4B5F1309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97305" y="6375268"/>
              <a:ext cx="1602430" cy="23625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81FD78B-69C8-EA48-9386-FACF42E54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44210" y="6312547"/>
              <a:ext cx="1255076" cy="3616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044890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inter slide (1 li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71715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2438" b="0" i="0">
                <a:solidFill>
                  <a:schemeClr val="tx2"/>
                </a:solidFill>
                <a:latin typeface="Microsoft GothicNeo Light" panose="02000300000000000000" pitchFamily="2" charset="-127"/>
                <a:ea typeface="Microsoft GothicNeo Light" panose="02000300000000000000" pitchFamily="2" charset="-127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05C1CF-AA59-4CE4-A8C4-01F475126195}"/>
              </a:ext>
            </a:extLst>
          </p:cNvPr>
          <p:cNvSpPr/>
          <p:nvPr userDrawn="1"/>
        </p:nvSpPr>
        <p:spPr>
          <a:xfrm>
            <a:off x="285750" y="560616"/>
            <a:ext cx="45721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4829A8-B01C-0648-97BC-F8B5B72AE200}"/>
              </a:ext>
            </a:extLst>
          </p:cNvPr>
          <p:cNvGrpSpPr/>
          <p:nvPr userDrawn="1"/>
        </p:nvGrpSpPr>
        <p:grpSpPr>
          <a:xfrm>
            <a:off x="495300" y="6493399"/>
            <a:ext cx="11246644" cy="258835"/>
            <a:chOff x="495300" y="6493397"/>
            <a:chExt cx="11246644" cy="258835"/>
          </a:xfrm>
        </p:grpSpPr>
        <p:sp>
          <p:nvSpPr>
            <p:cNvPr id="11" name="Title 4">
              <a:extLst>
                <a:ext uri="{FF2B5EF4-FFF2-40B4-BE49-F238E27FC236}">
                  <a16:creationId xmlns:a16="http://schemas.microsoft.com/office/drawing/2014/main" id="{13C1A603-85BA-C146-8A0E-D46CECDDA87E}"/>
                </a:ext>
              </a:extLst>
            </p:cNvPr>
            <p:cNvSpPr txBox="1">
              <a:spLocks/>
            </p:cNvSpPr>
            <p:nvPr/>
          </p:nvSpPr>
          <p:spPr>
            <a:xfrm>
              <a:off x="495300" y="6546919"/>
              <a:ext cx="2319251" cy="151791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kern="1200">
                  <a:solidFill>
                    <a:srgbClr val="053061"/>
                  </a:solidFill>
                  <a:latin typeface="Georgia" charset="0"/>
                  <a:ea typeface="Georgia" charset="0"/>
                  <a:cs typeface="Georgia" charset="0"/>
                </a:defRPr>
              </a:lvl1pPr>
            </a:lstStyle>
            <a:p>
              <a:pPr marL="0" marR="0" lvl="0" indent="0" algn="r" defTabSz="742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5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 Light"/>
                  <a:ea typeface="Cambria" panose="02040503050406030204" pitchFamily="18" charset="0"/>
                  <a:cs typeface="Calibri" charset="0"/>
                </a:rPr>
                <a:t>© 2020 Copyright Genpact. All Rights Reserved.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FE59F52-7252-5C4F-9C95-6AD59AA96F37}"/>
                </a:ext>
              </a:extLst>
            </p:cNvPr>
            <p:cNvCxnSpPr>
              <a:cxnSpLocks/>
            </p:cNvCxnSpPr>
            <p:nvPr/>
          </p:nvCxnSpPr>
          <p:spPr>
            <a:xfrm>
              <a:off x="2888833" y="6618774"/>
              <a:ext cx="64837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2A0D1AF-801A-F241-B4D8-5DABE63DA7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53512" y="6493397"/>
              <a:ext cx="888432" cy="25883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9F24754-7AE7-F543-9650-E327E41F9705}"/>
                </a:ext>
              </a:extLst>
            </p:cNvPr>
            <p:cNvCxnSpPr/>
            <p:nvPr userDrawn="1"/>
          </p:nvCxnSpPr>
          <p:spPr>
            <a:xfrm>
              <a:off x="10784366" y="6493397"/>
              <a:ext cx="0" cy="2588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C779187C-AC73-1543-B524-C386B9F67E65}"/>
                </a:ext>
              </a:extLst>
            </p:cNvPr>
            <p:cNvSpPr/>
            <p:nvPr userDrawn="1"/>
          </p:nvSpPr>
          <p:spPr>
            <a:xfrm>
              <a:off x="9467849" y="6543762"/>
              <a:ext cx="1247371" cy="182154"/>
            </a:xfrm>
            <a:custGeom>
              <a:avLst/>
              <a:gdLst>
                <a:gd name="connsiteX0" fmla="*/ 1471175 w 1793053"/>
                <a:gd name="connsiteY0" fmla="*/ 0 h 261840"/>
                <a:gd name="connsiteX1" fmla="*/ 1471175 w 1793053"/>
                <a:gd name="connsiteY1" fmla="*/ 183973 h 261840"/>
                <a:gd name="connsiteX2" fmla="*/ 1480823 w 1793053"/>
                <a:gd name="connsiteY2" fmla="*/ 201717 h 261840"/>
                <a:gd name="connsiteX3" fmla="*/ 1504173 w 1793053"/>
                <a:gd name="connsiteY3" fmla="*/ 207009 h 261840"/>
                <a:gd name="connsiteX4" fmla="*/ 1519428 w 1793053"/>
                <a:gd name="connsiteY4" fmla="*/ 204830 h 261840"/>
                <a:gd name="connsiteX5" fmla="*/ 1519428 w 1793053"/>
                <a:gd name="connsiteY5" fmla="*/ 188331 h 261840"/>
                <a:gd name="connsiteX6" fmla="*/ 1511954 w 1793053"/>
                <a:gd name="connsiteY6" fmla="*/ 188643 h 261840"/>
                <a:gd name="connsiteX7" fmla="*/ 1494211 w 1793053"/>
                <a:gd name="connsiteY7" fmla="*/ 175880 h 261840"/>
                <a:gd name="connsiteX8" fmla="*/ 1494211 w 1793053"/>
                <a:gd name="connsiteY8" fmla="*/ 0 h 261840"/>
                <a:gd name="connsiteX9" fmla="*/ 1471175 w 1793053"/>
                <a:gd name="connsiteY9" fmla="*/ 0 h 261840"/>
                <a:gd name="connsiteX10" fmla="*/ 984626 w 1793053"/>
                <a:gd name="connsiteY10" fmla="*/ 1868 h 261840"/>
                <a:gd name="connsiteX11" fmla="*/ 940420 w 1793053"/>
                <a:gd name="connsiteY11" fmla="*/ 17121 h 261840"/>
                <a:gd name="connsiteX12" fmla="*/ 923610 w 1793053"/>
                <a:gd name="connsiteY12" fmla="*/ 54165 h 261840"/>
                <a:gd name="connsiteX13" fmla="*/ 943220 w 1793053"/>
                <a:gd name="connsiteY13" fmla="*/ 91831 h 261840"/>
                <a:gd name="connsiteX14" fmla="*/ 985246 w 1793053"/>
                <a:gd name="connsiteY14" fmla="*/ 111131 h 261840"/>
                <a:gd name="connsiteX15" fmla="*/ 1035366 w 1793053"/>
                <a:gd name="connsiteY15" fmla="*/ 152222 h 261840"/>
                <a:gd name="connsiteX16" fmla="*/ 1025092 w 1793053"/>
                <a:gd name="connsiteY16" fmla="*/ 177747 h 261840"/>
                <a:gd name="connsiteX17" fmla="*/ 993027 w 1793053"/>
                <a:gd name="connsiteY17" fmla="*/ 187709 h 261840"/>
                <a:gd name="connsiteX18" fmla="*/ 940420 w 1793053"/>
                <a:gd name="connsiteY18" fmla="*/ 147552 h 261840"/>
                <a:gd name="connsiteX19" fmla="*/ 918317 w 1793053"/>
                <a:gd name="connsiteY19" fmla="*/ 153467 h 261840"/>
                <a:gd name="connsiteX20" fmla="*/ 942907 w 1793053"/>
                <a:gd name="connsiteY20" fmla="*/ 190199 h 261840"/>
                <a:gd name="connsiteX21" fmla="*/ 991781 w 1793053"/>
                <a:gd name="connsiteY21" fmla="*/ 207320 h 261840"/>
                <a:gd name="connsiteX22" fmla="*/ 1045328 w 1793053"/>
                <a:gd name="connsiteY22" fmla="*/ 188954 h 261840"/>
                <a:gd name="connsiteX23" fmla="*/ 1060270 w 1793053"/>
                <a:gd name="connsiteY23" fmla="*/ 148486 h 261840"/>
                <a:gd name="connsiteX24" fmla="*/ 1039413 w 1793053"/>
                <a:gd name="connsiteY24" fmla="*/ 109575 h 261840"/>
                <a:gd name="connsiteX25" fmla="*/ 996141 w 1793053"/>
                <a:gd name="connsiteY25" fmla="*/ 89963 h 261840"/>
                <a:gd name="connsiteX26" fmla="*/ 947580 w 1793053"/>
                <a:gd name="connsiteY26" fmla="*/ 52297 h 261840"/>
                <a:gd name="connsiteX27" fmla="*/ 957229 w 1793053"/>
                <a:gd name="connsiteY27" fmla="*/ 29573 h 261840"/>
                <a:gd name="connsiteX28" fmla="*/ 983999 w 1793053"/>
                <a:gd name="connsiteY28" fmla="*/ 21479 h 261840"/>
                <a:gd name="connsiteX29" fmla="*/ 1015130 w 1793053"/>
                <a:gd name="connsiteY29" fmla="*/ 31440 h 261840"/>
                <a:gd name="connsiteX30" fmla="*/ 1030693 w 1793053"/>
                <a:gd name="connsiteY30" fmla="*/ 56344 h 261840"/>
                <a:gd name="connsiteX31" fmla="*/ 1052175 w 1793053"/>
                <a:gd name="connsiteY31" fmla="*/ 53542 h 261840"/>
                <a:gd name="connsiteX32" fmla="*/ 984626 w 1793053"/>
                <a:gd name="connsiteY32" fmla="*/ 1868 h 261840"/>
                <a:gd name="connsiteX33" fmla="*/ 0 w 1793053"/>
                <a:gd name="connsiteY33" fmla="*/ 4669 h 261840"/>
                <a:gd name="connsiteX34" fmla="*/ 0 w 1793053"/>
                <a:gd name="connsiteY34" fmla="*/ 204519 h 261840"/>
                <a:gd name="connsiteX35" fmla="*/ 23036 w 1793053"/>
                <a:gd name="connsiteY35" fmla="*/ 204519 h 261840"/>
                <a:gd name="connsiteX36" fmla="*/ 23036 w 1793053"/>
                <a:gd name="connsiteY36" fmla="*/ 21790 h 261840"/>
                <a:gd name="connsiteX37" fmla="*/ 23659 w 1793053"/>
                <a:gd name="connsiteY37" fmla="*/ 22413 h 261840"/>
                <a:gd name="connsiteX38" fmla="*/ 78446 w 1793053"/>
                <a:gd name="connsiteY38" fmla="*/ 204519 h 261840"/>
                <a:gd name="connsiteX39" fmla="*/ 96190 w 1793053"/>
                <a:gd name="connsiteY39" fmla="*/ 204519 h 261840"/>
                <a:gd name="connsiteX40" fmla="*/ 151289 w 1793053"/>
                <a:gd name="connsiteY40" fmla="*/ 22413 h 261840"/>
                <a:gd name="connsiteX41" fmla="*/ 151600 w 1793053"/>
                <a:gd name="connsiteY41" fmla="*/ 21790 h 261840"/>
                <a:gd name="connsiteX42" fmla="*/ 151600 w 1793053"/>
                <a:gd name="connsiteY42" fmla="*/ 204519 h 261840"/>
                <a:gd name="connsiteX43" fmla="*/ 174636 w 1793053"/>
                <a:gd name="connsiteY43" fmla="*/ 204519 h 261840"/>
                <a:gd name="connsiteX44" fmla="*/ 174636 w 1793053"/>
                <a:gd name="connsiteY44" fmla="*/ 4669 h 261840"/>
                <a:gd name="connsiteX45" fmla="*/ 136347 w 1793053"/>
                <a:gd name="connsiteY45" fmla="*/ 4669 h 261840"/>
                <a:gd name="connsiteX46" fmla="*/ 87474 w 1793053"/>
                <a:gd name="connsiteY46" fmla="*/ 165296 h 261840"/>
                <a:gd name="connsiteX47" fmla="*/ 87474 w 1793053"/>
                <a:gd name="connsiteY47" fmla="*/ 165918 h 261840"/>
                <a:gd name="connsiteX48" fmla="*/ 87162 w 1793053"/>
                <a:gd name="connsiteY48" fmla="*/ 165296 h 261840"/>
                <a:gd name="connsiteX49" fmla="*/ 38289 w 1793053"/>
                <a:gd name="connsiteY49" fmla="*/ 4669 h 261840"/>
                <a:gd name="connsiteX50" fmla="*/ 0 w 1793053"/>
                <a:gd name="connsiteY50" fmla="*/ 4669 h 261840"/>
                <a:gd name="connsiteX51" fmla="*/ 1096689 w 1793053"/>
                <a:gd name="connsiteY51" fmla="*/ 8716 h 261840"/>
                <a:gd name="connsiteX52" fmla="*/ 1096689 w 1793053"/>
                <a:gd name="connsiteY52" fmla="*/ 56655 h 261840"/>
                <a:gd name="connsiteX53" fmla="*/ 1074586 w 1793053"/>
                <a:gd name="connsiteY53" fmla="*/ 56655 h 261840"/>
                <a:gd name="connsiteX54" fmla="*/ 1074586 w 1793053"/>
                <a:gd name="connsiteY54" fmla="*/ 75021 h 261840"/>
                <a:gd name="connsiteX55" fmla="*/ 1096689 w 1793053"/>
                <a:gd name="connsiteY55" fmla="*/ 75021 h 261840"/>
                <a:gd name="connsiteX56" fmla="*/ 1096689 w 1793053"/>
                <a:gd name="connsiteY56" fmla="*/ 183973 h 261840"/>
                <a:gd name="connsiteX57" fmla="*/ 1105716 w 1793053"/>
                <a:gd name="connsiteY57" fmla="*/ 201717 h 261840"/>
                <a:gd name="connsiteX58" fmla="*/ 1129066 w 1793053"/>
                <a:gd name="connsiteY58" fmla="*/ 207009 h 261840"/>
                <a:gd name="connsiteX59" fmla="*/ 1144629 w 1793053"/>
                <a:gd name="connsiteY59" fmla="*/ 204830 h 261840"/>
                <a:gd name="connsiteX60" fmla="*/ 1144629 w 1793053"/>
                <a:gd name="connsiteY60" fmla="*/ 188331 h 261840"/>
                <a:gd name="connsiteX61" fmla="*/ 1136847 w 1793053"/>
                <a:gd name="connsiteY61" fmla="*/ 188643 h 261840"/>
                <a:gd name="connsiteX62" fmla="*/ 1119725 w 1793053"/>
                <a:gd name="connsiteY62" fmla="*/ 175880 h 261840"/>
                <a:gd name="connsiteX63" fmla="*/ 1119725 w 1793053"/>
                <a:gd name="connsiteY63" fmla="*/ 75021 h 261840"/>
                <a:gd name="connsiteX64" fmla="*/ 1144629 w 1793053"/>
                <a:gd name="connsiteY64" fmla="*/ 75021 h 261840"/>
                <a:gd name="connsiteX65" fmla="*/ 1144629 w 1793053"/>
                <a:gd name="connsiteY65" fmla="*/ 56655 h 261840"/>
                <a:gd name="connsiteX66" fmla="*/ 1119725 w 1793053"/>
                <a:gd name="connsiteY66" fmla="*/ 56655 h 261840"/>
                <a:gd name="connsiteX67" fmla="*/ 1119725 w 1793053"/>
                <a:gd name="connsiteY67" fmla="*/ 8716 h 261840"/>
                <a:gd name="connsiteX68" fmla="*/ 1096689 w 1793053"/>
                <a:gd name="connsiteY68" fmla="*/ 8716 h 261840"/>
                <a:gd name="connsiteX69" fmla="*/ 268024 w 1793053"/>
                <a:gd name="connsiteY69" fmla="*/ 53853 h 261840"/>
                <a:gd name="connsiteX70" fmla="*/ 220707 w 1793053"/>
                <a:gd name="connsiteY70" fmla="*/ 76266 h 261840"/>
                <a:gd name="connsiteX71" fmla="*/ 204209 w 1793053"/>
                <a:gd name="connsiteY71" fmla="*/ 130431 h 261840"/>
                <a:gd name="connsiteX72" fmla="*/ 220707 w 1793053"/>
                <a:gd name="connsiteY72" fmla="*/ 184596 h 261840"/>
                <a:gd name="connsiteX73" fmla="*/ 268024 w 1793053"/>
                <a:gd name="connsiteY73" fmla="*/ 207009 h 261840"/>
                <a:gd name="connsiteX74" fmla="*/ 315341 w 1793053"/>
                <a:gd name="connsiteY74" fmla="*/ 184596 h 261840"/>
                <a:gd name="connsiteX75" fmla="*/ 331840 w 1793053"/>
                <a:gd name="connsiteY75" fmla="*/ 130431 h 261840"/>
                <a:gd name="connsiteX76" fmla="*/ 315341 w 1793053"/>
                <a:gd name="connsiteY76" fmla="*/ 76266 h 261840"/>
                <a:gd name="connsiteX77" fmla="*/ 268024 w 1793053"/>
                <a:gd name="connsiteY77" fmla="*/ 53853 h 261840"/>
                <a:gd name="connsiteX78" fmla="*/ 1596939 w 1793053"/>
                <a:gd name="connsiteY78" fmla="*/ 54165 h 261840"/>
                <a:gd name="connsiteX79" fmla="*/ 1570168 w 1793053"/>
                <a:gd name="connsiteY79" fmla="*/ 59457 h 261840"/>
                <a:gd name="connsiteX80" fmla="*/ 1550553 w 1793053"/>
                <a:gd name="connsiteY80" fmla="*/ 74710 h 261840"/>
                <a:gd name="connsiteX81" fmla="*/ 1534057 w 1793053"/>
                <a:gd name="connsiteY81" fmla="*/ 130742 h 261840"/>
                <a:gd name="connsiteX82" fmla="*/ 1555226 w 1793053"/>
                <a:gd name="connsiteY82" fmla="*/ 190199 h 261840"/>
                <a:gd name="connsiteX83" fmla="*/ 1600673 w 1793053"/>
                <a:gd name="connsiteY83" fmla="*/ 207009 h 261840"/>
                <a:gd name="connsiteX84" fmla="*/ 1656708 w 1793053"/>
                <a:gd name="connsiteY84" fmla="*/ 172767 h 261840"/>
                <a:gd name="connsiteX85" fmla="*/ 1638339 w 1793053"/>
                <a:gd name="connsiteY85" fmla="*/ 163739 h 261840"/>
                <a:gd name="connsiteX86" fmla="*/ 1600673 w 1793053"/>
                <a:gd name="connsiteY86" fmla="*/ 188954 h 261840"/>
                <a:gd name="connsiteX87" fmla="*/ 1569235 w 1793053"/>
                <a:gd name="connsiteY87" fmla="*/ 173701 h 261840"/>
                <a:gd name="connsiteX88" fmla="*/ 1557714 w 1793053"/>
                <a:gd name="connsiteY88" fmla="*/ 135100 h 261840"/>
                <a:gd name="connsiteX89" fmla="*/ 1658575 w 1793053"/>
                <a:gd name="connsiteY89" fmla="*/ 135100 h 261840"/>
                <a:gd name="connsiteX90" fmla="*/ 1658575 w 1793053"/>
                <a:gd name="connsiteY90" fmla="*/ 121092 h 261840"/>
                <a:gd name="connsiteX91" fmla="*/ 1640206 w 1793053"/>
                <a:gd name="connsiteY91" fmla="*/ 67861 h 261840"/>
                <a:gd name="connsiteX92" fmla="*/ 1596939 w 1793053"/>
                <a:gd name="connsiteY92" fmla="*/ 54165 h 261840"/>
                <a:gd name="connsiteX93" fmla="*/ 503985 w 1793053"/>
                <a:gd name="connsiteY93" fmla="*/ 54476 h 261840"/>
                <a:gd name="connsiteX94" fmla="*/ 441104 w 1793053"/>
                <a:gd name="connsiteY94" fmla="*/ 130742 h 261840"/>
                <a:gd name="connsiteX95" fmla="*/ 502738 w 1793053"/>
                <a:gd name="connsiteY95" fmla="*/ 207009 h 261840"/>
                <a:gd name="connsiteX96" fmla="*/ 539470 w 1793053"/>
                <a:gd name="connsiteY96" fmla="*/ 187397 h 261840"/>
                <a:gd name="connsiteX97" fmla="*/ 540717 w 1793053"/>
                <a:gd name="connsiteY97" fmla="*/ 186775 h 261840"/>
                <a:gd name="connsiteX98" fmla="*/ 540717 w 1793053"/>
                <a:gd name="connsiteY98" fmla="*/ 214791 h 261840"/>
                <a:gd name="connsiteX99" fmla="*/ 505544 w 1793053"/>
                <a:gd name="connsiteY99" fmla="*/ 246543 h 261840"/>
                <a:gd name="connsiteX100" fmla="*/ 459471 w 1793053"/>
                <a:gd name="connsiteY100" fmla="*/ 237204 h 261840"/>
                <a:gd name="connsiteX101" fmla="*/ 459471 w 1793053"/>
                <a:gd name="connsiteY101" fmla="*/ 257127 h 261840"/>
                <a:gd name="connsiteX102" fmla="*/ 502738 w 1793053"/>
                <a:gd name="connsiteY102" fmla="*/ 264598 h 261840"/>
                <a:gd name="connsiteX103" fmla="*/ 563133 w 1793053"/>
                <a:gd name="connsiteY103" fmla="*/ 209500 h 261840"/>
                <a:gd name="connsiteX104" fmla="*/ 563133 w 1793053"/>
                <a:gd name="connsiteY104" fmla="*/ 57278 h 261840"/>
                <a:gd name="connsiteX105" fmla="*/ 546010 w 1793053"/>
                <a:gd name="connsiteY105" fmla="*/ 57278 h 261840"/>
                <a:gd name="connsiteX106" fmla="*/ 541030 w 1793053"/>
                <a:gd name="connsiteY106" fmla="*/ 72842 h 261840"/>
                <a:gd name="connsiteX107" fmla="*/ 503985 w 1793053"/>
                <a:gd name="connsiteY107" fmla="*/ 54476 h 261840"/>
                <a:gd name="connsiteX108" fmla="*/ 652785 w 1793053"/>
                <a:gd name="connsiteY108" fmla="*/ 54476 h 261840"/>
                <a:gd name="connsiteX109" fmla="*/ 597998 w 1793053"/>
                <a:gd name="connsiteY109" fmla="*/ 86228 h 261840"/>
                <a:gd name="connsiteX110" fmla="*/ 616361 w 1793053"/>
                <a:gd name="connsiteY110" fmla="*/ 95878 h 261840"/>
                <a:gd name="connsiteX111" fmla="*/ 653093 w 1793053"/>
                <a:gd name="connsiteY111" fmla="*/ 72842 h 261840"/>
                <a:gd name="connsiteX112" fmla="*/ 682670 w 1793053"/>
                <a:gd name="connsiteY112" fmla="*/ 98679 h 261840"/>
                <a:gd name="connsiteX113" fmla="*/ 682670 w 1793053"/>
                <a:gd name="connsiteY113" fmla="*/ 103971 h 261840"/>
                <a:gd name="connsiteX114" fmla="*/ 682357 w 1793053"/>
                <a:gd name="connsiteY114" fmla="*/ 106150 h 261840"/>
                <a:gd name="connsiteX115" fmla="*/ 674575 w 1793053"/>
                <a:gd name="connsiteY115" fmla="*/ 108329 h 261840"/>
                <a:gd name="connsiteX116" fmla="*/ 615427 w 1793053"/>
                <a:gd name="connsiteY116" fmla="*/ 124517 h 261840"/>
                <a:gd name="connsiteX117" fmla="*/ 591770 w 1793053"/>
                <a:gd name="connsiteY117" fmla="*/ 164984 h 261840"/>
                <a:gd name="connsiteX118" fmla="*/ 606092 w 1793053"/>
                <a:gd name="connsiteY118" fmla="*/ 196425 h 261840"/>
                <a:gd name="connsiteX119" fmla="*/ 635350 w 1793053"/>
                <a:gd name="connsiteY119" fmla="*/ 207631 h 261840"/>
                <a:gd name="connsiteX120" fmla="*/ 683290 w 1793053"/>
                <a:gd name="connsiteY120" fmla="*/ 186464 h 261840"/>
                <a:gd name="connsiteX121" fmla="*/ 693251 w 1793053"/>
                <a:gd name="connsiteY121" fmla="*/ 202651 h 261840"/>
                <a:gd name="connsiteX122" fmla="*/ 713487 w 1793053"/>
                <a:gd name="connsiteY122" fmla="*/ 204207 h 261840"/>
                <a:gd name="connsiteX123" fmla="*/ 713487 w 1793053"/>
                <a:gd name="connsiteY123" fmla="*/ 188643 h 261840"/>
                <a:gd name="connsiteX124" fmla="*/ 705080 w 1793053"/>
                <a:gd name="connsiteY124" fmla="*/ 179615 h 261840"/>
                <a:gd name="connsiteX125" fmla="*/ 705080 w 1793053"/>
                <a:gd name="connsiteY125" fmla="*/ 108329 h 261840"/>
                <a:gd name="connsiteX126" fmla="*/ 705080 w 1793053"/>
                <a:gd name="connsiteY126" fmla="*/ 98991 h 261840"/>
                <a:gd name="connsiteX127" fmla="*/ 688271 w 1793053"/>
                <a:gd name="connsiteY127" fmla="*/ 64437 h 261840"/>
                <a:gd name="connsiteX128" fmla="*/ 652785 w 1793053"/>
                <a:gd name="connsiteY128" fmla="*/ 54476 h 261840"/>
                <a:gd name="connsiteX129" fmla="*/ 811234 w 1793053"/>
                <a:gd name="connsiteY129" fmla="*/ 54476 h 261840"/>
                <a:gd name="connsiteX130" fmla="*/ 767962 w 1793053"/>
                <a:gd name="connsiteY130" fmla="*/ 76889 h 261840"/>
                <a:gd name="connsiteX131" fmla="*/ 767962 w 1793053"/>
                <a:gd name="connsiteY131" fmla="*/ 57278 h 261840"/>
                <a:gd name="connsiteX132" fmla="*/ 744926 w 1793053"/>
                <a:gd name="connsiteY132" fmla="*/ 57278 h 261840"/>
                <a:gd name="connsiteX133" fmla="*/ 744926 w 1793053"/>
                <a:gd name="connsiteY133" fmla="*/ 204830 h 261840"/>
                <a:gd name="connsiteX134" fmla="*/ 767962 w 1793053"/>
                <a:gd name="connsiteY134" fmla="*/ 204830 h 261840"/>
                <a:gd name="connsiteX135" fmla="*/ 767962 w 1793053"/>
                <a:gd name="connsiteY135" fmla="*/ 95255 h 261840"/>
                <a:gd name="connsiteX136" fmla="*/ 809367 w 1793053"/>
                <a:gd name="connsiteY136" fmla="*/ 72842 h 261840"/>
                <a:gd name="connsiteX137" fmla="*/ 832398 w 1793053"/>
                <a:gd name="connsiteY137" fmla="*/ 98368 h 261840"/>
                <a:gd name="connsiteX138" fmla="*/ 832398 w 1793053"/>
                <a:gd name="connsiteY138" fmla="*/ 204830 h 261840"/>
                <a:gd name="connsiteX139" fmla="*/ 855435 w 1793053"/>
                <a:gd name="connsiteY139" fmla="*/ 204830 h 261840"/>
                <a:gd name="connsiteX140" fmla="*/ 855435 w 1793053"/>
                <a:gd name="connsiteY140" fmla="*/ 97745 h 261840"/>
                <a:gd name="connsiteX141" fmla="*/ 811234 w 1793053"/>
                <a:gd name="connsiteY141" fmla="*/ 54476 h 261840"/>
                <a:gd name="connsiteX142" fmla="*/ 1228054 w 1793053"/>
                <a:gd name="connsiteY142" fmla="*/ 54476 h 261840"/>
                <a:gd name="connsiteX143" fmla="*/ 1173266 w 1793053"/>
                <a:gd name="connsiteY143" fmla="*/ 86228 h 261840"/>
                <a:gd name="connsiteX144" fmla="*/ 1191635 w 1793053"/>
                <a:gd name="connsiteY144" fmla="*/ 95878 h 261840"/>
                <a:gd name="connsiteX145" fmla="*/ 1228367 w 1793053"/>
                <a:gd name="connsiteY145" fmla="*/ 72842 h 261840"/>
                <a:gd name="connsiteX146" fmla="*/ 1257938 w 1793053"/>
                <a:gd name="connsiteY146" fmla="*/ 98679 h 261840"/>
                <a:gd name="connsiteX147" fmla="*/ 1257938 w 1793053"/>
                <a:gd name="connsiteY147" fmla="*/ 103971 h 261840"/>
                <a:gd name="connsiteX148" fmla="*/ 1257318 w 1793053"/>
                <a:gd name="connsiteY148" fmla="*/ 106150 h 261840"/>
                <a:gd name="connsiteX149" fmla="*/ 1249844 w 1793053"/>
                <a:gd name="connsiteY149" fmla="*/ 108329 h 261840"/>
                <a:gd name="connsiteX150" fmla="*/ 1190701 w 1793053"/>
                <a:gd name="connsiteY150" fmla="*/ 124517 h 261840"/>
                <a:gd name="connsiteX151" fmla="*/ 1167039 w 1793053"/>
                <a:gd name="connsiteY151" fmla="*/ 164984 h 261840"/>
                <a:gd name="connsiteX152" fmla="*/ 1181361 w 1793053"/>
                <a:gd name="connsiteY152" fmla="*/ 196425 h 261840"/>
                <a:gd name="connsiteX153" fmla="*/ 1210624 w 1793053"/>
                <a:gd name="connsiteY153" fmla="*/ 207631 h 261840"/>
                <a:gd name="connsiteX154" fmla="*/ 1258564 w 1793053"/>
                <a:gd name="connsiteY154" fmla="*/ 186464 h 261840"/>
                <a:gd name="connsiteX155" fmla="*/ 1268526 w 1793053"/>
                <a:gd name="connsiteY155" fmla="*/ 202651 h 261840"/>
                <a:gd name="connsiteX156" fmla="*/ 1288756 w 1793053"/>
                <a:gd name="connsiteY156" fmla="*/ 204207 h 261840"/>
                <a:gd name="connsiteX157" fmla="*/ 1288756 w 1793053"/>
                <a:gd name="connsiteY157" fmla="*/ 188643 h 261840"/>
                <a:gd name="connsiteX158" fmla="*/ 1280354 w 1793053"/>
                <a:gd name="connsiteY158" fmla="*/ 179615 h 261840"/>
                <a:gd name="connsiteX159" fmla="*/ 1280354 w 1793053"/>
                <a:gd name="connsiteY159" fmla="*/ 108329 h 261840"/>
                <a:gd name="connsiteX160" fmla="*/ 1280354 w 1793053"/>
                <a:gd name="connsiteY160" fmla="*/ 98991 h 261840"/>
                <a:gd name="connsiteX161" fmla="*/ 1263232 w 1793053"/>
                <a:gd name="connsiteY161" fmla="*/ 64437 h 261840"/>
                <a:gd name="connsiteX162" fmla="*/ 1228054 w 1793053"/>
                <a:gd name="connsiteY162" fmla="*/ 54476 h 261840"/>
                <a:gd name="connsiteX163" fmla="*/ 1386503 w 1793053"/>
                <a:gd name="connsiteY163" fmla="*/ 54476 h 261840"/>
                <a:gd name="connsiteX164" fmla="*/ 1343236 w 1793053"/>
                <a:gd name="connsiteY164" fmla="*/ 76889 h 261840"/>
                <a:gd name="connsiteX165" fmla="*/ 1343236 w 1793053"/>
                <a:gd name="connsiteY165" fmla="*/ 57278 h 261840"/>
                <a:gd name="connsiteX166" fmla="*/ 1320200 w 1793053"/>
                <a:gd name="connsiteY166" fmla="*/ 57278 h 261840"/>
                <a:gd name="connsiteX167" fmla="*/ 1320200 w 1793053"/>
                <a:gd name="connsiteY167" fmla="*/ 204830 h 261840"/>
                <a:gd name="connsiteX168" fmla="*/ 1343236 w 1793053"/>
                <a:gd name="connsiteY168" fmla="*/ 204830 h 261840"/>
                <a:gd name="connsiteX169" fmla="*/ 1343236 w 1793053"/>
                <a:gd name="connsiteY169" fmla="*/ 95255 h 261840"/>
                <a:gd name="connsiteX170" fmla="*/ 1384636 w 1793053"/>
                <a:gd name="connsiteY170" fmla="*/ 72842 h 261840"/>
                <a:gd name="connsiteX171" fmla="*/ 1407672 w 1793053"/>
                <a:gd name="connsiteY171" fmla="*/ 98368 h 261840"/>
                <a:gd name="connsiteX172" fmla="*/ 1407672 w 1793053"/>
                <a:gd name="connsiteY172" fmla="*/ 204830 h 261840"/>
                <a:gd name="connsiteX173" fmla="*/ 1430709 w 1793053"/>
                <a:gd name="connsiteY173" fmla="*/ 204830 h 261840"/>
                <a:gd name="connsiteX174" fmla="*/ 1430709 w 1793053"/>
                <a:gd name="connsiteY174" fmla="*/ 97745 h 261840"/>
                <a:gd name="connsiteX175" fmla="*/ 1386503 w 1793053"/>
                <a:gd name="connsiteY175" fmla="*/ 54476 h 261840"/>
                <a:gd name="connsiteX176" fmla="*/ 432387 w 1793053"/>
                <a:gd name="connsiteY176" fmla="*/ 55099 h 261840"/>
                <a:gd name="connsiteX177" fmla="*/ 383203 w 1793053"/>
                <a:gd name="connsiteY177" fmla="*/ 85605 h 261840"/>
                <a:gd name="connsiteX178" fmla="*/ 383203 w 1793053"/>
                <a:gd name="connsiteY178" fmla="*/ 84049 h 261840"/>
                <a:gd name="connsiteX179" fmla="*/ 383203 w 1793053"/>
                <a:gd name="connsiteY179" fmla="*/ 57278 h 261840"/>
                <a:gd name="connsiteX180" fmla="*/ 360167 w 1793053"/>
                <a:gd name="connsiteY180" fmla="*/ 57278 h 261840"/>
                <a:gd name="connsiteX181" fmla="*/ 360167 w 1793053"/>
                <a:gd name="connsiteY181" fmla="*/ 204519 h 261840"/>
                <a:gd name="connsiteX182" fmla="*/ 383203 w 1793053"/>
                <a:gd name="connsiteY182" fmla="*/ 204519 h 261840"/>
                <a:gd name="connsiteX183" fmla="*/ 383203 w 1793053"/>
                <a:gd name="connsiteY183" fmla="*/ 121092 h 261840"/>
                <a:gd name="connsiteX184" fmla="*/ 432387 w 1793053"/>
                <a:gd name="connsiteY184" fmla="*/ 76578 h 261840"/>
                <a:gd name="connsiteX185" fmla="*/ 432387 w 1793053"/>
                <a:gd name="connsiteY185" fmla="*/ 55099 h 261840"/>
                <a:gd name="connsiteX186" fmla="*/ 1674137 w 1793053"/>
                <a:gd name="connsiteY186" fmla="*/ 56966 h 261840"/>
                <a:gd name="connsiteX187" fmla="*/ 1725504 w 1793053"/>
                <a:gd name="connsiteY187" fmla="*/ 203273 h 261840"/>
                <a:gd name="connsiteX188" fmla="*/ 1725504 w 1793053"/>
                <a:gd name="connsiteY188" fmla="*/ 204519 h 261840"/>
                <a:gd name="connsiteX189" fmla="*/ 1705581 w 1793053"/>
                <a:gd name="connsiteY189" fmla="*/ 241251 h 261840"/>
                <a:gd name="connsiteX190" fmla="*/ 1685032 w 1793053"/>
                <a:gd name="connsiteY190" fmla="*/ 246543 h 261840"/>
                <a:gd name="connsiteX191" fmla="*/ 1673830 w 1793053"/>
                <a:gd name="connsiteY191" fmla="*/ 244986 h 261840"/>
                <a:gd name="connsiteX192" fmla="*/ 1673830 w 1793053"/>
                <a:gd name="connsiteY192" fmla="*/ 262730 h 261840"/>
                <a:gd name="connsiteX193" fmla="*/ 1689079 w 1793053"/>
                <a:gd name="connsiteY193" fmla="*/ 264909 h 261840"/>
                <a:gd name="connsiteX194" fmla="*/ 1717096 w 1793053"/>
                <a:gd name="connsiteY194" fmla="*/ 256505 h 261840"/>
                <a:gd name="connsiteX195" fmla="*/ 1741693 w 1793053"/>
                <a:gd name="connsiteY195" fmla="*/ 216971 h 261840"/>
                <a:gd name="connsiteX196" fmla="*/ 1793054 w 1793053"/>
                <a:gd name="connsiteY196" fmla="*/ 56966 h 261840"/>
                <a:gd name="connsiteX197" fmla="*/ 1770643 w 1793053"/>
                <a:gd name="connsiteY197" fmla="*/ 56966 h 261840"/>
                <a:gd name="connsiteX198" fmla="*/ 1737019 w 1793053"/>
                <a:gd name="connsiteY198" fmla="*/ 170276 h 261840"/>
                <a:gd name="connsiteX199" fmla="*/ 1736712 w 1793053"/>
                <a:gd name="connsiteY199" fmla="*/ 172767 h 261840"/>
                <a:gd name="connsiteX200" fmla="*/ 1736086 w 1793053"/>
                <a:gd name="connsiteY200" fmla="*/ 170276 h 261840"/>
                <a:gd name="connsiteX201" fmla="*/ 1696553 w 1793053"/>
                <a:gd name="connsiteY201" fmla="*/ 56966 h 261840"/>
                <a:gd name="connsiteX202" fmla="*/ 1674137 w 1793053"/>
                <a:gd name="connsiteY202" fmla="*/ 56966 h 261840"/>
                <a:gd name="connsiteX203" fmla="*/ 268024 w 1793053"/>
                <a:gd name="connsiteY203" fmla="*/ 72220 h 261840"/>
                <a:gd name="connsiteX204" fmla="*/ 307559 w 1793053"/>
                <a:gd name="connsiteY204" fmla="*/ 130431 h 261840"/>
                <a:gd name="connsiteX205" fmla="*/ 268024 w 1793053"/>
                <a:gd name="connsiteY205" fmla="*/ 188643 h 261840"/>
                <a:gd name="connsiteX206" fmla="*/ 228490 w 1793053"/>
                <a:gd name="connsiteY206" fmla="*/ 130431 h 261840"/>
                <a:gd name="connsiteX207" fmla="*/ 268024 w 1793053"/>
                <a:gd name="connsiteY207" fmla="*/ 72220 h 261840"/>
                <a:gd name="connsiteX208" fmla="*/ 505544 w 1793053"/>
                <a:gd name="connsiteY208" fmla="*/ 72531 h 261840"/>
                <a:gd name="connsiteX209" fmla="*/ 540717 w 1793053"/>
                <a:gd name="connsiteY209" fmla="*/ 91520 h 261840"/>
                <a:gd name="connsiteX210" fmla="*/ 540717 w 1793053"/>
                <a:gd name="connsiteY210" fmla="*/ 161872 h 261840"/>
                <a:gd name="connsiteX211" fmla="*/ 505544 w 1793053"/>
                <a:gd name="connsiteY211" fmla="*/ 188643 h 261840"/>
                <a:gd name="connsiteX212" fmla="*/ 465386 w 1793053"/>
                <a:gd name="connsiteY212" fmla="*/ 129497 h 261840"/>
                <a:gd name="connsiteX213" fmla="*/ 505544 w 1793053"/>
                <a:gd name="connsiteY213" fmla="*/ 72531 h 261840"/>
                <a:gd name="connsiteX214" fmla="*/ 1597560 w 1793053"/>
                <a:gd name="connsiteY214" fmla="*/ 72531 h 261840"/>
                <a:gd name="connsiteX215" fmla="*/ 1635851 w 1793053"/>
                <a:gd name="connsiteY215" fmla="*/ 116734 h 261840"/>
                <a:gd name="connsiteX216" fmla="*/ 1558340 w 1793053"/>
                <a:gd name="connsiteY216" fmla="*/ 116734 h 261840"/>
                <a:gd name="connsiteX217" fmla="*/ 1597560 w 1793053"/>
                <a:gd name="connsiteY217" fmla="*/ 72531 h 261840"/>
                <a:gd name="connsiteX218" fmla="*/ 683290 w 1793053"/>
                <a:gd name="connsiteY218" fmla="*/ 124517 h 261840"/>
                <a:gd name="connsiteX219" fmla="*/ 683290 w 1793053"/>
                <a:gd name="connsiteY219" fmla="*/ 161872 h 261840"/>
                <a:gd name="connsiteX220" fmla="*/ 638464 w 1793053"/>
                <a:gd name="connsiteY220" fmla="*/ 189265 h 261840"/>
                <a:gd name="connsiteX221" fmla="*/ 616053 w 1793053"/>
                <a:gd name="connsiteY221" fmla="*/ 165607 h 261840"/>
                <a:gd name="connsiteX222" fmla="*/ 672395 w 1793053"/>
                <a:gd name="connsiteY222" fmla="*/ 127318 h 261840"/>
                <a:gd name="connsiteX223" fmla="*/ 683290 w 1793053"/>
                <a:gd name="connsiteY223" fmla="*/ 124517 h 261840"/>
                <a:gd name="connsiteX224" fmla="*/ 1258564 w 1793053"/>
                <a:gd name="connsiteY224" fmla="*/ 124517 h 261840"/>
                <a:gd name="connsiteX225" fmla="*/ 1258564 w 1793053"/>
                <a:gd name="connsiteY225" fmla="*/ 161872 h 261840"/>
                <a:gd name="connsiteX226" fmla="*/ 1213738 w 1793053"/>
                <a:gd name="connsiteY226" fmla="*/ 189265 h 261840"/>
                <a:gd name="connsiteX227" fmla="*/ 1191322 w 1793053"/>
                <a:gd name="connsiteY227" fmla="*/ 165607 h 261840"/>
                <a:gd name="connsiteX228" fmla="*/ 1247669 w 1793053"/>
                <a:gd name="connsiteY228" fmla="*/ 127318 h 261840"/>
                <a:gd name="connsiteX229" fmla="*/ 1258564 w 1793053"/>
                <a:gd name="connsiteY229" fmla="*/ 124517 h 2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93053" h="261840">
                  <a:moveTo>
                    <a:pt x="1471175" y="0"/>
                  </a:moveTo>
                  <a:cubicBezTo>
                    <a:pt x="1471175" y="0"/>
                    <a:pt x="1471175" y="183973"/>
                    <a:pt x="1471175" y="183973"/>
                  </a:cubicBezTo>
                  <a:cubicBezTo>
                    <a:pt x="1471175" y="193063"/>
                    <a:pt x="1475928" y="198373"/>
                    <a:pt x="1480823" y="201717"/>
                  </a:cubicBezTo>
                  <a:cubicBezTo>
                    <a:pt x="1486077" y="205243"/>
                    <a:pt x="1493784" y="207009"/>
                    <a:pt x="1504173" y="207009"/>
                  </a:cubicBezTo>
                  <a:cubicBezTo>
                    <a:pt x="1510742" y="207009"/>
                    <a:pt x="1519428" y="204830"/>
                    <a:pt x="1519428" y="204830"/>
                  </a:cubicBezTo>
                  <a:cubicBezTo>
                    <a:pt x="1519428" y="204830"/>
                    <a:pt x="1519428" y="188331"/>
                    <a:pt x="1519428" y="188331"/>
                  </a:cubicBezTo>
                  <a:cubicBezTo>
                    <a:pt x="1516821" y="188493"/>
                    <a:pt x="1514515" y="188643"/>
                    <a:pt x="1511954" y="188643"/>
                  </a:cubicBezTo>
                  <a:cubicBezTo>
                    <a:pt x="1496494" y="188643"/>
                    <a:pt x="1494211" y="182602"/>
                    <a:pt x="1494211" y="175880"/>
                  </a:cubicBezTo>
                  <a:cubicBezTo>
                    <a:pt x="1494211" y="175880"/>
                    <a:pt x="1494211" y="0"/>
                    <a:pt x="1494211" y="0"/>
                  </a:cubicBezTo>
                  <a:lnTo>
                    <a:pt x="1471175" y="0"/>
                  </a:lnTo>
                  <a:close/>
                  <a:moveTo>
                    <a:pt x="984626" y="1868"/>
                  </a:moveTo>
                  <a:cubicBezTo>
                    <a:pt x="967258" y="1868"/>
                    <a:pt x="951565" y="7314"/>
                    <a:pt x="940420" y="17121"/>
                  </a:cubicBezTo>
                  <a:cubicBezTo>
                    <a:pt x="929599" y="26687"/>
                    <a:pt x="923610" y="39891"/>
                    <a:pt x="923610" y="54165"/>
                  </a:cubicBezTo>
                  <a:cubicBezTo>
                    <a:pt x="923610" y="69884"/>
                    <a:pt x="929969" y="82167"/>
                    <a:pt x="943220" y="91831"/>
                  </a:cubicBezTo>
                  <a:cubicBezTo>
                    <a:pt x="954906" y="100364"/>
                    <a:pt x="970361" y="105874"/>
                    <a:pt x="985246" y="111131"/>
                  </a:cubicBezTo>
                  <a:cubicBezTo>
                    <a:pt x="1011117" y="120333"/>
                    <a:pt x="1035366" y="128732"/>
                    <a:pt x="1035366" y="152222"/>
                  </a:cubicBezTo>
                  <a:cubicBezTo>
                    <a:pt x="1035366" y="162668"/>
                    <a:pt x="1031808" y="171624"/>
                    <a:pt x="1025092" y="177747"/>
                  </a:cubicBezTo>
                  <a:cubicBezTo>
                    <a:pt x="1017703" y="184481"/>
                    <a:pt x="1007076" y="187709"/>
                    <a:pt x="993027" y="187709"/>
                  </a:cubicBezTo>
                  <a:cubicBezTo>
                    <a:pt x="968408" y="187709"/>
                    <a:pt x="950483" y="174077"/>
                    <a:pt x="940420" y="147552"/>
                  </a:cubicBezTo>
                  <a:cubicBezTo>
                    <a:pt x="940420" y="147552"/>
                    <a:pt x="918317" y="153467"/>
                    <a:pt x="918317" y="153467"/>
                  </a:cubicBezTo>
                  <a:cubicBezTo>
                    <a:pt x="923075" y="164224"/>
                    <a:pt x="931175" y="179748"/>
                    <a:pt x="942907" y="190199"/>
                  </a:cubicBezTo>
                  <a:cubicBezTo>
                    <a:pt x="955777" y="201742"/>
                    <a:pt x="971744" y="207320"/>
                    <a:pt x="991781" y="207320"/>
                  </a:cubicBezTo>
                  <a:cubicBezTo>
                    <a:pt x="1015512" y="207320"/>
                    <a:pt x="1033522" y="201200"/>
                    <a:pt x="1045328" y="188954"/>
                  </a:cubicBezTo>
                  <a:cubicBezTo>
                    <a:pt x="1057560" y="176206"/>
                    <a:pt x="1060270" y="159891"/>
                    <a:pt x="1060270" y="148486"/>
                  </a:cubicBezTo>
                  <a:cubicBezTo>
                    <a:pt x="1060270" y="132143"/>
                    <a:pt x="1053359" y="119523"/>
                    <a:pt x="1039413" y="109575"/>
                  </a:cubicBezTo>
                  <a:cubicBezTo>
                    <a:pt x="1027232" y="100840"/>
                    <a:pt x="1011476" y="95210"/>
                    <a:pt x="996141" y="89963"/>
                  </a:cubicBezTo>
                  <a:cubicBezTo>
                    <a:pt x="971158" y="81419"/>
                    <a:pt x="947313" y="73288"/>
                    <a:pt x="947580" y="52297"/>
                  </a:cubicBezTo>
                  <a:cubicBezTo>
                    <a:pt x="947666" y="42509"/>
                    <a:pt x="951064" y="34889"/>
                    <a:pt x="957229" y="29573"/>
                  </a:cubicBezTo>
                  <a:cubicBezTo>
                    <a:pt x="963513" y="24171"/>
                    <a:pt x="972473" y="21479"/>
                    <a:pt x="983999" y="21479"/>
                  </a:cubicBezTo>
                  <a:cubicBezTo>
                    <a:pt x="996107" y="21479"/>
                    <a:pt x="1006905" y="24864"/>
                    <a:pt x="1015130" y="31440"/>
                  </a:cubicBezTo>
                  <a:cubicBezTo>
                    <a:pt x="1022695" y="37430"/>
                    <a:pt x="1028200" y="46320"/>
                    <a:pt x="1030693" y="56344"/>
                  </a:cubicBezTo>
                  <a:cubicBezTo>
                    <a:pt x="1030693" y="56344"/>
                    <a:pt x="1052175" y="53542"/>
                    <a:pt x="1052175" y="53542"/>
                  </a:cubicBezTo>
                  <a:cubicBezTo>
                    <a:pt x="1042749" y="21416"/>
                    <a:pt x="1019718" y="1868"/>
                    <a:pt x="984626" y="1868"/>
                  </a:cubicBezTo>
                  <a:close/>
                  <a:moveTo>
                    <a:pt x="0" y="4669"/>
                  </a:moveTo>
                  <a:lnTo>
                    <a:pt x="0" y="204519"/>
                  </a:lnTo>
                  <a:lnTo>
                    <a:pt x="23036" y="204519"/>
                  </a:lnTo>
                  <a:lnTo>
                    <a:pt x="23036" y="21790"/>
                  </a:lnTo>
                  <a:lnTo>
                    <a:pt x="23659" y="22413"/>
                  </a:lnTo>
                  <a:lnTo>
                    <a:pt x="78446" y="204519"/>
                  </a:lnTo>
                  <a:lnTo>
                    <a:pt x="96190" y="204519"/>
                  </a:lnTo>
                  <a:lnTo>
                    <a:pt x="151289" y="22413"/>
                  </a:lnTo>
                  <a:lnTo>
                    <a:pt x="151600" y="21790"/>
                  </a:lnTo>
                  <a:lnTo>
                    <a:pt x="151600" y="204519"/>
                  </a:lnTo>
                  <a:lnTo>
                    <a:pt x="174636" y="204519"/>
                  </a:lnTo>
                  <a:lnTo>
                    <a:pt x="174636" y="4669"/>
                  </a:lnTo>
                  <a:lnTo>
                    <a:pt x="136347" y="4669"/>
                  </a:lnTo>
                  <a:lnTo>
                    <a:pt x="87474" y="165296"/>
                  </a:lnTo>
                  <a:lnTo>
                    <a:pt x="87474" y="165918"/>
                  </a:lnTo>
                  <a:lnTo>
                    <a:pt x="87162" y="165296"/>
                  </a:lnTo>
                  <a:lnTo>
                    <a:pt x="38289" y="4669"/>
                  </a:lnTo>
                  <a:lnTo>
                    <a:pt x="0" y="4669"/>
                  </a:lnTo>
                  <a:close/>
                  <a:moveTo>
                    <a:pt x="1096689" y="8716"/>
                  </a:moveTo>
                  <a:lnTo>
                    <a:pt x="1096689" y="56655"/>
                  </a:lnTo>
                  <a:lnTo>
                    <a:pt x="1074586" y="56655"/>
                  </a:lnTo>
                  <a:lnTo>
                    <a:pt x="1074586" y="75021"/>
                  </a:lnTo>
                  <a:cubicBezTo>
                    <a:pt x="1074586" y="75021"/>
                    <a:pt x="1096689" y="75021"/>
                    <a:pt x="1096689" y="75021"/>
                  </a:cubicBezTo>
                  <a:cubicBezTo>
                    <a:pt x="1096689" y="75021"/>
                    <a:pt x="1096689" y="177743"/>
                    <a:pt x="1096689" y="183973"/>
                  </a:cubicBezTo>
                  <a:cubicBezTo>
                    <a:pt x="1096689" y="193063"/>
                    <a:pt x="1100827" y="198373"/>
                    <a:pt x="1105716" y="201717"/>
                  </a:cubicBezTo>
                  <a:cubicBezTo>
                    <a:pt x="1110976" y="205243"/>
                    <a:pt x="1118666" y="207009"/>
                    <a:pt x="1129066" y="207009"/>
                  </a:cubicBezTo>
                  <a:cubicBezTo>
                    <a:pt x="1135640" y="207009"/>
                    <a:pt x="1144629" y="204830"/>
                    <a:pt x="1144629" y="204830"/>
                  </a:cubicBezTo>
                  <a:cubicBezTo>
                    <a:pt x="1144629" y="204830"/>
                    <a:pt x="1144629" y="188331"/>
                    <a:pt x="1144629" y="188331"/>
                  </a:cubicBezTo>
                  <a:cubicBezTo>
                    <a:pt x="1142073" y="188493"/>
                    <a:pt x="1139392" y="188643"/>
                    <a:pt x="1136847" y="188643"/>
                  </a:cubicBezTo>
                  <a:cubicBezTo>
                    <a:pt x="1121364" y="188643"/>
                    <a:pt x="1119725" y="182602"/>
                    <a:pt x="1119725" y="175880"/>
                  </a:cubicBezTo>
                  <a:cubicBezTo>
                    <a:pt x="1119725" y="175880"/>
                    <a:pt x="1119725" y="75021"/>
                    <a:pt x="1119725" y="75021"/>
                  </a:cubicBezTo>
                  <a:lnTo>
                    <a:pt x="1144629" y="75021"/>
                  </a:lnTo>
                  <a:lnTo>
                    <a:pt x="1144629" y="56655"/>
                  </a:lnTo>
                  <a:lnTo>
                    <a:pt x="1119725" y="56655"/>
                  </a:lnTo>
                  <a:lnTo>
                    <a:pt x="1119725" y="8716"/>
                  </a:lnTo>
                  <a:lnTo>
                    <a:pt x="1096689" y="8716"/>
                  </a:lnTo>
                  <a:close/>
                  <a:moveTo>
                    <a:pt x="268024" y="53853"/>
                  </a:moveTo>
                  <a:cubicBezTo>
                    <a:pt x="248627" y="53853"/>
                    <a:pt x="232187" y="61669"/>
                    <a:pt x="220707" y="76266"/>
                  </a:cubicBezTo>
                  <a:cubicBezTo>
                    <a:pt x="210054" y="89889"/>
                    <a:pt x="204209" y="109135"/>
                    <a:pt x="204209" y="130431"/>
                  </a:cubicBezTo>
                  <a:cubicBezTo>
                    <a:pt x="204209" y="151747"/>
                    <a:pt x="210054" y="170957"/>
                    <a:pt x="220707" y="184596"/>
                  </a:cubicBezTo>
                  <a:cubicBezTo>
                    <a:pt x="232187" y="199232"/>
                    <a:pt x="248627" y="207009"/>
                    <a:pt x="268024" y="207009"/>
                  </a:cubicBezTo>
                  <a:cubicBezTo>
                    <a:pt x="287501" y="207009"/>
                    <a:pt x="303891" y="199232"/>
                    <a:pt x="315341" y="184596"/>
                  </a:cubicBezTo>
                  <a:cubicBezTo>
                    <a:pt x="325996" y="170957"/>
                    <a:pt x="331840" y="151747"/>
                    <a:pt x="331840" y="130431"/>
                  </a:cubicBezTo>
                  <a:cubicBezTo>
                    <a:pt x="331840" y="109135"/>
                    <a:pt x="325996" y="89889"/>
                    <a:pt x="315341" y="76266"/>
                  </a:cubicBezTo>
                  <a:cubicBezTo>
                    <a:pt x="303891" y="61669"/>
                    <a:pt x="287501" y="53853"/>
                    <a:pt x="268024" y="53853"/>
                  </a:cubicBezTo>
                  <a:close/>
                  <a:moveTo>
                    <a:pt x="1596939" y="54165"/>
                  </a:moveTo>
                  <a:cubicBezTo>
                    <a:pt x="1587091" y="54165"/>
                    <a:pt x="1577938" y="55974"/>
                    <a:pt x="1570168" y="59457"/>
                  </a:cubicBezTo>
                  <a:cubicBezTo>
                    <a:pt x="1562564" y="62884"/>
                    <a:pt x="1555807" y="68045"/>
                    <a:pt x="1550553" y="74710"/>
                  </a:cubicBezTo>
                  <a:cubicBezTo>
                    <a:pt x="1540108" y="87792"/>
                    <a:pt x="1534057" y="107214"/>
                    <a:pt x="1534057" y="130742"/>
                  </a:cubicBezTo>
                  <a:cubicBezTo>
                    <a:pt x="1534057" y="156929"/>
                    <a:pt x="1541582" y="176910"/>
                    <a:pt x="1555226" y="190199"/>
                  </a:cubicBezTo>
                  <a:cubicBezTo>
                    <a:pt x="1569616" y="204247"/>
                    <a:pt x="1587957" y="207009"/>
                    <a:pt x="1600673" y="207009"/>
                  </a:cubicBezTo>
                  <a:cubicBezTo>
                    <a:pt x="1633728" y="207009"/>
                    <a:pt x="1649939" y="189126"/>
                    <a:pt x="1656708" y="172767"/>
                  </a:cubicBezTo>
                  <a:cubicBezTo>
                    <a:pt x="1656708" y="172767"/>
                    <a:pt x="1638339" y="163739"/>
                    <a:pt x="1638339" y="163739"/>
                  </a:cubicBezTo>
                  <a:cubicBezTo>
                    <a:pt x="1633876" y="173700"/>
                    <a:pt x="1623613" y="188954"/>
                    <a:pt x="1600673" y="188954"/>
                  </a:cubicBezTo>
                  <a:cubicBezTo>
                    <a:pt x="1587564" y="188954"/>
                    <a:pt x="1576840" y="183586"/>
                    <a:pt x="1569235" y="173701"/>
                  </a:cubicBezTo>
                  <a:cubicBezTo>
                    <a:pt x="1561886" y="164134"/>
                    <a:pt x="1557754" y="150894"/>
                    <a:pt x="1557714" y="135100"/>
                  </a:cubicBezTo>
                  <a:cubicBezTo>
                    <a:pt x="1557714" y="135101"/>
                    <a:pt x="1658575" y="135100"/>
                    <a:pt x="1658575" y="135100"/>
                  </a:cubicBezTo>
                  <a:cubicBezTo>
                    <a:pt x="1658575" y="135101"/>
                    <a:pt x="1658575" y="121092"/>
                    <a:pt x="1658575" y="121092"/>
                  </a:cubicBezTo>
                  <a:cubicBezTo>
                    <a:pt x="1658575" y="96895"/>
                    <a:pt x="1652131" y="78850"/>
                    <a:pt x="1640206" y="67861"/>
                  </a:cubicBezTo>
                  <a:cubicBezTo>
                    <a:pt x="1630056" y="58527"/>
                    <a:pt x="1615815" y="54165"/>
                    <a:pt x="1596939" y="54165"/>
                  </a:cubicBezTo>
                  <a:close/>
                  <a:moveTo>
                    <a:pt x="503985" y="54476"/>
                  </a:moveTo>
                  <a:cubicBezTo>
                    <a:pt x="477994" y="54476"/>
                    <a:pt x="441104" y="71963"/>
                    <a:pt x="441104" y="130742"/>
                  </a:cubicBezTo>
                  <a:cubicBezTo>
                    <a:pt x="441104" y="187815"/>
                    <a:pt x="477880" y="207009"/>
                    <a:pt x="502738" y="207009"/>
                  </a:cubicBezTo>
                  <a:cubicBezTo>
                    <a:pt x="517248" y="207009"/>
                    <a:pt x="530431" y="198971"/>
                    <a:pt x="539470" y="187397"/>
                  </a:cubicBezTo>
                  <a:cubicBezTo>
                    <a:pt x="539470" y="187398"/>
                    <a:pt x="540717" y="186775"/>
                    <a:pt x="540717" y="186775"/>
                  </a:cubicBezTo>
                  <a:cubicBezTo>
                    <a:pt x="540717" y="186775"/>
                    <a:pt x="540717" y="214791"/>
                    <a:pt x="540717" y="214791"/>
                  </a:cubicBezTo>
                  <a:cubicBezTo>
                    <a:pt x="540717" y="234440"/>
                    <a:pt x="523714" y="246543"/>
                    <a:pt x="505544" y="246543"/>
                  </a:cubicBezTo>
                  <a:cubicBezTo>
                    <a:pt x="487876" y="246543"/>
                    <a:pt x="472239" y="243171"/>
                    <a:pt x="459471" y="237204"/>
                  </a:cubicBezTo>
                  <a:cubicBezTo>
                    <a:pt x="459471" y="237204"/>
                    <a:pt x="459471" y="257127"/>
                    <a:pt x="459471" y="257127"/>
                  </a:cubicBezTo>
                  <a:cubicBezTo>
                    <a:pt x="470224" y="261736"/>
                    <a:pt x="487722" y="264598"/>
                    <a:pt x="502738" y="264598"/>
                  </a:cubicBezTo>
                  <a:cubicBezTo>
                    <a:pt x="543631" y="264598"/>
                    <a:pt x="563133" y="242092"/>
                    <a:pt x="563133" y="209500"/>
                  </a:cubicBezTo>
                  <a:cubicBezTo>
                    <a:pt x="563133" y="209500"/>
                    <a:pt x="563133" y="57278"/>
                    <a:pt x="563133" y="57278"/>
                  </a:cubicBezTo>
                  <a:lnTo>
                    <a:pt x="546010" y="57278"/>
                  </a:lnTo>
                  <a:cubicBezTo>
                    <a:pt x="546010" y="57278"/>
                    <a:pt x="541030" y="72842"/>
                    <a:pt x="541030" y="72842"/>
                  </a:cubicBezTo>
                  <a:cubicBezTo>
                    <a:pt x="532577" y="61830"/>
                    <a:pt x="521511" y="54476"/>
                    <a:pt x="503985" y="54476"/>
                  </a:cubicBezTo>
                  <a:close/>
                  <a:moveTo>
                    <a:pt x="652785" y="54476"/>
                  </a:moveTo>
                  <a:cubicBezTo>
                    <a:pt x="620066" y="54476"/>
                    <a:pt x="604578" y="74074"/>
                    <a:pt x="597998" y="86228"/>
                  </a:cubicBezTo>
                  <a:cubicBezTo>
                    <a:pt x="597998" y="86228"/>
                    <a:pt x="616361" y="95878"/>
                    <a:pt x="616361" y="95878"/>
                  </a:cubicBezTo>
                  <a:cubicBezTo>
                    <a:pt x="618939" y="88933"/>
                    <a:pt x="628218" y="72842"/>
                    <a:pt x="653093" y="72842"/>
                  </a:cubicBezTo>
                  <a:cubicBezTo>
                    <a:pt x="672708" y="72842"/>
                    <a:pt x="682670" y="81499"/>
                    <a:pt x="682670" y="98679"/>
                  </a:cubicBezTo>
                  <a:cubicBezTo>
                    <a:pt x="682670" y="98679"/>
                    <a:pt x="682670" y="103971"/>
                    <a:pt x="682670" y="103971"/>
                  </a:cubicBezTo>
                  <a:cubicBezTo>
                    <a:pt x="682670" y="103971"/>
                    <a:pt x="682829" y="105580"/>
                    <a:pt x="682357" y="106150"/>
                  </a:cubicBezTo>
                  <a:cubicBezTo>
                    <a:pt x="681628" y="107070"/>
                    <a:pt x="679562" y="107822"/>
                    <a:pt x="674575" y="108329"/>
                  </a:cubicBezTo>
                  <a:cubicBezTo>
                    <a:pt x="647110" y="111393"/>
                    <a:pt x="628855" y="115904"/>
                    <a:pt x="615427" y="124517"/>
                  </a:cubicBezTo>
                  <a:cubicBezTo>
                    <a:pt x="600849" y="133886"/>
                    <a:pt x="591770" y="147004"/>
                    <a:pt x="591770" y="164984"/>
                  </a:cubicBezTo>
                  <a:cubicBezTo>
                    <a:pt x="591770" y="177758"/>
                    <a:pt x="597952" y="188659"/>
                    <a:pt x="606092" y="196425"/>
                  </a:cubicBezTo>
                  <a:cubicBezTo>
                    <a:pt x="613651" y="203577"/>
                    <a:pt x="623960" y="207298"/>
                    <a:pt x="635350" y="207631"/>
                  </a:cubicBezTo>
                  <a:cubicBezTo>
                    <a:pt x="659599" y="208409"/>
                    <a:pt x="675560" y="198318"/>
                    <a:pt x="683290" y="186464"/>
                  </a:cubicBezTo>
                  <a:cubicBezTo>
                    <a:pt x="683888" y="194609"/>
                    <a:pt x="686808" y="199262"/>
                    <a:pt x="693251" y="202651"/>
                  </a:cubicBezTo>
                  <a:cubicBezTo>
                    <a:pt x="699302" y="205882"/>
                    <a:pt x="709224" y="205239"/>
                    <a:pt x="713487" y="204207"/>
                  </a:cubicBezTo>
                  <a:cubicBezTo>
                    <a:pt x="713487" y="204207"/>
                    <a:pt x="713487" y="188643"/>
                    <a:pt x="713487" y="188643"/>
                  </a:cubicBezTo>
                  <a:cubicBezTo>
                    <a:pt x="708353" y="188386"/>
                    <a:pt x="705080" y="185945"/>
                    <a:pt x="705080" y="179615"/>
                  </a:cubicBezTo>
                  <a:cubicBezTo>
                    <a:pt x="705080" y="179615"/>
                    <a:pt x="705080" y="108329"/>
                    <a:pt x="705080" y="108329"/>
                  </a:cubicBezTo>
                  <a:cubicBezTo>
                    <a:pt x="705080" y="108329"/>
                    <a:pt x="705080" y="98991"/>
                    <a:pt x="705080" y="98991"/>
                  </a:cubicBezTo>
                  <a:cubicBezTo>
                    <a:pt x="705080" y="84279"/>
                    <a:pt x="699308" y="72212"/>
                    <a:pt x="688271" y="64437"/>
                  </a:cubicBezTo>
                  <a:cubicBezTo>
                    <a:pt x="679169" y="57980"/>
                    <a:pt x="666458" y="54476"/>
                    <a:pt x="652785" y="54476"/>
                  </a:cubicBezTo>
                  <a:close/>
                  <a:moveTo>
                    <a:pt x="811234" y="54476"/>
                  </a:moveTo>
                  <a:cubicBezTo>
                    <a:pt x="796241" y="54476"/>
                    <a:pt x="780895" y="62242"/>
                    <a:pt x="767962" y="76889"/>
                  </a:cubicBezTo>
                  <a:lnTo>
                    <a:pt x="767962" y="57278"/>
                  </a:lnTo>
                  <a:lnTo>
                    <a:pt x="744926" y="57278"/>
                  </a:lnTo>
                  <a:lnTo>
                    <a:pt x="744926" y="204830"/>
                  </a:lnTo>
                  <a:lnTo>
                    <a:pt x="767962" y="204830"/>
                  </a:lnTo>
                  <a:cubicBezTo>
                    <a:pt x="767962" y="204830"/>
                    <a:pt x="767962" y="95255"/>
                    <a:pt x="767962" y="95255"/>
                  </a:cubicBezTo>
                  <a:cubicBezTo>
                    <a:pt x="775800" y="86879"/>
                    <a:pt x="793372" y="72842"/>
                    <a:pt x="809367" y="72842"/>
                  </a:cubicBezTo>
                  <a:cubicBezTo>
                    <a:pt x="825397" y="72842"/>
                    <a:pt x="832398" y="80707"/>
                    <a:pt x="832398" y="98368"/>
                  </a:cubicBezTo>
                  <a:cubicBezTo>
                    <a:pt x="832398" y="98368"/>
                    <a:pt x="832398" y="204830"/>
                    <a:pt x="832398" y="204830"/>
                  </a:cubicBezTo>
                  <a:lnTo>
                    <a:pt x="855435" y="204830"/>
                  </a:lnTo>
                  <a:cubicBezTo>
                    <a:pt x="855435" y="204830"/>
                    <a:pt x="855435" y="97745"/>
                    <a:pt x="855435" y="97745"/>
                  </a:cubicBezTo>
                  <a:cubicBezTo>
                    <a:pt x="855435" y="65866"/>
                    <a:pt x="832762" y="54476"/>
                    <a:pt x="811234" y="54476"/>
                  </a:cubicBezTo>
                  <a:close/>
                  <a:moveTo>
                    <a:pt x="1228054" y="54476"/>
                  </a:moveTo>
                  <a:cubicBezTo>
                    <a:pt x="1195358" y="54476"/>
                    <a:pt x="1179869" y="74074"/>
                    <a:pt x="1173266" y="86228"/>
                  </a:cubicBezTo>
                  <a:cubicBezTo>
                    <a:pt x="1173266" y="86228"/>
                    <a:pt x="1191635" y="95878"/>
                    <a:pt x="1191635" y="95878"/>
                  </a:cubicBezTo>
                  <a:cubicBezTo>
                    <a:pt x="1194219" y="88933"/>
                    <a:pt x="1203486" y="72842"/>
                    <a:pt x="1228367" y="72842"/>
                  </a:cubicBezTo>
                  <a:cubicBezTo>
                    <a:pt x="1247977" y="72842"/>
                    <a:pt x="1257938" y="81499"/>
                    <a:pt x="1257938" y="98679"/>
                  </a:cubicBezTo>
                  <a:cubicBezTo>
                    <a:pt x="1257938" y="98679"/>
                    <a:pt x="1257938" y="103971"/>
                    <a:pt x="1257938" y="103971"/>
                  </a:cubicBezTo>
                  <a:cubicBezTo>
                    <a:pt x="1257938" y="103971"/>
                    <a:pt x="1257779" y="105580"/>
                    <a:pt x="1257318" y="106150"/>
                  </a:cubicBezTo>
                  <a:cubicBezTo>
                    <a:pt x="1256600" y="107070"/>
                    <a:pt x="1254853" y="107822"/>
                    <a:pt x="1249844" y="108329"/>
                  </a:cubicBezTo>
                  <a:cubicBezTo>
                    <a:pt x="1222384" y="111388"/>
                    <a:pt x="1204124" y="115904"/>
                    <a:pt x="1190701" y="124517"/>
                  </a:cubicBezTo>
                  <a:cubicBezTo>
                    <a:pt x="1176129" y="133886"/>
                    <a:pt x="1167039" y="147004"/>
                    <a:pt x="1167039" y="164984"/>
                  </a:cubicBezTo>
                  <a:cubicBezTo>
                    <a:pt x="1167039" y="177758"/>
                    <a:pt x="1173215" y="188654"/>
                    <a:pt x="1181361" y="196425"/>
                  </a:cubicBezTo>
                  <a:cubicBezTo>
                    <a:pt x="1188925" y="203577"/>
                    <a:pt x="1199240" y="207298"/>
                    <a:pt x="1210624" y="207631"/>
                  </a:cubicBezTo>
                  <a:cubicBezTo>
                    <a:pt x="1234850" y="208409"/>
                    <a:pt x="1250828" y="198318"/>
                    <a:pt x="1258564" y="186464"/>
                  </a:cubicBezTo>
                  <a:cubicBezTo>
                    <a:pt x="1259173" y="194605"/>
                    <a:pt x="1262071" y="199262"/>
                    <a:pt x="1268526" y="202651"/>
                  </a:cubicBezTo>
                  <a:cubicBezTo>
                    <a:pt x="1274559" y="205882"/>
                    <a:pt x="1284487" y="205239"/>
                    <a:pt x="1288756" y="204207"/>
                  </a:cubicBezTo>
                  <a:cubicBezTo>
                    <a:pt x="1288756" y="204207"/>
                    <a:pt x="1288756" y="188643"/>
                    <a:pt x="1288756" y="188643"/>
                  </a:cubicBezTo>
                  <a:cubicBezTo>
                    <a:pt x="1283633" y="188386"/>
                    <a:pt x="1280354" y="185945"/>
                    <a:pt x="1280354" y="179615"/>
                  </a:cubicBezTo>
                  <a:cubicBezTo>
                    <a:pt x="1280354" y="179615"/>
                    <a:pt x="1280354" y="108329"/>
                    <a:pt x="1280354" y="108329"/>
                  </a:cubicBezTo>
                  <a:cubicBezTo>
                    <a:pt x="1280354" y="108329"/>
                    <a:pt x="1280354" y="98991"/>
                    <a:pt x="1280354" y="98991"/>
                  </a:cubicBezTo>
                  <a:cubicBezTo>
                    <a:pt x="1280354" y="84279"/>
                    <a:pt x="1274281" y="72212"/>
                    <a:pt x="1263232" y="64437"/>
                  </a:cubicBezTo>
                  <a:cubicBezTo>
                    <a:pt x="1254124" y="57980"/>
                    <a:pt x="1241721" y="54476"/>
                    <a:pt x="1228054" y="54476"/>
                  </a:cubicBezTo>
                  <a:close/>
                  <a:moveTo>
                    <a:pt x="1386503" y="54476"/>
                  </a:moveTo>
                  <a:cubicBezTo>
                    <a:pt x="1371470" y="54476"/>
                    <a:pt x="1356169" y="62242"/>
                    <a:pt x="1343236" y="76889"/>
                  </a:cubicBezTo>
                  <a:lnTo>
                    <a:pt x="1343236" y="57278"/>
                  </a:lnTo>
                  <a:lnTo>
                    <a:pt x="1320200" y="57278"/>
                  </a:lnTo>
                  <a:lnTo>
                    <a:pt x="1320200" y="204830"/>
                  </a:lnTo>
                  <a:lnTo>
                    <a:pt x="1343236" y="204830"/>
                  </a:lnTo>
                  <a:cubicBezTo>
                    <a:pt x="1343236" y="204830"/>
                    <a:pt x="1343236" y="95255"/>
                    <a:pt x="1343236" y="95255"/>
                  </a:cubicBezTo>
                  <a:cubicBezTo>
                    <a:pt x="1351086" y="86874"/>
                    <a:pt x="1368624" y="72842"/>
                    <a:pt x="1384636" y="72842"/>
                  </a:cubicBezTo>
                  <a:cubicBezTo>
                    <a:pt x="1400642" y="72842"/>
                    <a:pt x="1407672" y="80707"/>
                    <a:pt x="1407672" y="98368"/>
                  </a:cubicBezTo>
                  <a:cubicBezTo>
                    <a:pt x="1407672" y="98368"/>
                    <a:pt x="1407672" y="204830"/>
                    <a:pt x="1407672" y="204830"/>
                  </a:cubicBezTo>
                  <a:lnTo>
                    <a:pt x="1430709" y="204830"/>
                  </a:lnTo>
                  <a:cubicBezTo>
                    <a:pt x="1430709" y="204830"/>
                    <a:pt x="1430709" y="97745"/>
                    <a:pt x="1430709" y="97745"/>
                  </a:cubicBezTo>
                  <a:cubicBezTo>
                    <a:pt x="1430709" y="65866"/>
                    <a:pt x="1408037" y="54476"/>
                    <a:pt x="1386503" y="54476"/>
                  </a:cubicBezTo>
                  <a:close/>
                  <a:moveTo>
                    <a:pt x="432387" y="55099"/>
                  </a:moveTo>
                  <a:cubicBezTo>
                    <a:pt x="409015" y="55099"/>
                    <a:pt x="395164" y="64160"/>
                    <a:pt x="383203" y="85605"/>
                  </a:cubicBezTo>
                  <a:lnTo>
                    <a:pt x="383203" y="84049"/>
                  </a:lnTo>
                  <a:lnTo>
                    <a:pt x="383203" y="57278"/>
                  </a:lnTo>
                  <a:lnTo>
                    <a:pt x="360167" y="57278"/>
                  </a:lnTo>
                  <a:lnTo>
                    <a:pt x="360167" y="204519"/>
                  </a:lnTo>
                  <a:lnTo>
                    <a:pt x="383203" y="204519"/>
                  </a:lnTo>
                  <a:cubicBezTo>
                    <a:pt x="383203" y="204519"/>
                    <a:pt x="383203" y="121092"/>
                    <a:pt x="383203" y="121092"/>
                  </a:cubicBezTo>
                  <a:cubicBezTo>
                    <a:pt x="388890" y="90786"/>
                    <a:pt x="404935" y="76578"/>
                    <a:pt x="432387" y="76578"/>
                  </a:cubicBezTo>
                  <a:cubicBezTo>
                    <a:pt x="432387" y="76578"/>
                    <a:pt x="432387" y="55099"/>
                    <a:pt x="432387" y="55099"/>
                  </a:cubicBezTo>
                  <a:close/>
                  <a:moveTo>
                    <a:pt x="1674137" y="56966"/>
                  </a:moveTo>
                  <a:lnTo>
                    <a:pt x="1725504" y="203273"/>
                  </a:lnTo>
                  <a:cubicBezTo>
                    <a:pt x="1725504" y="203273"/>
                    <a:pt x="1725504" y="204519"/>
                    <a:pt x="1725504" y="204519"/>
                  </a:cubicBezTo>
                  <a:cubicBezTo>
                    <a:pt x="1722436" y="218540"/>
                    <a:pt x="1713556" y="235850"/>
                    <a:pt x="1705581" y="241251"/>
                  </a:cubicBezTo>
                  <a:cubicBezTo>
                    <a:pt x="1698534" y="246032"/>
                    <a:pt x="1690906" y="246543"/>
                    <a:pt x="1685032" y="246543"/>
                  </a:cubicBezTo>
                  <a:cubicBezTo>
                    <a:pt x="1682203" y="246543"/>
                    <a:pt x="1676346" y="245586"/>
                    <a:pt x="1673830" y="244986"/>
                  </a:cubicBezTo>
                  <a:cubicBezTo>
                    <a:pt x="1673830" y="244986"/>
                    <a:pt x="1673830" y="262730"/>
                    <a:pt x="1673830" y="262730"/>
                  </a:cubicBezTo>
                  <a:cubicBezTo>
                    <a:pt x="1677017" y="263512"/>
                    <a:pt x="1684372" y="264909"/>
                    <a:pt x="1689079" y="264909"/>
                  </a:cubicBezTo>
                  <a:cubicBezTo>
                    <a:pt x="1700060" y="264909"/>
                    <a:pt x="1709315" y="262161"/>
                    <a:pt x="1717096" y="256505"/>
                  </a:cubicBezTo>
                  <a:cubicBezTo>
                    <a:pt x="1726415" y="249733"/>
                    <a:pt x="1736735" y="232083"/>
                    <a:pt x="1741693" y="216971"/>
                  </a:cubicBezTo>
                  <a:cubicBezTo>
                    <a:pt x="1741693" y="216971"/>
                    <a:pt x="1793054" y="56966"/>
                    <a:pt x="1793054" y="56966"/>
                  </a:cubicBezTo>
                  <a:lnTo>
                    <a:pt x="1770643" y="56966"/>
                  </a:lnTo>
                  <a:lnTo>
                    <a:pt x="1737019" y="170276"/>
                  </a:lnTo>
                  <a:lnTo>
                    <a:pt x="1736712" y="172767"/>
                  </a:lnTo>
                  <a:lnTo>
                    <a:pt x="1736086" y="170276"/>
                  </a:lnTo>
                  <a:lnTo>
                    <a:pt x="1696553" y="56966"/>
                  </a:lnTo>
                  <a:lnTo>
                    <a:pt x="1674137" y="56966"/>
                  </a:lnTo>
                  <a:close/>
                  <a:moveTo>
                    <a:pt x="268024" y="72220"/>
                  </a:moveTo>
                  <a:cubicBezTo>
                    <a:pt x="292823" y="72220"/>
                    <a:pt x="307559" y="93986"/>
                    <a:pt x="307559" y="130431"/>
                  </a:cubicBezTo>
                  <a:cubicBezTo>
                    <a:pt x="307558" y="166886"/>
                    <a:pt x="292823" y="188643"/>
                    <a:pt x="268024" y="188643"/>
                  </a:cubicBezTo>
                  <a:cubicBezTo>
                    <a:pt x="243265" y="188643"/>
                    <a:pt x="228490" y="166886"/>
                    <a:pt x="228490" y="130431"/>
                  </a:cubicBezTo>
                  <a:cubicBezTo>
                    <a:pt x="228490" y="93986"/>
                    <a:pt x="243265" y="72220"/>
                    <a:pt x="268024" y="72220"/>
                  </a:cubicBezTo>
                  <a:close/>
                  <a:moveTo>
                    <a:pt x="505544" y="72531"/>
                  </a:moveTo>
                  <a:cubicBezTo>
                    <a:pt x="518540" y="72531"/>
                    <a:pt x="529947" y="78146"/>
                    <a:pt x="540717" y="91520"/>
                  </a:cubicBezTo>
                  <a:cubicBezTo>
                    <a:pt x="540717" y="91520"/>
                    <a:pt x="540717" y="161872"/>
                    <a:pt x="540717" y="161872"/>
                  </a:cubicBezTo>
                  <a:cubicBezTo>
                    <a:pt x="534757" y="178841"/>
                    <a:pt x="517680" y="188643"/>
                    <a:pt x="505544" y="188643"/>
                  </a:cubicBezTo>
                  <a:cubicBezTo>
                    <a:pt x="481785" y="188643"/>
                    <a:pt x="465386" y="173851"/>
                    <a:pt x="465386" y="129497"/>
                  </a:cubicBezTo>
                  <a:cubicBezTo>
                    <a:pt x="465386" y="92202"/>
                    <a:pt x="480106" y="72531"/>
                    <a:pt x="505544" y="72531"/>
                  </a:cubicBezTo>
                  <a:close/>
                  <a:moveTo>
                    <a:pt x="1597560" y="72531"/>
                  </a:moveTo>
                  <a:cubicBezTo>
                    <a:pt x="1623954" y="72531"/>
                    <a:pt x="1635754" y="86487"/>
                    <a:pt x="1635851" y="116734"/>
                  </a:cubicBezTo>
                  <a:cubicBezTo>
                    <a:pt x="1635851" y="116734"/>
                    <a:pt x="1558340" y="116734"/>
                    <a:pt x="1558340" y="116734"/>
                  </a:cubicBezTo>
                  <a:cubicBezTo>
                    <a:pt x="1560344" y="86511"/>
                    <a:pt x="1573009" y="72531"/>
                    <a:pt x="1597560" y="72531"/>
                  </a:cubicBezTo>
                  <a:close/>
                  <a:moveTo>
                    <a:pt x="683290" y="124517"/>
                  </a:moveTo>
                  <a:cubicBezTo>
                    <a:pt x="683290" y="124517"/>
                    <a:pt x="683290" y="161872"/>
                    <a:pt x="683290" y="161872"/>
                  </a:cubicBezTo>
                  <a:cubicBezTo>
                    <a:pt x="682231" y="174768"/>
                    <a:pt x="658130" y="190377"/>
                    <a:pt x="638464" y="189265"/>
                  </a:cubicBezTo>
                  <a:cubicBezTo>
                    <a:pt x="627614" y="188670"/>
                    <a:pt x="617163" y="179934"/>
                    <a:pt x="616053" y="165607"/>
                  </a:cubicBezTo>
                  <a:cubicBezTo>
                    <a:pt x="614249" y="141665"/>
                    <a:pt x="632242" y="131725"/>
                    <a:pt x="672395" y="127318"/>
                  </a:cubicBezTo>
                  <a:cubicBezTo>
                    <a:pt x="675190" y="127062"/>
                    <a:pt x="680592" y="126071"/>
                    <a:pt x="683290" y="124517"/>
                  </a:cubicBezTo>
                  <a:close/>
                  <a:moveTo>
                    <a:pt x="1258564" y="124517"/>
                  </a:moveTo>
                  <a:cubicBezTo>
                    <a:pt x="1258564" y="124517"/>
                    <a:pt x="1258564" y="161872"/>
                    <a:pt x="1258564" y="161872"/>
                  </a:cubicBezTo>
                  <a:cubicBezTo>
                    <a:pt x="1257500" y="174762"/>
                    <a:pt x="1233399" y="190377"/>
                    <a:pt x="1213738" y="189265"/>
                  </a:cubicBezTo>
                  <a:cubicBezTo>
                    <a:pt x="1202906" y="188666"/>
                    <a:pt x="1192403" y="179929"/>
                    <a:pt x="1191322" y="165607"/>
                  </a:cubicBezTo>
                  <a:cubicBezTo>
                    <a:pt x="1189495" y="141665"/>
                    <a:pt x="1207505" y="131725"/>
                    <a:pt x="1247669" y="127318"/>
                  </a:cubicBezTo>
                  <a:cubicBezTo>
                    <a:pt x="1250441" y="127062"/>
                    <a:pt x="1255883" y="126071"/>
                    <a:pt x="1258564" y="124517"/>
                  </a:cubicBezTo>
                  <a:close/>
                </a:path>
              </a:pathLst>
            </a:custGeom>
            <a:solidFill>
              <a:srgbClr val="000000"/>
            </a:solidFill>
            <a:ln w="50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4152C18-7B71-0949-8D3A-CC5AEA0A4C98}"/>
              </a:ext>
            </a:extLst>
          </p:cNvPr>
          <p:cNvSpPr txBox="1">
            <a:spLocks/>
          </p:cNvSpPr>
          <p:nvPr userDrawn="1"/>
        </p:nvSpPr>
        <p:spPr>
          <a:xfrm>
            <a:off x="492876" y="6475336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5110E-A93C-E24B-BA01-8EFF0EF70079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234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4023" userDrawn="1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inter slide (2 li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71715"/>
            <a:ext cx="11277600" cy="467500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marR="0" indent="0" defTabSz="7429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38" b="0" i="0">
                <a:solidFill>
                  <a:schemeClr val="tx2"/>
                </a:solidFill>
                <a:latin typeface="Microsoft GothicNeo Light" panose="02000300000000000000" pitchFamily="2" charset="-127"/>
                <a:ea typeface="Microsoft GothicNeo Light" panose="02000300000000000000" pitchFamily="2" charset="-127"/>
                <a:cs typeface="Arial" panose="020B0604020202020204" pitchFamily="34" charset="0"/>
              </a:defRPr>
            </a:lvl1pPr>
          </a:lstStyle>
          <a:p>
            <a:pPr marL="0" marR="0" lvl="0" indent="0" defTabSz="7429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 slide title goes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B56E1D8-BD8E-2A40-B041-C9BB5E48D69D}"/>
              </a:ext>
            </a:extLst>
          </p:cNvPr>
          <p:cNvSpPr txBox="1">
            <a:spLocks/>
          </p:cNvSpPr>
          <p:nvPr userDrawn="1"/>
        </p:nvSpPr>
        <p:spPr>
          <a:xfrm>
            <a:off x="492876" y="6475336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480669-B206-1B49-930C-059E81B99615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1FD33D-0332-AA46-A3D5-CFE6FC784A26}"/>
              </a:ext>
            </a:extLst>
          </p:cNvPr>
          <p:cNvSpPr/>
          <p:nvPr userDrawn="1"/>
        </p:nvSpPr>
        <p:spPr>
          <a:xfrm>
            <a:off x="285750" y="495301"/>
            <a:ext cx="45721" cy="28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473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4023" userDrawn="1">
          <p15:clr>
            <a:srgbClr val="FBAE40"/>
          </p15:clr>
        </p15:guide>
        <p15:guide id="7" orient="horz" pos="1071" userDrawn="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71715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950" b="0" i="0">
                <a:solidFill>
                  <a:schemeClr val="tx2"/>
                </a:solidFill>
                <a:latin typeface="Microsoft GothicNeo Light" panose="02000300000000000000" pitchFamily="2" charset="-127"/>
                <a:ea typeface="Microsoft GothicNeo Light" panose="02000300000000000000" pitchFamily="2" charset="-127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976087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788" b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742A9862-D504-47B4-B95A-EDAD17931ABF}"/>
              </a:ext>
            </a:extLst>
          </p:cNvPr>
          <p:cNvSpPr txBox="1">
            <a:spLocks/>
          </p:cNvSpPr>
          <p:nvPr userDrawn="1"/>
        </p:nvSpPr>
        <p:spPr>
          <a:xfrm>
            <a:off x="495302" y="6546921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marL="0" marR="0" lvl="0" indent="0" algn="r" defTabSz="742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4B12981-7522-4304-A989-6C89E3C66D8E}"/>
              </a:ext>
            </a:extLst>
          </p:cNvPr>
          <p:cNvSpPr txBox="1">
            <a:spLocks/>
          </p:cNvSpPr>
          <p:nvPr userDrawn="1"/>
        </p:nvSpPr>
        <p:spPr>
          <a:xfrm>
            <a:off x="492876" y="6472888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8C5CAD-FDA9-7A49-A8BF-9F9158A22E85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967BDE-E705-4E17-BCB7-D31036291AC6}"/>
              </a:ext>
            </a:extLst>
          </p:cNvPr>
          <p:cNvCxnSpPr>
            <a:cxnSpLocks/>
          </p:cNvCxnSpPr>
          <p:nvPr userDrawn="1"/>
        </p:nvCxnSpPr>
        <p:spPr>
          <a:xfrm>
            <a:off x="2888834" y="6618774"/>
            <a:ext cx="64837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0B0DC600-AE72-4C88-AA42-4CED177101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3513" y="6493399"/>
            <a:ext cx="888432" cy="25883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A5457F-B3B3-467B-BDED-9E88FF42496C}"/>
              </a:ext>
            </a:extLst>
          </p:cNvPr>
          <p:cNvCxnSpPr/>
          <p:nvPr userDrawn="1"/>
        </p:nvCxnSpPr>
        <p:spPr>
          <a:xfrm>
            <a:off x="10784366" y="6493399"/>
            <a:ext cx="0" cy="2588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C7F442E-3805-40D3-9C87-F8FB9B9C865C}"/>
              </a:ext>
            </a:extLst>
          </p:cNvPr>
          <p:cNvSpPr/>
          <p:nvPr userDrawn="1"/>
        </p:nvSpPr>
        <p:spPr>
          <a:xfrm>
            <a:off x="9467851" y="6543762"/>
            <a:ext cx="1247371" cy="182154"/>
          </a:xfrm>
          <a:custGeom>
            <a:avLst/>
            <a:gdLst>
              <a:gd name="connsiteX0" fmla="*/ 1471175 w 1793053"/>
              <a:gd name="connsiteY0" fmla="*/ 0 h 261840"/>
              <a:gd name="connsiteX1" fmla="*/ 1471175 w 1793053"/>
              <a:gd name="connsiteY1" fmla="*/ 183973 h 261840"/>
              <a:gd name="connsiteX2" fmla="*/ 1480823 w 1793053"/>
              <a:gd name="connsiteY2" fmla="*/ 201717 h 261840"/>
              <a:gd name="connsiteX3" fmla="*/ 1504173 w 1793053"/>
              <a:gd name="connsiteY3" fmla="*/ 207009 h 261840"/>
              <a:gd name="connsiteX4" fmla="*/ 1519428 w 1793053"/>
              <a:gd name="connsiteY4" fmla="*/ 204830 h 261840"/>
              <a:gd name="connsiteX5" fmla="*/ 1519428 w 1793053"/>
              <a:gd name="connsiteY5" fmla="*/ 188331 h 261840"/>
              <a:gd name="connsiteX6" fmla="*/ 1511954 w 1793053"/>
              <a:gd name="connsiteY6" fmla="*/ 188643 h 261840"/>
              <a:gd name="connsiteX7" fmla="*/ 1494211 w 1793053"/>
              <a:gd name="connsiteY7" fmla="*/ 175880 h 261840"/>
              <a:gd name="connsiteX8" fmla="*/ 1494211 w 1793053"/>
              <a:gd name="connsiteY8" fmla="*/ 0 h 261840"/>
              <a:gd name="connsiteX9" fmla="*/ 1471175 w 1793053"/>
              <a:gd name="connsiteY9" fmla="*/ 0 h 261840"/>
              <a:gd name="connsiteX10" fmla="*/ 984626 w 1793053"/>
              <a:gd name="connsiteY10" fmla="*/ 1868 h 261840"/>
              <a:gd name="connsiteX11" fmla="*/ 940420 w 1793053"/>
              <a:gd name="connsiteY11" fmla="*/ 17121 h 261840"/>
              <a:gd name="connsiteX12" fmla="*/ 923610 w 1793053"/>
              <a:gd name="connsiteY12" fmla="*/ 54165 h 261840"/>
              <a:gd name="connsiteX13" fmla="*/ 943220 w 1793053"/>
              <a:gd name="connsiteY13" fmla="*/ 91831 h 261840"/>
              <a:gd name="connsiteX14" fmla="*/ 985246 w 1793053"/>
              <a:gd name="connsiteY14" fmla="*/ 111131 h 261840"/>
              <a:gd name="connsiteX15" fmla="*/ 1035366 w 1793053"/>
              <a:gd name="connsiteY15" fmla="*/ 152222 h 261840"/>
              <a:gd name="connsiteX16" fmla="*/ 1025092 w 1793053"/>
              <a:gd name="connsiteY16" fmla="*/ 177747 h 261840"/>
              <a:gd name="connsiteX17" fmla="*/ 993027 w 1793053"/>
              <a:gd name="connsiteY17" fmla="*/ 187709 h 261840"/>
              <a:gd name="connsiteX18" fmla="*/ 940420 w 1793053"/>
              <a:gd name="connsiteY18" fmla="*/ 147552 h 261840"/>
              <a:gd name="connsiteX19" fmla="*/ 918317 w 1793053"/>
              <a:gd name="connsiteY19" fmla="*/ 153467 h 261840"/>
              <a:gd name="connsiteX20" fmla="*/ 942907 w 1793053"/>
              <a:gd name="connsiteY20" fmla="*/ 190199 h 261840"/>
              <a:gd name="connsiteX21" fmla="*/ 991781 w 1793053"/>
              <a:gd name="connsiteY21" fmla="*/ 207320 h 261840"/>
              <a:gd name="connsiteX22" fmla="*/ 1045328 w 1793053"/>
              <a:gd name="connsiteY22" fmla="*/ 188954 h 261840"/>
              <a:gd name="connsiteX23" fmla="*/ 1060270 w 1793053"/>
              <a:gd name="connsiteY23" fmla="*/ 148486 h 261840"/>
              <a:gd name="connsiteX24" fmla="*/ 1039413 w 1793053"/>
              <a:gd name="connsiteY24" fmla="*/ 109575 h 261840"/>
              <a:gd name="connsiteX25" fmla="*/ 996141 w 1793053"/>
              <a:gd name="connsiteY25" fmla="*/ 89963 h 261840"/>
              <a:gd name="connsiteX26" fmla="*/ 947580 w 1793053"/>
              <a:gd name="connsiteY26" fmla="*/ 52297 h 261840"/>
              <a:gd name="connsiteX27" fmla="*/ 957229 w 1793053"/>
              <a:gd name="connsiteY27" fmla="*/ 29573 h 261840"/>
              <a:gd name="connsiteX28" fmla="*/ 983999 w 1793053"/>
              <a:gd name="connsiteY28" fmla="*/ 21479 h 261840"/>
              <a:gd name="connsiteX29" fmla="*/ 1015130 w 1793053"/>
              <a:gd name="connsiteY29" fmla="*/ 31440 h 261840"/>
              <a:gd name="connsiteX30" fmla="*/ 1030693 w 1793053"/>
              <a:gd name="connsiteY30" fmla="*/ 56344 h 261840"/>
              <a:gd name="connsiteX31" fmla="*/ 1052175 w 1793053"/>
              <a:gd name="connsiteY31" fmla="*/ 53542 h 261840"/>
              <a:gd name="connsiteX32" fmla="*/ 984626 w 1793053"/>
              <a:gd name="connsiteY32" fmla="*/ 1868 h 261840"/>
              <a:gd name="connsiteX33" fmla="*/ 0 w 1793053"/>
              <a:gd name="connsiteY33" fmla="*/ 4669 h 261840"/>
              <a:gd name="connsiteX34" fmla="*/ 0 w 1793053"/>
              <a:gd name="connsiteY34" fmla="*/ 204519 h 261840"/>
              <a:gd name="connsiteX35" fmla="*/ 23036 w 1793053"/>
              <a:gd name="connsiteY35" fmla="*/ 204519 h 261840"/>
              <a:gd name="connsiteX36" fmla="*/ 23036 w 1793053"/>
              <a:gd name="connsiteY36" fmla="*/ 21790 h 261840"/>
              <a:gd name="connsiteX37" fmla="*/ 23659 w 1793053"/>
              <a:gd name="connsiteY37" fmla="*/ 22413 h 261840"/>
              <a:gd name="connsiteX38" fmla="*/ 78446 w 1793053"/>
              <a:gd name="connsiteY38" fmla="*/ 204519 h 261840"/>
              <a:gd name="connsiteX39" fmla="*/ 96190 w 1793053"/>
              <a:gd name="connsiteY39" fmla="*/ 204519 h 261840"/>
              <a:gd name="connsiteX40" fmla="*/ 151289 w 1793053"/>
              <a:gd name="connsiteY40" fmla="*/ 22413 h 261840"/>
              <a:gd name="connsiteX41" fmla="*/ 151600 w 1793053"/>
              <a:gd name="connsiteY41" fmla="*/ 21790 h 261840"/>
              <a:gd name="connsiteX42" fmla="*/ 151600 w 1793053"/>
              <a:gd name="connsiteY42" fmla="*/ 204519 h 261840"/>
              <a:gd name="connsiteX43" fmla="*/ 174636 w 1793053"/>
              <a:gd name="connsiteY43" fmla="*/ 204519 h 261840"/>
              <a:gd name="connsiteX44" fmla="*/ 174636 w 1793053"/>
              <a:gd name="connsiteY44" fmla="*/ 4669 h 261840"/>
              <a:gd name="connsiteX45" fmla="*/ 136347 w 1793053"/>
              <a:gd name="connsiteY45" fmla="*/ 4669 h 261840"/>
              <a:gd name="connsiteX46" fmla="*/ 87474 w 1793053"/>
              <a:gd name="connsiteY46" fmla="*/ 165296 h 261840"/>
              <a:gd name="connsiteX47" fmla="*/ 87474 w 1793053"/>
              <a:gd name="connsiteY47" fmla="*/ 165918 h 261840"/>
              <a:gd name="connsiteX48" fmla="*/ 87162 w 1793053"/>
              <a:gd name="connsiteY48" fmla="*/ 165296 h 261840"/>
              <a:gd name="connsiteX49" fmla="*/ 38289 w 1793053"/>
              <a:gd name="connsiteY49" fmla="*/ 4669 h 261840"/>
              <a:gd name="connsiteX50" fmla="*/ 0 w 1793053"/>
              <a:gd name="connsiteY50" fmla="*/ 4669 h 261840"/>
              <a:gd name="connsiteX51" fmla="*/ 1096689 w 1793053"/>
              <a:gd name="connsiteY51" fmla="*/ 8716 h 261840"/>
              <a:gd name="connsiteX52" fmla="*/ 1096689 w 1793053"/>
              <a:gd name="connsiteY52" fmla="*/ 56655 h 261840"/>
              <a:gd name="connsiteX53" fmla="*/ 1074586 w 1793053"/>
              <a:gd name="connsiteY53" fmla="*/ 56655 h 261840"/>
              <a:gd name="connsiteX54" fmla="*/ 1074586 w 1793053"/>
              <a:gd name="connsiteY54" fmla="*/ 75021 h 261840"/>
              <a:gd name="connsiteX55" fmla="*/ 1096689 w 1793053"/>
              <a:gd name="connsiteY55" fmla="*/ 75021 h 261840"/>
              <a:gd name="connsiteX56" fmla="*/ 1096689 w 1793053"/>
              <a:gd name="connsiteY56" fmla="*/ 183973 h 261840"/>
              <a:gd name="connsiteX57" fmla="*/ 1105716 w 1793053"/>
              <a:gd name="connsiteY57" fmla="*/ 201717 h 261840"/>
              <a:gd name="connsiteX58" fmla="*/ 1129066 w 1793053"/>
              <a:gd name="connsiteY58" fmla="*/ 207009 h 261840"/>
              <a:gd name="connsiteX59" fmla="*/ 1144629 w 1793053"/>
              <a:gd name="connsiteY59" fmla="*/ 204830 h 261840"/>
              <a:gd name="connsiteX60" fmla="*/ 1144629 w 1793053"/>
              <a:gd name="connsiteY60" fmla="*/ 188331 h 261840"/>
              <a:gd name="connsiteX61" fmla="*/ 1136847 w 1793053"/>
              <a:gd name="connsiteY61" fmla="*/ 188643 h 261840"/>
              <a:gd name="connsiteX62" fmla="*/ 1119725 w 1793053"/>
              <a:gd name="connsiteY62" fmla="*/ 175880 h 261840"/>
              <a:gd name="connsiteX63" fmla="*/ 1119725 w 1793053"/>
              <a:gd name="connsiteY63" fmla="*/ 75021 h 261840"/>
              <a:gd name="connsiteX64" fmla="*/ 1144629 w 1793053"/>
              <a:gd name="connsiteY64" fmla="*/ 75021 h 261840"/>
              <a:gd name="connsiteX65" fmla="*/ 1144629 w 1793053"/>
              <a:gd name="connsiteY65" fmla="*/ 56655 h 261840"/>
              <a:gd name="connsiteX66" fmla="*/ 1119725 w 1793053"/>
              <a:gd name="connsiteY66" fmla="*/ 56655 h 261840"/>
              <a:gd name="connsiteX67" fmla="*/ 1119725 w 1793053"/>
              <a:gd name="connsiteY67" fmla="*/ 8716 h 261840"/>
              <a:gd name="connsiteX68" fmla="*/ 1096689 w 1793053"/>
              <a:gd name="connsiteY68" fmla="*/ 8716 h 261840"/>
              <a:gd name="connsiteX69" fmla="*/ 268024 w 1793053"/>
              <a:gd name="connsiteY69" fmla="*/ 53853 h 261840"/>
              <a:gd name="connsiteX70" fmla="*/ 220707 w 1793053"/>
              <a:gd name="connsiteY70" fmla="*/ 76266 h 261840"/>
              <a:gd name="connsiteX71" fmla="*/ 204209 w 1793053"/>
              <a:gd name="connsiteY71" fmla="*/ 130431 h 261840"/>
              <a:gd name="connsiteX72" fmla="*/ 220707 w 1793053"/>
              <a:gd name="connsiteY72" fmla="*/ 184596 h 261840"/>
              <a:gd name="connsiteX73" fmla="*/ 268024 w 1793053"/>
              <a:gd name="connsiteY73" fmla="*/ 207009 h 261840"/>
              <a:gd name="connsiteX74" fmla="*/ 315341 w 1793053"/>
              <a:gd name="connsiteY74" fmla="*/ 184596 h 261840"/>
              <a:gd name="connsiteX75" fmla="*/ 331840 w 1793053"/>
              <a:gd name="connsiteY75" fmla="*/ 130431 h 261840"/>
              <a:gd name="connsiteX76" fmla="*/ 315341 w 1793053"/>
              <a:gd name="connsiteY76" fmla="*/ 76266 h 261840"/>
              <a:gd name="connsiteX77" fmla="*/ 268024 w 1793053"/>
              <a:gd name="connsiteY77" fmla="*/ 53853 h 261840"/>
              <a:gd name="connsiteX78" fmla="*/ 1596939 w 1793053"/>
              <a:gd name="connsiteY78" fmla="*/ 54165 h 261840"/>
              <a:gd name="connsiteX79" fmla="*/ 1570168 w 1793053"/>
              <a:gd name="connsiteY79" fmla="*/ 59457 h 261840"/>
              <a:gd name="connsiteX80" fmla="*/ 1550553 w 1793053"/>
              <a:gd name="connsiteY80" fmla="*/ 74710 h 261840"/>
              <a:gd name="connsiteX81" fmla="*/ 1534057 w 1793053"/>
              <a:gd name="connsiteY81" fmla="*/ 130742 h 261840"/>
              <a:gd name="connsiteX82" fmla="*/ 1555226 w 1793053"/>
              <a:gd name="connsiteY82" fmla="*/ 190199 h 261840"/>
              <a:gd name="connsiteX83" fmla="*/ 1600673 w 1793053"/>
              <a:gd name="connsiteY83" fmla="*/ 207009 h 261840"/>
              <a:gd name="connsiteX84" fmla="*/ 1656708 w 1793053"/>
              <a:gd name="connsiteY84" fmla="*/ 172767 h 261840"/>
              <a:gd name="connsiteX85" fmla="*/ 1638339 w 1793053"/>
              <a:gd name="connsiteY85" fmla="*/ 163739 h 261840"/>
              <a:gd name="connsiteX86" fmla="*/ 1600673 w 1793053"/>
              <a:gd name="connsiteY86" fmla="*/ 188954 h 261840"/>
              <a:gd name="connsiteX87" fmla="*/ 1569235 w 1793053"/>
              <a:gd name="connsiteY87" fmla="*/ 173701 h 261840"/>
              <a:gd name="connsiteX88" fmla="*/ 1557714 w 1793053"/>
              <a:gd name="connsiteY88" fmla="*/ 135100 h 261840"/>
              <a:gd name="connsiteX89" fmla="*/ 1658575 w 1793053"/>
              <a:gd name="connsiteY89" fmla="*/ 135100 h 261840"/>
              <a:gd name="connsiteX90" fmla="*/ 1658575 w 1793053"/>
              <a:gd name="connsiteY90" fmla="*/ 121092 h 261840"/>
              <a:gd name="connsiteX91" fmla="*/ 1640206 w 1793053"/>
              <a:gd name="connsiteY91" fmla="*/ 67861 h 261840"/>
              <a:gd name="connsiteX92" fmla="*/ 1596939 w 1793053"/>
              <a:gd name="connsiteY92" fmla="*/ 54165 h 261840"/>
              <a:gd name="connsiteX93" fmla="*/ 503985 w 1793053"/>
              <a:gd name="connsiteY93" fmla="*/ 54476 h 261840"/>
              <a:gd name="connsiteX94" fmla="*/ 441104 w 1793053"/>
              <a:gd name="connsiteY94" fmla="*/ 130742 h 261840"/>
              <a:gd name="connsiteX95" fmla="*/ 502738 w 1793053"/>
              <a:gd name="connsiteY95" fmla="*/ 207009 h 261840"/>
              <a:gd name="connsiteX96" fmla="*/ 539470 w 1793053"/>
              <a:gd name="connsiteY96" fmla="*/ 187397 h 261840"/>
              <a:gd name="connsiteX97" fmla="*/ 540717 w 1793053"/>
              <a:gd name="connsiteY97" fmla="*/ 186775 h 261840"/>
              <a:gd name="connsiteX98" fmla="*/ 540717 w 1793053"/>
              <a:gd name="connsiteY98" fmla="*/ 214791 h 261840"/>
              <a:gd name="connsiteX99" fmla="*/ 505544 w 1793053"/>
              <a:gd name="connsiteY99" fmla="*/ 246543 h 261840"/>
              <a:gd name="connsiteX100" fmla="*/ 459471 w 1793053"/>
              <a:gd name="connsiteY100" fmla="*/ 237204 h 261840"/>
              <a:gd name="connsiteX101" fmla="*/ 459471 w 1793053"/>
              <a:gd name="connsiteY101" fmla="*/ 257127 h 261840"/>
              <a:gd name="connsiteX102" fmla="*/ 502738 w 1793053"/>
              <a:gd name="connsiteY102" fmla="*/ 264598 h 261840"/>
              <a:gd name="connsiteX103" fmla="*/ 563133 w 1793053"/>
              <a:gd name="connsiteY103" fmla="*/ 209500 h 261840"/>
              <a:gd name="connsiteX104" fmla="*/ 563133 w 1793053"/>
              <a:gd name="connsiteY104" fmla="*/ 57278 h 261840"/>
              <a:gd name="connsiteX105" fmla="*/ 546010 w 1793053"/>
              <a:gd name="connsiteY105" fmla="*/ 57278 h 261840"/>
              <a:gd name="connsiteX106" fmla="*/ 541030 w 1793053"/>
              <a:gd name="connsiteY106" fmla="*/ 72842 h 261840"/>
              <a:gd name="connsiteX107" fmla="*/ 503985 w 1793053"/>
              <a:gd name="connsiteY107" fmla="*/ 54476 h 261840"/>
              <a:gd name="connsiteX108" fmla="*/ 652785 w 1793053"/>
              <a:gd name="connsiteY108" fmla="*/ 54476 h 261840"/>
              <a:gd name="connsiteX109" fmla="*/ 597998 w 1793053"/>
              <a:gd name="connsiteY109" fmla="*/ 86228 h 261840"/>
              <a:gd name="connsiteX110" fmla="*/ 616361 w 1793053"/>
              <a:gd name="connsiteY110" fmla="*/ 95878 h 261840"/>
              <a:gd name="connsiteX111" fmla="*/ 653093 w 1793053"/>
              <a:gd name="connsiteY111" fmla="*/ 72842 h 261840"/>
              <a:gd name="connsiteX112" fmla="*/ 682670 w 1793053"/>
              <a:gd name="connsiteY112" fmla="*/ 98679 h 261840"/>
              <a:gd name="connsiteX113" fmla="*/ 682670 w 1793053"/>
              <a:gd name="connsiteY113" fmla="*/ 103971 h 261840"/>
              <a:gd name="connsiteX114" fmla="*/ 682357 w 1793053"/>
              <a:gd name="connsiteY114" fmla="*/ 106150 h 261840"/>
              <a:gd name="connsiteX115" fmla="*/ 674575 w 1793053"/>
              <a:gd name="connsiteY115" fmla="*/ 108329 h 261840"/>
              <a:gd name="connsiteX116" fmla="*/ 615427 w 1793053"/>
              <a:gd name="connsiteY116" fmla="*/ 124517 h 261840"/>
              <a:gd name="connsiteX117" fmla="*/ 591770 w 1793053"/>
              <a:gd name="connsiteY117" fmla="*/ 164984 h 261840"/>
              <a:gd name="connsiteX118" fmla="*/ 606092 w 1793053"/>
              <a:gd name="connsiteY118" fmla="*/ 196425 h 261840"/>
              <a:gd name="connsiteX119" fmla="*/ 635350 w 1793053"/>
              <a:gd name="connsiteY119" fmla="*/ 207631 h 261840"/>
              <a:gd name="connsiteX120" fmla="*/ 683290 w 1793053"/>
              <a:gd name="connsiteY120" fmla="*/ 186464 h 261840"/>
              <a:gd name="connsiteX121" fmla="*/ 693251 w 1793053"/>
              <a:gd name="connsiteY121" fmla="*/ 202651 h 261840"/>
              <a:gd name="connsiteX122" fmla="*/ 713487 w 1793053"/>
              <a:gd name="connsiteY122" fmla="*/ 204207 h 261840"/>
              <a:gd name="connsiteX123" fmla="*/ 713487 w 1793053"/>
              <a:gd name="connsiteY123" fmla="*/ 188643 h 261840"/>
              <a:gd name="connsiteX124" fmla="*/ 705080 w 1793053"/>
              <a:gd name="connsiteY124" fmla="*/ 179615 h 261840"/>
              <a:gd name="connsiteX125" fmla="*/ 705080 w 1793053"/>
              <a:gd name="connsiteY125" fmla="*/ 108329 h 261840"/>
              <a:gd name="connsiteX126" fmla="*/ 705080 w 1793053"/>
              <a:gd name="connsiteY126" fmla="*/ 98991 h 261840"/>
              <a:gd name="connsiteX127" fmla="*/ 688271 w 1793053"/>
              <a:gd name="connsiteY127" fmla="*/ 64437 h 261840"/>
              <a:gd name="connsiteX128" fmla="*/ 652785 w 1793053"/>
              <a:gd name="connsiteY128" fmla="*/ 54476 h 261840"/>
              <a:gd name="connsiteX129" fmla="*/ 811234 w 1793053"/>
              <a:gd name="connsiteY129" fmla="*/ 54476 h 261840"/>
              <a:gd name="connsiteX130" fmla="*/ 767962 w 1793053"/>
              <a:gd name="connsiteY130" fmla="*/ 76889 h 261840"/>
              <a:gd name="connsiteX131" fmla="*/ 767962 w 1793053"/>
              <a:gd name="connsiteY131" fmla="*/ 57278 h 261840"/>
              <a:gd name="connsiteX132" fmla="*/ 744926 w 1793053"/>
              <a:gd name="connsiteY132" fmla="*/ 57278 h 261840"/>
              <a:gd name="connsiteX133" fmla="*/ 744926 w 1793053"/>
              <a:gd name="connsiteY133" fmla="*/ 204830 h 261840"/>
              <a:gd name="connsiteX134" fmla="*/ 767962 w 1793053"/>
              <a:gd name="connsiteY134" fmla="*/ 204830 h 261840"/>
              <a:gd name="connsiteX135" fmla="*/ 767962 w 1793053"/>
              <a:gd name="connsiteY135" fmla="*/ 95255 h 261840"/>
              <a:gd name="connsiteX136" fmla="*/ 809367 w 1793053"/>
              <a:gd name="connsiteY136" fmla="*/ 72842 h 261840"/>
              <a:gd name="connsiteX137" fmla="*/ 832398 w 1793053"/>
              <a:gd name="connsiteY137" fmla="*/ 98368 h 261840"/>
              <a:gd name="connsiteX138" fmla="*/ 832398 w 1793053"/>
              <a:gd name="connsiteY138" fmla="*/ 204830 h 261840"/>
              <a:gd name="connsiteX139" fmla="*/ 855435 w 1793053"/>
              <a:gd name="connsiteY139" fmla="*/ 204830 h 261840"/>
              <a:gd name="connsiteX140" fmla="*/ 855435 w 1793053"/>
              <a:gd name="connsiteY140" fmla="*/ 97745 h 261840"/>
              <a:gd name="connsiteX141" fmla="*/ 811234 w 1793053"/>
              <a:gd name="connsiteY141" fmla="*/ 54476 h 261840"/>
              <a:gd name="connsiteX142" fmla="*/ 1228054 w 1793053"/>
              <a:gd name="connsiteY142" fmla="*/ 54476 h 261840"/>
              <a:gd name="connsiteX143" fmla="*/ 1173266 w 1793053"/>
              <a:gd name="connsiteY143" fmla="*/ 86228 h 261840"/>
              <a:gd name="connsiteX144" fmla="*/ 1191635 w 1793053"/>
              <a:gd name="connsiteY144" fmla="*/ 95878 h 261840"/>
              <a:gd name="connsiteX145" fmla="*/ 1228367 w 1793053"/>
              <a:gd name="connsiteY145" fmla="*/ 72842 h 261840"/>
              <a:gd name="connsiteX146" fmla="*/ 1257938 w 1793053"/>
              <a:gd name="connsiteY146" fmla="*/ 98679 h 261840"/>
              <a:gd name="connsiteX147" fmla="*/ 1257938 w 1793053"/>
              <a:gd name="connsiteY147" fmla="*/ 103971 h 261840"/>
              <a:gd name="connsiteX148" fmla="*/ 1257318 w 1793053"/>
              <a:gd name="connsiteY148" fmla="*/ 106150 h 261840"/>
              <a:gd name="connsiteX149" fmla="*/ 1249844 w 1793053"/>
              <a:gd name="connsiteY149" fmla="*/ 108329 h 261840"/>
              <a:gd name="connsiteX150" fmla="*/ 1190701 w 1793053"/>
              <a:gd name="connsiteY150" fmla="*/ 124517 h 261840"/>
              <a:gd name="connsiteX151" fmla="*/ 1167039 w 1793053"/>
              <a:gd name="connsiteY151" fmla="*/ 164984 h 261840"/>
              <a:gd name="connsiteX152" fmla="*/ 1181361 w 1793053"/>
              <a:gd name="connsiteY152" fmla="*/ 196425 h 261840"/>
              <a:gd name="connsiteX153" fmla="*/ 1210624 w 1793053"/>
              <a:gd name="connsiteY153" fmla="*/ 207631 h 261840"/>
              <a:gd name="connsiteX154" fmla="*/ 1258564 w 1793053"/>
              <a:gd name="connsiteY154" fmla="*/ 186464 h 261840"/>
              <a:gd name="connsiteX155" fmla="*/ 1268526 w 1793053"/>
              <a:gd name="connsiteY155" fmla="*/ 202651 h 261840"/>
              <a:gd name="connsiteX156" fmla="*/ 1288756 w 1793053"/>
              <a:gd name="connsiteY156" fmla="*/ 204207 h 261840"/>
              <a:gd name="connsiteX157" fmla="*/ 1288756 w 1793053"/>
              <a:gd name="connsiteY157" fmla="*/ 188643 h 261840"/>
              <a:gd name="connsiteX158" fmla="*/ 1280354 w 1793053"/>
              <a:gd name="connsiteY158" fmla="*/ 179615 h 261840"/>
              <a:gd name="connsiteX159" fmla="*/ 1280354 w 1793053"/>
              <a:gd name="connsiteY159" fmla="*/ 108329 h 261840"/>
              <a:gd name="connsiteX160" fmla="*/ 1280354 w 1793053"/>
              <a:gd name="connsiteY160" fmla="*/ 98991 h 261840"/>
              <a:gd name="connsiteX161" fmla="*/ 1263232 w 1793053"/>
              <a:gd name="connsiteY161" fmla="*/ 64437 h 261840"/>
              <a:gd name="connsiteX162" fmla="*/ 1228054 w 1793053"/>
              <a:gd name="connsiteY162" fmla="*/ 54476 h 261840"/>
              <a:gd name="connsiteX163" fmla="*/ 1386503 w 1793053"/>
              <a:gd name="connsiteY163" fmla="*/ 54476 h 261840"/>
              <a:gd name="connsiteX164" fmla="*/ 1343236 w 1793053"/>
              <a:gd name="connsiteY164" fmla="*/ 76889 h 261840"/>
              <a:gd name="connsiteX165" fmla="*/ 1343236 w 1793053"/>
              <a:gd name="connsiteY165" fmla="*/ 57278 h 261840"/>
              <a:gd name="connsiteX166" fmla="*/ 1320200 w 1793053"/>
              <a:gd name="connsiteY166" fmla="*/ 57278 h 261840"/>
              <a:gd name="connsiteX167" fmla="*/ 1320200 w 1793053"/>
              <a:gd name="connsiteY167" fmla="*/ 204830 h 261840"/>
              <a:gd name="connsiteX168" fmla="*/ 1343236 w 1793053"/>
              <a:gd name="connsiteY168" fmla="*/ 204830 h 261840"/>
              <a:gd name="connsiteX169" fmla="*/ 1343236 w 1793053"/>
              <a:gd name="connsiteY169" fmla="*/ 95255 h 261840"/>
              <a:gd name="connsiteX170" fmla="*/ 1384636 w 1793053"/>
              <a:gd name="connsiteY170" fmla="*/ 72842 h 261840"/>
              <a:gd name="connsiteX171" fmla="*/ 1407672 w 1793053"/>
              <a:gd name="connsiteY171" fmla="*/ 98368 h 261840"/>
              <a:gd name="connsiteX172" fmla="*/ 1407672 w 1793053"/>
              <a:gd name="connsiteY172" fmla="*/ 204830 h 261840"/>
              <a:gd name="connsiteX173" fmla="*/ 1430709 w 1793053"/>
              <a:gd name="connsiteY173" fmla="*/ 204830 h 261840"/>
              <a:gd name="connsiteX174" fmla="*/ 1430709 w 1793053"/>
              <a:gd name="connsiteY174" fmla="*/ 97745 h 261840"/>
              <a:gd name="connsiteX175" fmla="*/ 1386503 w 1793053"/>
              <a:gd name="connsiteY175" fmla="*/ 54476 h 261840"/>
              <a:gd name="connsiteX176" fmla="*/ 432387 w 1793053"/>
              <a:gd name="connsiteY176" fmla="*/ 55099 h 261840"/>
              <a:gd name="connsiteX177" fmla="*/ 383203 w 1793053"/>
              <a:gd name="connsiteY177" fmla="*/ 85605 h 261840"/>
              <a:gd name="connsiteX178" fmla="*/ 383203 w 1793053"/>
              <a:gd name="connsiteY178" fmla="*/ 84049 h 261840"/>
              <a:gd name="connsiteX179" fmla="*/ 383203 w 1793053"/>
              <a:gd name="connsiteY179" fmla="*/ 57278 h 261840"/>
              <a:gd name="connsiteX180" fmla="*/ 360167 w 1793053"/>
              <a:gd name="connsiteY180" fmla="*/ 57278 h 261840"/>
              <a:gd name="connsiteX181" fmla="*/ 360167 w 1793053"/>
              <a:gd name="connsiteY181" fmla="*/ 204519 h 261840"/>
              <a:gd name="connsiteX182" fmla="*/ 383203 w 1793053"/>
              <a:gd name="connsiteY182" fmla="*/ 204519 h 261840"/>
              <a:gd name="connsiteX183" fmla="*/ 383203 w 1793053"/>
              <a:gd name="connsiteY183" fmla="*/ 121092 h 261840"/>
              <a:gd name="connsiteX184" fmla="*/ 432387 w 1793053"/>
              <a:gd name="connsiteY184" fmla="*/ 76578 h 261840"/>
              <a:gd name="connsiteX185" fmla="*/ 432387 w 1793053"/>
              <a:gd name="connsiteY185" fmla="*/ 55099 h 261840"/>
              <a:gd name="connsiteX186" fmla="*/ 1674137 w 1793053"/>
              <a:gd name="connsiteY186" fmla="*/ 56966 h 261840"/>
              <a:gd name="connsiteX187" fmla="*/ 1725504 w 1793053"/>
              <a:gd name="connsiteY187" fmla="*/ 203273 h 261840"/>
              <a:gd name="connsiteX188" fmla="*/ 1725504 w 1793053"/>
              <a:gd name="connsiteY188" fmla="*/ 204519 h 261840"/>
              <a:gd name="connsiteX189" fmla="*/ 1705581 w 1793053"/>
              <a:gd name="connsiteY189" fmla="*/ 241251 h 261840"/>
              <a:gd name="connsiteX190" fmla="*/ 1685032 w 1793053"/>
              <a:gd name="connsiteY190" fmla="*/ 246543 h 261840"/>
              <a:gd name="connsiteX191" fmla="*/ 1673830 w 1793053"/>
              <a:gd name="connsiteY191" fmla="*/ 244986 h 261840"/>
              <a:gd name="connsiteX192" fmla="*/ 1673830 w 1793053"/>
              <a:gd name="connsiteY192" fmla="*/ 262730 h 261840"/>
              <a:gd name="connsiteX193" fmla="*/ 1689079 w 1793053"/>
              <a:gd name="connsiteY193" fmla="*/ 264909 h 261840"/>
              <a:gd name="connsiteX194" fmla="*/ 1717096 w 1793053"/>
              <a:gd name="connsiteY194" fmla="*/ 256505 h 261840"/>
              <a:gd name="connsiteX195" fmla="*/ 1741693 w 1793053"/>
              <a:gd name="connsiteY195" fmla="*/ 216971 h 261840"/>
              <a:gd name="connsiteX196" fmla="*/ 1793054 w 1793053"/>
              <a:gd name="connsiteY196" fmla="*/ 56966 h 261840"/>
              <a:gd name="connsiteX197" fmla="*/ 1770643 w 1793053"/>
              <a:gd name="connsiteY197" fmla="*/ 56966 h 261840"/>
              <a:gd name="connsiteX198" fmla="*/ 1737019 w 1793053"/>
              <a:gd name="connsiteY198" fmla="*/ 170276 h 261840"/>
              <a:gd name="connsiteX199" fmla="*/ 1736712 w 1793053"/>
              <a:gd name="connsiteY199" fmla="*/ 172767 h 261840"/>
              <a:gd name="connsiteX200" fmla="*/ 1736086 w 1793053"/>
              <a:gd name="connsiteY200" fmla="*/ 170276 h 261840"/>
              <a:gd name="connsiteX201" fmla="*/ 1696553 w 1793053"/>
              <a:gd name="connsiteY201" fmla="*/ 56966 h 261840"/>
              <a:gd name="connsiteX202" fmla="*/ 1674137 w 1793053"/>
              <a:gd name="connsiteY202" fmla="*/ 56966 h 261840"/>
              <a:gd name="connsiteX203" fmla="*/ 268024 w 1793053"/>
              <a:gd name="connsiteY203" fmla="*/ 72220 h 261840"/>
              <a:gd name="connsiteX204" fmla="*/ 307559 w 1793053"/>
              <a:gd name="connsiteY204" fmla="*/ 130431 h 261840"/>
              <a:gd name="connsiteX205" fmla="*/ 268024 w 1793053"/>
              <a:gd name="connsiteY205" fmla="*/ 188643 h 261840"/>
              <a:gd name="connsiteX206" fmla="*/ 228490 w 1793053"/>
              <a:gd name="connsiteY206" fmla="*/ 130431 h 261840"/>
              <a:gd name="connsiteX207" fmla="*/ 268024 w 1793053"/>
              <a:gd name="connsiteY207" fmla="*/ 72220 h 261840"/>
              <a:gd name="connsiteX208" fmla="*/ 505544 w 1793053"/>
              <a:gd name="connsiteY208" fmla="*/ 72531 h 261840"/>
              <a:gd name="connsiteX209" fmla="*/ 540717 w 1793053"/>
              <a:gd name="connsiteY209" fmla="*/ 91520 h 261840"/>
              <a:gd name="connsiteX210" fmla="*/ 540717 w 1793053"/>
              <a:gd name="connsiteY210" fmla="*/ 161872 h 261840"/>
              <a:gd name="connsiteX211" fmla="*/ 505544 w 1793053"/>
              <a:gd name="connsiteY211" fmla="*/ 188643 h 261840"/>
              <a:gd name="connsiteX212" fmla="*/ 465386 w 1793053"/>
              <a:gd name="connsiteY212" fmla="*/ 129497 h 261840"/>
              <a:gd name="connsiteX213" fmla="*/ 505544 w 1793053"/>
              <a:gd name="connsiteY213" fmla="*/ 72531 h 261840"/>
              <a:gd name="connsiteX214" fmla="*/ 1597560 w 1793053"/>
              <a:gd name="connsiteY214" fmla="*/ 72531 h 261840"/>
              <a:gd name="connsiteX215" fmla="*/ 1635851 w 1793053"/>
              <a:gd name="connsiteY215" fmla="*/ 116734 h 261840"/>
              <a:gd name="connsiteX216" fmla="*/ 1558340 w 1793053"/>
              <a:gd name="connsiteY216" fmla="*/ 116734 h 261840"/>
              <a:gd name="connsiteX217" fmla="*/ 1597560 w 1793053"/>
              <a:gd name="connsiteY217" fmla="*/ 72531 h 261840"/>
              <a:gd name="connsiteX218" fmla="*/ 683290 w 1793053"/>
              <a:gd name="connsiteY218" fmla="*/ 124517 h 261840"/>
              <a:gd name="connsiteX219" fmla="*/ 683290 w 1793053"/>
              <a:gd name="connsiteY219" fmla="*/ 161872 h 261840"/>
              <a:gd name="connsiteX220" fmla="*/ 638464 w 1793053"/>
              <a:gd name="connsiteY220" fmla="*/ 189265 h 261840"/>
              <a:gd name="connsiteX221" fmla="*/ 616053 w 1793053"/>
              <a:gd name="connsiteY221" fmla="*/ 165607 h 261840"/>
              <a:gd name="connsiteX222" fmla="*/ 672395 w 1793053"/>
              <a:gd name="connsiteY222" fmla="*/ 127318 h 261840"/>
              <a:gd name="connsiteX223" fmla="*/ 683290 w 1793053"/>
              <a:gd name="connsiteY223" fmla="*/ 124517 h 261840"/>
              <a:gd name="connsiteX224" fmla="*/ 1258564 w 1793053"/>
              <a:gd name="connsiteY224" fmla="*/ 124517 h 261840"/>
              <a:gd name="connsiteX225" fmla="*/ 1258564 w 1793053"/>
              <a:gd name="connsiteY225" fmla="*/ 161872 h 261840"/>
              <a:gd name="connsiteX226" fmla="*/ 1213738 w 1793053"/>
              <a:gd name="connsiteY226" fmla="*/ 189265 h 261840"/>
              <a:gd name="connsiteX227" fmla="*/ 1191322 w 1793053"/>
              <a:gd name="connsiteY227" fmla="*/ 165607 h 261840"/>
              <a:gd name="connsiteX228" fmla="*/ 1247669 w 1793053"/>
              <a:gd name="connsiteY228" fmla="*/ 127318 h 261840"/>
              <a:gd name="connsiteX229" fmla="*/ 1258564 w 1793053"/>
              <a:gd name="connsiteY229" fmla="*/ 124517 h 26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793053" h="261840">
                <a:moveTo>
                  <a:pt x="1471175" y="0"/>
                </a:moveTo>
                <a:cubicBezTo>
                  <a:pt x="1471175" y="0"/>
                  <a:pt x="1471175" y="183973"/>
                  <a:pt x="1471175" y="183973"/>
                </a:cubicBezTo>
                <a:cubicBezTo>
                  <a:pt x="1471175" y="193063"/>
                  <a:pt x="1475928" y="198373"/>
                  <a:pt x="1480823" y="201717"/>
                </a:cubicBezTo>
                <a:cubicBezTo>
                  <a:pt x="1486077" y="205243"/>
                  <a:pt x="1493784" y="207009"/>
                  <a:pt x="1504173" y="207009"/>
                </a:cubicBezTo>
                <a:cubicBezTo>
                  <a:pt x="1510742" y="207009"/>
                  <a:pt x="1519428" y="204830"/>
                  <a:pt x="1519428" y="204830"/>
                </a:cubicBezTo>
                <a:cubicBezTo>
                  <a:pt x="1519428" y="204830"/>
                  <a:pt x="1519428" y="188331"/>
                  <a:pt x="1519428" y="188331"/>
                </a:cubicBezTo>
                <a:cubicBezTo>
                  <a:pt x="1516821" y="188493"/>
                  <a:pt x="1514515" y="188643"/>
                  <a:pt x="1511954" y="188643"/>
                </a:cubicBezTo>
                <a:cubicBezTo>
                  <a:pt x="1496494" y="188643"/>
                  <a:pt x="1494211" y="182602"/>
                  <a:pt x="1494211" y="175880"/>
                </a:cubicBezTo>
                <a:cubicBezTo>
                  <a:pt x="1494211" y="175880"/>
                  <a:pt x="1494211" y="0"/>
                  <a:pt x="1494211" y="0"/>
                </a:cubicBezTo>
                <a:lnTo>
                  <a:pt x="1471175" y="0"/>
                </a:lnTo>
                <a:close/>
                <a:moveTo>
                  <a:pt x="984626" y="1868"/>
                </a:moveTo>
                <a:cubicBezTo>
                  <a:pt x="967258" y="1868"/>
                  <a:pt x="951565" y="7314"/>
                  <a:pt x="940420" y="17121"/>
                </a:cubicBezTo>
                <a:cubicBezTo>
                  <a:pt x="929599" y="26687"/>
                  <a:pt x="923610" y="39891"/>
                  <a:pt x="923610" y="54165"/>
                </a:cubicBezTo>
                <a:cubicBezTo>
                  <a:pt x="923610" y="69884"/>
                  <a:pt x="929969" y="82167"/>
                  <a:pt x="943220" y="91831"/>
                </a:cubicBezTo>
                <a:cubicBezTo>
                  <a:pt x="954906" y="100364"/>
                  <a:pt x="970361" y="105874"/>
                  <a:pt x="985246" y="111131"/>
                </a:cubicBezTo>
                <a:cubicBezTo>
                  <a:pt x="1011117" y="120333"/>
                  <a:pt x="1035366" y="128732"/>
                  <a:pt x="1035366" y="152222"/>
                </a:cubicBezTo>
                <a:cubicBezTo>
                  <a:pt x="1035366" y="162668"/>
                  <a:pt x="1031808" y="171624"/>
                  <a:pt x="1025092" y="177747"/>
                </a:cubicBezTo>
                <a:cubicBezTo>
                  <a:pt x="1017703" y="184481"/>
                  <a:pt x="1007076" y="187709"/>
                  <a:pt x="993027" y="187709"/>
                </a:cubicBezTo>
                <a:cubicBezTo>
                  <a:pt x="968408" y="187709"/>
                  <a:pt x="950483" y="174077"/>
                  <a:pt x="940420" y="147552"/>
                </a:cubicBezTo>
                <a:cubicBezTo>
                  <a:pt x="940420" y="147552"/>
                  <a:pt x="918317" y="153467"/>
                  <a:pt x="918317" y="153467"/>
                </a:cubicBezTo>
                <a:cubicBezTo>
                  <a:pt x="923075" y="164224"/>
                  <a:pt x="931175" y="179748"/>
                  <a:pt x="942907" y="190199"/>
                </a:cubicBezTo>
                <a:cubicBezTo>
                  <a:pt x="955777" y="201742"/>
                  <a:pt x="971744" y="207320"/>
                  <a:pt x="991781" y="207320"/>
                </a:cubicBezTo>
                <a:cubicBezTo>
                  <a:pt x="1015512" y="207320"/>
                  <a:pt x="1033522" y="201200"/>
                  <a:pt x="1045328" y="188954"/>
                </a:cubicBezTo>
                <a:cubicBezTo>
                  <a:pt x="1057560" y="176206"/>
                  <a:pt x="1060270" y="159891"/>
                  <a:pt x="1060270" y="148486"/>
                </a:cubicBezTo>
                <a:cubicBezTo>
                  <a:pt x="1060270" y="132143"/>
                  <a:pt x="1053359" y="119523"/>
                  <a:pt x="1039413" y="109575"/>
                </a:cubicBezTo>
                <a:cubicBezTo>
                  <a:pt x="1027232" y="100840"/>
                  <a:pt x="1011476" y="95210"/>
                  <a:pt x="996141" y="89963"/>
                </a:cubicBezTo>
                <a:cubicBezTo>
                  <a:pt x="971158" y="81419"/>
                  <a:pt x="947313" y="73288"/>
                  <a:pt x="947580" y="52297"/>
                </a:cubicBezTo>
                <a:cubicBezTo>
                  <a:pt x="947666" y="42509"/>
                  <a:pt x="951064" y="34889"/>
                  <a:pt x="957229" y="29573"/>
                </a:cubicBezTo>
                <a:cubicBezTo>
                  <a:pt x="963513" y="24171"/>
                  <a:pt x="972473" y="21479"/>
                  <a:pt x="983999" y="21479"/>
                </a:cubicBezTo>
                <a:cubicBezTo>
                  <a:pt x="996107" y="21479"/>
                  <a:pt x="1006905" y="24864"/>
                  <a:pt x="1015130" y="31440"/>
                </a:cubicBezTo>
                <a:cubicBezTo>
                  <a:pt x="1022695" y="37430"/>
                  <a:pt x="1028200" y="46320"/>
                  <a:pt x="1030693" y="56344"/>
                </a:cubicBezTo>
                <a:cubicBezTo>
                  <a:pt x="1030693" y="56344"/>
                  <a:pt x="1052175" y="53542"/>
                  <a:pt x="1052175" y="53542"/>
                </a:cubicBezTo>
                <a:cubicBezTo>
                  <a:pt x="1042749" y="21416"/>
                  <a:pt x="1019718" y="1868"/>
                  <a:pt x="984626" y="1868"/>
                </a:cubicBezTo>
                <a:close/>
                <a:moveTo>
                  <a:pt x="0" y="4669"/>
                </a:moveTo>
                <a:lnTo>
                  <a:pt x="0" y="204519"/>
                </a:lnTo>
                <a:lnTo>
                  <a:pt x="23036" y="204519"/>
                </a:lnTo>
                <a:lnTo>
                  <a:pt x="23036" y="21790"/>
                </a:lnTo>
                <a:lnTo>
                  <a:pt x="23659" y="22413"/>
                </a:lnTo>
                <a:lnTo>
                  <a:pt x="78446" y="204519"/>
                </a:lnTo>
                <a:lnTo>
                  <a:pt x="96190" y="204519"/>
                </a:lnTo>
                <a:lnTo>
                  <a:pt x="151289" y="22413"/>
                </a:lnTo>
                <a:lnTo>
                  <a:pt x="151600" y="21790"/>
                </a:lnTo>
                <a:lnTo>
                  <a:pt x="151600" y="204519"/>
                </a:lnTo>
                <a:lnTo>
                  <a:pt x="174636" y="204519"/>
                </a:lnTo>
                <a:lnTo>
                  <a:pt x="174636" y="4669"/>
                </a:lnTo>
                <a:lnTo>
                  <a:pt x="136347" y="4669"/>
                </a:lnTo>
                <a:lnTo>
                  <a:pt x="87474" y="165296"/>
                </a:lnTo>
                <a:lnTo>
                  <a:pt x="87474" y="165918"/>
                </a:lnTo>
                <a:lnTo>
                  <a:pt x="87162" y="165296"/>
                </a:lnTo>
                <a:lnTo>
                  <a:pt x="38289" y="4669"/>
                </a:lnTo>
                <a:lnTo>
                  <a:pt x="0" y="4669"/>
                </a:lnTo>
                <a:close/>
                <a:moveTo>
                  <a:pt x="1096689" y="8716"/>
                </a:moveTo>
                <a:lnTo>
                  <a:pt x="1096689" y="56655"/>
                </a:lnTo>
                <a:lnTo>
                  <a:pt x="1074586" y="56655"/>
                </a:lnTo>
                <a:lnTo>
                  <a:pt x="1074586" y="75021"/>
                </a:lnTo>
                <a:cubicBezTo>
                  <a:pt x="1074586" y="75021"/>
                  <a:pt x="1096689" y="75021"/>
                  <a:pt x="1096689" y="75021"/>
                </a:cubicBezTo>
                <a:cubicBezTo>
                  <a:pt x="1096689" y="75021"/>
                  <a:pt x="1096689" y="177743"/>
                  <a:pt x="1096689" y="183973"/>
                </a:cubicBezTo>
                <a:cubicBezTo>
                  <a:pt x="1096689" y="193063"/>
                  <a:pt x="1100827" y="198373"/>
                  <a:pt x="1105716" y="201717"/>
                </a:cubicBezTo>
                <a:cubicBezTo>
                  <a:pt x="1110976" y="205243"/>
                  <a:pt x="1118666" y="207009"/>
                  <a:pt x="1129066" y="207009"/>
                </a:cubicBezTo>
                <a:cubicBezTo>
                  <a:pt x="1135640" y="207009"/>
                  <a:pt x="1144629" y="204830"/>
                  <a:pt x="1144629" y="204830"/>
                </a:cubicBezTo>
                <a:cubicBezTo>
                  <a:pt x="1144629" y="204830"/>
                  <a:pt x="1144629" y="188331"/>
                  <a:pt x="1144629" y="188331"/>
                </a:cubicBezTo>
                <a:cubicBezTo>
                  <a:pt x="1142073" y="188493"/>
                  <a:pt x="1139392" y="188643"/>
                  <a:pt x="1136847" y="188643"/>
                </a:cubicBezTo>
                <a:cubicBezTo>
                  <a:pt x="1121364" y="188643"/>
                  <a:pt x="1119725" y="182602"/>
                  <a:pt x="1119725" y="175880"/>
                </a:cubicBezTo>
                <a:cubicBezTo>
                  <a:pt x="1119725" y="175880"/>
                  <a:pt x="1119725" y="75021"/>
                  <a:pt x="1119725" y="75021"/>
                </a:cubicBezTo>
                <a:lnTo>
                  <a:pt x="1144629" y="75021"/>
                </a:lnTo>
                <a:lnTo>
                  <a:pt x="1144629" y="56655"/>
                </a:lnTo>
                <a:lnTo>
                  <a:pt x="1119725" y="56655"/>
                </a:lnTo>
                <a:lnTo>
                  <a:pt x="1119725" y="8716"/>
                </a:lnTo>
                <a:lnTo>
                  <a:pt x="1096689" y="8716"/>
                </a:lnTo>
                <a:close/>
                <a:moveTo>
                  <a:pt x="268024" y="53853"/>
                </a:moveTo>
                <a:cubicBezTo>
                  <a:pt x="248627" y="53853"/>
                  <a:pt x="232187" y="61669"/>
                  <a:pt x="220707" y="76266"/>
                </a:cubicBezTo>
                <a:cubicBezTo>
                  <a:pt x="210054" y="89889"/>
                  <a:pt x="204209" y="109135"/>
                  <a:pt x="204209" y="130431"/>
                </a:cubicBezTo>
                <a:cubicBezTo>
                  <a:pt x="204209" y="151747"/>
                  <a:pt x="210054" y="170957"/>
                  <a:pt x="220707" y="184596"/>
                </a:cubicBezTo>
                <a:cubicBezTo>
                  <a:pt x="232187" y="199232"/>
                  <a:pt x="248627" y="207009"/>
                  <a:pt x="268024" y="207009"/>
                </a:cubicBezTo>
                <a:cubicBezTo>
                  <a:pt x="287501" y="207009"/>
                  <a:pt x="303891" y="199232"/>
                  <a:pt x="315341" y="184596"/>
                </a:cubicBezTo>
                <a:cubicBezTo>
                  <a:pt x="325996" y="170957"/>
                  <a:pt x="331840" y="151747"/>
                  <a:pt x="331840" y="130431"/>
                </a:cubicBezTo>
                <a:cubicBezTo>
                  <a:pt x="331840" y="109135"/>
                  <a:pt x="325996" y="89889"/>
                  <a:pt x="315341" y="76266"/>
                </a:cubicBezTo>
                <a:cubicBezTo>
                  <a:pt x="303891" y="61669"/>
                  <a:pt x="287501" y="53853"/>
                  <a:pt x="268024" y="53853"/>
                </a:cubicBezTo>
                <a:close/>
                <a:moveTo>
                  <a:pt x="1596939" y="54165"/>
                </a:moveTo>
                <a:cubicBezTo>
                  <a:pt x="1587091" y="54165"/>
                  <a:pt x="1577938" y="55974"/>
                  <a:pt x="1570168" y="59457"/>
                </a:cubicBezTo>
                <a:cubicBezTo>
                  <a:pt x="1562564" y="62884"/>
                  <a:pt x="1555807" y="68045"/>
                  <a:pt x="1550553" y="74710"/>
                </a:cubicBezTo>
                <a:cubicBezTo>
                  <a:pt x="1540108" y="87792"/>
                  <a:pt x="1534057" y="107214"/>
                  <a:pt x="1534057" y="130742"/>
                </a:cubicBezTo>
                <a:cubicBezTo>
                  <a:pt x="1534057" y="156929"/>
                  <a:pt x="1541582" y="176910"/>
                  <a:pt x="1555226" y="190199"/>
                </a:cubicBezTo>
                <a:cubicBezTo>
                  <a:pt x="1569616" y="204247"/>
                  <a:pt x="1587957" y="207009"/>
                  <a:pt x="1600673" y="207009"/>
                </a:cubicBezTo>
                <a:cubicBezTo>
                  <a:pt x="1633728" y="207009"/>
                  <a:pt x="1649939" y="189126"/>
                  <a:pt x="1656708" y="172767"/>
                </a:cubicBezTo>
                <a:cubicBezTo>
                  <a:pt x="1656708" y="172767"/>
                  <a:pt x="1638339" y="163739"/>
                  <a:pt x="1638339" y="163739"/>
                </a:cubicBezTo>
                <a:cubicBezTo>
                  <a:pt x="1633876" y="173700"/>
                  <a:pt x="1623613" y="188954"/>
                  <a:pt x="1600673" y="188954"/>
                </a:cubicBezTo>
                <a:cubicBezTo>
                  <a:pt x="1587564" y="188954"/>
                  <a:pt x="1576840" y="183586"/>
                  <a:pt x="1569235" y="173701"/>
                </a:cubicBezTo>
                <a:cubicBezTo>
                  <a:pt x="1561886" y="164134"/>
                  <a:pt x="1557754" y="150894"/>
                  <a:pt x="1557714" y="135100"/>
                </a:cubicBezTo>
                <a:cubicBezTo>
                  <a:pt x="1557714" y="135101"/>
                  <a:pt x="1658575" y="135100"/>
                  <a:pt x="1658575" y="135100"/>
                </a:cubicBezTo>
                <a:cubicBezTo>
                  <a:pt x="1658575" y="135101"/>
                  <a:pt x="1658575" y="121092"/>
                  <a:pt x="1658575" y="121092"/>
                </a:cubicBezTo>
                <a:cubicBezTo>
                  <a:pt x="1658575" y="96895"/>
                  <a:pt x="1652131" y="78850"/>
                  <a:pt x="1640206" y="67861"/>
                </a:cubicBezTo>
                <a:cubicBezTo>
                  <a:pt x="1630056" y="58527"/>
                  <a:pt x="1615815" y="54165"/>
                  <a:pt x="1596939" y="54165"/>
                </a:cubicBezTo>
                <a:close/>
                <a:moveTo>
                  <a:pt x="503985" y="54476"/>
                </a:moveTo>
                <a:cubicBezTo>
                  <a:pt x="477994" y="54476"/>
                  <a:pt x="441104" y="71963"/>
                  <a:pt x="441104" y="130742"/>
                </a:cubicBezTo>
                <a:cubicBezTo>
                  <a:pt x="441104" y="187815"/>
                  <a:pt x="477880" y="207009"/>
                  <a:pt x="502738" y="207009"/>
                </a:cubicBezTo>
                <a:cubicBezTo>
                  <a:pt x="517248" y="207009"/>
                  <a:pt x="530431" y="198971"/>
                  <a:pt x="539470" y="187397"/>
                </a:cubicBezTo>
                <a:cubicBezTo>
                  <a:pt x="539470" y="187398"/>
                  <a:pt x="540717" y="186775"/>
                  <a:pt x="540717" y="186775"/>
                </a:cubicBezTo>
                <a:cubicBezTo>
                  <a:pt x="540717" y="186775"/>
                  <a:pt x="540717" y="214791"/>
                  <a:pt x="540717" y="214791"/>
                </a:cubicBezTo>
                <a:cubicBezTo>
                  <a:pt x="540717" y="234440"/>
                  <a:pt x="523714" y="246543"/>
                  <a:pt x="505544" y="246543"/>
                </a:cubicBezTo>
                <a:cubicBezTo>
                  <a:pt x="487876" y="246543"/>
                  <a:pt x="472239" y="243171"/>
                  <a:pt x="459471" y="237204"/>
                </a:cubicBezTo>
                <a:cubicBezTo>
                  <a:pt x="459471" y="237204"/>
                  <a:pt x="459471" y="257127"/>
                  <a:pt x="459471" y="257127"/>
                </a:cubicBezTo>
                <a:cubicBezTo>
                  <a:pt x="470224" y="261736"/>
                  <a:pt x="487722" y="264598"/>
                  <a:pt x="502738" y="264598"/>
                </a:cubicBezTo>
                <a:cubicBezTo>
                  <a:pt x="543631" y="264598"/>
                  <a:pt x="563133" y="242092"/>
                  <a:pt x="563133" y="209500"/>
                </a:cubicBezTo>
                <a:cubicBezTo>
                  <a:pt x="563133" y="209500"/>
                  <a:pt x="563133" y="57278"/>
                  <a:pt x="563133" y="57278"/>
                </a:cubicBezTo>
                <a:lnTo>
                  <a:pt x="546010" y="57278"/>
                </a:lnTo>
                <a:cubicBezTo>
                  <a:pt x="546010" y="57278"/>
                  <a:pt x="541030" y="72842"/>
                  <a:pt x="541030" y="72842"/>
                </a:cubicBezTo>
                <a:cubicBezTo>
                  <a:pt x="532577" y="61830"/>
                  <a:pt x="521511" y="54476"/>
                  <a:pt x="503985" y="54476"/>
                </a:cubicBezTo>
                <a:close/>
                <a:moveTo>
                  <a:pt x="652785" y="54476"/>
                </a:moveTo>
                <a:cubicBezTo>
                  <a:pt x="620066" y="54476"/>
                  <a:pt x="604578" y="74074"/>
                  <a:pt x="597998" y="86228"/>
                </a:cubicBezTo>
                <a:cubicBezTo>
                  <a:pt x="597998" y="86228"/>
                  <a:pt x="616361" y="95878"/>
                  <a:pt x="616361" y="95878"/>
                </a:cubicBezTo>
                <a:cubicBezTo>
                  <a:pt x="618939" y="88933"/>
                  <a:pt x="628218" y="72842"/>
                  <a:pt x="653093" y="72842"/>
                </a:cubicBezTo>
                <a:cubicBezTo>
                  <a:pt x="672708" y="72842"/>
                  <a:pt x="682670" y="81499"/>
                  <a:pt x="682670" y="98679"/>
                </a:cubicBezTo>
                <a:cubicBezTo>
                  <a:pt x="682670" y="98679"/>
                  <a:pt x="682670" y="103971"/>
                  <a:pt x="682670" y="103971"/>
                </a:cubicBezTo>
                <a:cubicBezTo>
                  <a:pt x="682670" y="103971"/>
                  <a:pt x="682829" y="105580"/>
                  <a:pt x="682357" y="106150"/>
                </a:cubicBezTo>
                <a:cubicBezTo>
                  <a:pt x="681628" y="107070"/>
                  <a:pt x="679562" y="107822"/>
                  <a:pt x="674575" y="108329"/>
                </a:cubicBezTo>
                <a:cubicBezTo>
                  <a:pt x="647110" y="111393"/>
                  <a:pt x="628855" y="115904"/>
                  <a:pt x="615427" y="124517"/>
                </a:cubicBezTo>
                <a:cubicBezTo>
                  <a:pt x="600849" y="133886"/>
                  <a:pt x="591770" y="147004"/>
                  <a:pt x="591770" y="164984"/>
                </a:cubicBezTo>
                <a:cubicBezTo>
                  <a:pt x="591770" y="177758"/>
                  <a:pt x="597952" y="188659"/>
                  <a:pt x="606092" y="196425"/>
                </a:cubicBezTo>
                <a:cubicBezTo>
                  <a:pt x="613651" y="203577"/>
                  <a:pt x="623960" y="207298"/>
                  <a:pt x="635350" y="207631"/>
                </a:cubicBezTo>
                <a:cubicBezTo>
                  <a:pt x="659599" y="208409"/>
                  <a:pt x="675560" y="198318"/>
                  <a:pt x="683290" y="186464"/>
                </a:cubicBezTo>
                <a:cubicBezTo>
                  <a:pt x="683888" y="194609"/>
                  <a:pt x="686808" y="199262"/>
                  <a:pt x="693251" y="202651"/>
                </a:cubicBezTo>
                <a:cubicBezTo>
                  <a:pt x="699302" y="205882"/>
                  <a:pt x="709224" y="205239"/>
                  <a:pt x="713487" y="204207"/>
                </a:cubicBezTo>
                <a:cubicBezTo>
                  <a:pt x="713487" y="204207"/>
                  <a:pt x="713487" y="188643"/>
                  <a:pt x="713487" y="188643"/>
                </a:cubicBezTo>
                <a:cubicBezTo>
                  <a:pt x="708353" y="188386"/>
                  <a:pt x="705080" y="185945"/>
                  <a:pt x="705080" y="179615"/>
                </a:cubicBezTo>
                <a:cubicBezTo>
                  <a:pt x="705080" y="179615"/>
                  <a:pt x="705080" y="108329"/>
                  <a:pt x="705080" y="108329"/>
                </a:cubicBezTo>
                <a:cubicBezTo>
                  <a:pt x="705080" y="108329"/>
                  <a:pt x="705080" y="98991"/>
                  <a:pt x="705080" y="98991"/>
                </a:cubicBezTo>
                <a:cubicBezTo>
                  <a:pt x="705080" y="84279"/>
                  <a:pt x="699308" y="72212"/>
                  <a:pt x="688271" y="64437"/>
                </a:cubicBezTo>
                <a:cubicBezTo>
                  <a:pt x="679169" y="57980"/>
                  <a:pt x="666458" y="54476"/>
                  <a:pt x="652785" y="54476"/>
                </a:cubicBezTo>
                <a:close/>
                <a:moveTo>
                  <a:pt x="811234" y="54476"/>
                </a:moveTo>
                <a:cubicBezTo>
                  <a:pt x="796241" y="54476"/>
                  <a:pt x="780895" y="62242"/>
                  <a:pt x="767962" y="76889"/>
                </a:cubicBezTo>
                <a:lnTo>
                  <a:pt x="767962" y="57278"/>
                </a:lnTo>
                <a:lnTo>
                  <a:pt x="744926" y="57278"/>
                </a:lnTo>
                <a:lnTo>
                  <a:pt x="744926" y="204830"/>
                </a:lnTo>
                <a:lnTo>
                  <a:pt x="767962" y="204830"/>
                </a:lnTo>
                <a:cubicBezTo>
                  <a:pt x="767962" y="204830"/>
                  <a:pt x="767962" y="95255"/>
                  <a:pt x="767962" y="95255"/>
                </a:cubicBezTo>
                <a:cubicBezTo>
                  <a:pt x="775800" y="86879"/>
                  <a:pt x="793372" y="72842"/>
                  <a:pt x="809367" y="72842"/>
                </a:cubicBezTo>
                <a:cubicBezTo>
                  <a:pt x="825397" y="72842"/>
                  <a:pt x="832398" y="80707"/>
                  <a:pt x="832398" y="98368"/>
                </a:cubicBezTo>
                <a:cubicBezTo>
                  <a:pt x="832398" y="98368"/>
                  <a:pt x="832398" y="204830"/>
                  <a:pt x="832398" y="204830"/>
                </a:cubicBezTo>
                <a:lnTo>
                  <a:pt x="855435" y="204830"/>
                </a:lnTo>
                <a:cubicBezTo>
                  <a:pt x="855435" y="204830"/>
                  <a:pt x="855435" y="97745"/>
                  <a:pt x="855435" y="97745"/>
                </a:cubicBezTo>
                <a:cubicBezTo>
                  <a:pt x="855435" y="65866"/>
                  <a:pt x="832762" y="54476"/>
                  <a:pt x="811234" y="54476"/>
                </a:cubicBezTo>
                <a:close/>
                <a:moveTo>
                  <a:pt x="1228054" y="54476"/>
                </a:moveTo>
                <a:cubicBezTo>
                  <a:pt x="1195358" y="54476"/>
                  <a:pt x="1179869" y="74074"/>
                  <a:pt x="1173266" y="86228"/>
                </a:cubicBezTo>
                <a:cubicBezTo>
                  <a:pt x="1173266" y="86228"/>
                  <a:pt x="1191635" y="95878"/>
                  <a:pt x="1191635" y="95878"/>
                </a:cubicBezTo>
                <a:cubicBezTo>
                  <a:pt x="1194219" y="88933"/>
                  <a:pt x="1203486" y="72842"/>
                  <a:pt x="1228367" y="72842"/>
                </a:cubicBezTo>
                <a:cubicBezTo>
                  <a:pt x="1247977" y="72842"/>
                  <a:pt x="1257938" y="81499"/>
                  <a:pt x="1257938" y="98679"/>
                </a:cubicBezTo>
                <a:cubicBezTo>
                  <a:pt x="1257938" y="98679"/>
                  <a:pt x="1257938" y="103971"/>
                  <a:pt x="1257938" y="103971"/>
                </a:cubicBezTo>
                <a:cubicBezTo>
                  <a:pt x="1257938" y="103971"/>
                  <a:pt x="1257779" y="105580"/>
                  <a:pt x="1257318" y="106150"/>
                </a:cubicBezTo>
                <a:cubicBezTo>
                  <a:pt x="1256600" y="107070"/>
                  <a:pt x="1254853" y="107822"/>
                  <a:pt x="1249844" y="108329"/>
                </a:cubicBezTo>
                <a:cubicBezTo>
                  <a:pt x="1222384" y="111388"/>
                  <a:pt x="1204124" y="115904"/>
                  <a:pt x="1190701" y="124517"/>
                </a:cubicBezTo>
                <a:cubicBezTo>
                  <a:pt x="1176129" y="133886"/>
                  <a:pt x="1167039" y="147004"/>
                  <a:pt x="1167039" y="164984"/>
                </a:cubicBezTo>
                <a:cubicBezTo>
                  <a:pt x="1167039" y="177758"/>
                  <a:pt x="1173215" y="188654"/>
                  <a:pt x="1181361" y="196425"/>
                </a:cubicBezTo>
                <a:cubicBezTo>
                  <a:pt x="1188925" y="203577"/>
                  <a:pt x="1199240" y="207298"/>
                  <a:pt x="1210624" y="207631"/>
                </a:cubicBezTo>
                <a:cubicBezTo>
                  <a:pt x="1234850" y="208409"/>
                  <a:pt x="1250828" y="198318"/>
                  <a:pt x="1258564" y="186464"/>
                </a:cubicBezTo>
                <a:cubicBezTo>
                  <a:pt x="1259173" y="194605"/>
                  <a:pt x="1262071" y="199262"/>
                  <a:pt x="1268526" y="202651"/>
                </a:cubicBezTo>
                <a:cubicBezTo>
                  <a:pt x="1274559" y="205882"/>
                  <a:pt x="1284487" y="205239"/>
                  <a:pt x="1288756" y="204207"/>
                </a:cubicBezTo>
                <a:cubicBezTo>
                  <a:pt x="1288756" y="204207"/>
                  <a:pt x="1288756" y="188643"/>
                  <a:pt x="1288756" y="188643"/>
                </a:cubicBezTo>
                <a:cubicBezTo>
                  <a:pt x="1283633" y="188386"/>
                  <a:pt x="1280354" y="185945"/>
                  <a:pt x="1280354" y="179615"/>
                </a:cubicBezTo>
                <a:cubicBezTo>
                  <a:pt x="1280354" y="179615"/>
                  <a:pt x="1280354" y="108329"/>
                  <a:pt x="1280354" y="108329"/>
                </a:cubicBezTo>
                <a:cubicBezTo>
                  <a:pt x="1280354" y="108329"/>
                  <a:pt x="1280354" y="98991"/>
                  <a:pt x="1280354" y="98991"/>
                </a:cubicBezTo>
                <a:cubicBezTo>
                  <a:pt x="1280354" y="84279"/>
                  <a:pt x="1274281" y="72212"/>
                  <a:pt x="1263232" y="64437"/>
                </a:cubicBezTo>
                <a:cubicBezTo>
                  <a:pt x="1254124" y="57980"/>
                  <a:pt x="1241721" y="54476"/>
                  <a:pt x="1228054" y="54476"/>
                </a:cubicBezTo>
                <a:close/>
                <a:moveTo>
                  <a:pt x="1386503" y="54476"/>
                </a:moveTo>
                <a:cubicBezTo>
                  <a:pt x="1371470" y="54476"/>
                  <a:pt x="1356169" y="62242"/>
                  <a:pt x="1343236" y="76889"/>
                </a:cubicBezTo>
                <a:lnTo>
                  <a:pt x="1343236" y="57278"/>
                </a:lnTo>
                <a:lnTo>
                  <a:pt x="1320200" y="57278"/>
                </a:lnTo>
                <a:lnTo>
                  <a:pt x="1320200" y="204830"/>
                </a:lnTo>
                <a:lnTo>
                  <a:pt x="1343236" y="204830"/>
                </a:lnTo>
                <a:cubicBezTo>
                  <a:pt x="1343236" y="204830"/>
                  <a:pt x="1343236" y="95255"/>
                  <a:pt x="1343236" y="95255"/>
                </a:cubicBezTo>
                <a:cubicBezTo>
                  <a:pt x="1351086" y="86874"/>
                  <a:pt x="1368624" y="72842"/>
                  <a:pt x="1384636" y="72842"/>
                </a:cubicBezTo>
                <a:cubicBezTo>
                  <a:pt x="1400642" y="72842"/>
                  <a:pt x="1407672" y="80707"/>
                  <a:pt x="1407672" y="98368"/>
                </a:cubicBezTo>
                <a:cubicBezTo>
                  <a:pt x="1407672" y="98368"/>
                  <a:pt x="1407672" y="204830"/>
                  <a:pt x="1407672" y="204830"/>
                </a:cubicBezTo>
                <a:lnTo>
                  <a:pt x="1430709" y="204830"/>
                </a:lnTo>
                <a:cubicBezTo>
                  <a:pt x="1430709" y="204830"/>
                  <a:pt x="1430709" y="97745"/>
                  <a:pt x="1430709" y="97745"/>
                </a:cubicBezTo>
                <a:cubicBezTo>
                  <a:pt x="1430709" y="65866"/>
                  <a:pt x="1408037" y="54476"/>
                  <a:pt x="1386503" y="54476"/>
                </a:cubicBezTo>
                <a:close/>
                <a:moveTo>
                  <a:pt x="432387" y="55099"/>
                </a:moveTo>
                <a:cubicBezTo>
                  <a:pt x="409015" y="55099"/>
                  <a:pt x="395164" y="64160"/>
                  <a:pt x="383203" y="85605"/>
                </a:cubicBezTo>
                <a:lnTo>
                  <a:pt x="383203" y="84049"/>
                </a:lnTo>
                <a:lnTo>
                  <a:pt x="383203" y="57278"/>
                </a:lnTo>
                <a:lnTo>
                  <a:pt x="360167" y="57278"/>
                </a:lnTo>
                <a:lnTo>
                  <a:pt x="360167" y="204519"/>
                </a:lnTo>
                <a:lnTo>
                  <a:pt x="383203" y="204519"/>
                </a:lnTo>
                <a:cubicBezTo>
                  <a:pt x="383203" y="204519"/>
                  <a:pt x="383203" y="121092"/>
                  <a:pt x="383203" y="121092"/>
                </a:cubicBezTo>
                <a:cubicBezTo>
                  <a:pt x="388890" y="90786"/>
                  <a:pt x="404935" y="76578"/>
                  <a:pt x="432387" y="76578"/>
                </a:cubicBezTo>
                <a:cubicBezTo>
                  <a:pt x="432387" y="76578"/>
                  <a:pt x="432387" y="55099"/>
                  <a:pt x="432387" y="55099"/>
                </a:cubicBezTo>
                <a:close/>
                <a:moveTo>
                  <a:pt x="1674137" y="56966"/>
                </a:moveTo>
                <a:lnTo>
                  <a:pt x="1725504" y="203273"/>
                </a:lnTo>
                <a:cubicBezTo>
                  <a:pt x="1725504" y="203273"/>
                  <a:pt x="1725504" y="204519"/>
                  <a:pt x="1725504" y="204519"/>
                </a:cubicBezTo>
                <a:cubicBezTo>
                  <a:pt x="1722436" y="218540"/>
                  <a:pt x="1713556" y="235850"/>
                  <a:pt x="1705581" y="241251"/>
                </a:cubicBezTo>
                <a:cubicBezTo>
                  <a:pt x="1698534" y="246032"/>
                  <a:pt x="1690906" y="246543"/>
                  <a:pt x="1685032" y="246543"/>
                </a:cubicBezTo>
                <a:cubicBezTo>
                  <a:pt x="1682203" y="246543"/>
                  <a:pt x="1676346" y="245586"/>
                  <a:pt x="1673830" y="244986"/>
                </a:cubicBezTo>
                <a:cubicBezTo>
                  <a:pt x="1673830" y="244986"/>
                  <a:pt x="1673830" y="262730"/>
                  <a:pt x="1673830" y="262730"/>
                </a:cubicBezTo>
                <a:cubicBezTo>
                  <a:pt x="1677017" y="263512"/>
                  <a:pt x="1684372" y="264909"/>
                  <a:pt x="1689079" y="264909"/>
                </a:cubicBezTo>
                <a:cubicBezTo>
                  <a:pt x="1700060" y="264909"/>
                  <a:pt x="1709315" y="262161"/>
                  <a:pt x="1717096" y="256505"/>
                </a:cubicBezTo>
                <a:cubicBezTo>
                  <a:pt x="1726415" y="249733"/>
                  <a:pt x="1736735" y="232083"/>
                  <a:pt x="1741693" y="216971"/>
                </a:cubicBezTo>
                <a:cubicBezTo>
                  <a:pt x="1741693" y="216971"/>
                  <a:pt x="1793054" y="56966"/>
                  <a:pt x="1793054" y="56966"/>
                </a:cubicBezTo>
                <a:lnTo>
                  <a:pt x="1770643" y="56966"/>
                </a:lnTo>
                <a:lnTo>
                  <a:pt x="1737019" y="170276"/>
                </a:lnTo>
                <a:lnTo>
                  <a:pt x="1736712" y="172767"/>
                </a:lnTo>
                <a:lnTo>
                  <a:pt x="1736086" y="170276"/>
                </a:lnTo>
                <a:lnTo>
                  <a:pt x="1696553" y="56966"/>
                </a:lnTo>
                <a:lnTo>
                  <a:pt x="1674137" y="56966"/>
                </a:lnTo>
                <a:close/>
                <a:moveTo>
                  <a:pt x="268024" y="72220"/>
                </a:moveTo>
                <a:cubicBezTo>
                  <a:pt x="292823" y="72220"/>
                  <a:pt x="307559" y="93986"/>
                  <a:pt x="307559" y="130431"/>
                </a:cubicBezTo>
                <a:cubicBezTo>
                  <a:pt x="307558" y="166886"/>
                  <a:pt x="292823" y="188643"/>
                  <a:pt x="268024" y="188643"/>
                </a:cubicBezTo>
                <a:cubicBezTo>
                  <a:pt x="243265" y="188643"/>
                  <a:pt x="228490" y="166886"/>
                  <a:pt x="228490" y="130431"/>
                </a:cubicBezTo>
                <a:cubicBezTo>
                  <a:pt x="228490" y="93986"/>
                  <a:pt x="243265" y="72220"/>
                  <a:pt x="268024" y="72220"/>
                </a:cubicBezTo>
                <a:close/>
                <a:moveTo>
                  <a:pt x="505544" y="72531"/>
                </a:moveTo>
                <a:cubicBezTo>
                  <a:pt x="518540" y="72531"/>
                  <a:pt x="529947" y="78146"/>
                  <a:pt x="540717" y="91520"/>
                </a:cubicBezTo>
                <a:cubicBezTo>
                  <a:pt x="540717" y="91520"/>
                  <a:pt x="540717" y="161872"/>
                  <a:pt x="540717" y="161872"/>
                </a:cubicBezTo>
                <a:cubicBezTo>
                  <a:pt x="534757" y="178841"/>
                  <a:pt x="517680" y="188643"/>
                  <a:pt x="505544" y="188643"/>
                </a:cubicBezTo>
                <a:cubicBezTo>
                  <a:pt x="481785" y="188643"/>
                  <a:pt x="465386" y="173851"/>
                  <a:pt x="465386" y="129497"/>
                </a:cubicBezTo>
                <a:cubicBezTo>
                  <a:pt x="465386" y="92202"/>
                  <a:pt x="480106" y="72531"/>
                  <a:pt x="505544" y="72531"/>
                </a:cubicBezTo>
                <a:close/>
                <a:moveTo>
                  <a:pt x="1597560" y="72531"/>
                </a:moveTo>
                <a:cubicBezTo>
                  <a:pt x="1623954" y="72531"/>
                  <a:pt x="1635754" y="86487"/>
                  <a:pt x="1635851" y="116734"/>
                </a:cubicBezTo>
                <a:cubicBezTo>
                  <a:pt x="1635851" y="116734"/>
                  <a:pt x="1558340" y="116734"/>
                  <a:pt x="1558340" y="116734"/>
                </a:cubicBezTo>
                <a:cubicBezTo>
                  <a:pt x="1560344" y="86511"/>
                  <a:pt x="1573009" y="72531"/>
                  <a:pt x="1597560" y="72531"/>
                </a:cubicBezTo>
                <a:close/>
                <a:moveTo>
                  <a:pt x="683290" y="124517"/>
                </a:moveTo>
                <a:cubicBezTo>
                  <a:pt x="683290" y="124517"/>
                  <a:pt x="683290" y="161872"/>
                  <a:pt x="683290" y="161872"/>
                </a:cubicBezTo>
                <a:cubicBezTo>
                  <a:pt x="682231" y="174768"/>
                  <a:pt x="658130" y="190377"/>
                  <a:pt x="638464" y="189265"/>
                </a:cubicBezTo>
                <a:cubicBezTo>
                  <a:pt x="627614" y="188670"/>
                  <a:pt x="617163" y="179934"/>
                  <a:pt x="616053" y="165607"/>
                </a:cubicBezTo>
                <a:cubicBezTo>
                  <a:pt x="614249" y="141665"/>
                  <a:pt x="632242" y="131725"/>
                  <a:pt x="672395" y="127318"/>
                </a:cubicBezTo>
                <a:cubicBezTo>
                  <a:pt x="675190" y="127062"/>
                  <a:pt x="680592" y="126071"/>
                  <a:pt x="683290" y="124517"/>
                </a:cubicBezTo>
                <a:close/>
                <a:moveTo>
                  <a:pt x="1258564" y="124517"/>
                </a:moveTo>
                <a:cubicBezTo>
                  <a:pt x="1258564" y="124517"/>
                  <a:pt x="1258564" y="161872"/>
                  <a:pt x="1258564" y="161872"/>
                </a:cubicBezTo>
                <a:cubicBezTo>
                  <a:pt x="1257500" y="174762"/>
                  <a:pt x="1233399" y="190377"/>
                  <a:pt x="1213738" y="189265"/>
                </a:cubicBezTo>
                <a:cubicBezTo>
                  <a:pt x="1202906" y="188666"/>
                  <a:pt x="1192403" y="179929"/>
                  <a:pt x="1191322" y="165607"/>
                </a:cubicBezTo>
                <a:cubicBezTo>
                  <a:pt x="1189495" y="141665"/>
                  <a:pt x="1207505" y="131725"/>
                  <a:pt x="1247669" y="127318"/>
                </a:cubicBezTo>
                <a:cubicBezTo>
                  <a:pt x="1250441" y="127062"/>
                  <a:pt x="1255883" y="126071"/>
                  <a:pt x="1258564" y="124517"/>
                </a:cubicBezTo>
                <a:close/>
              </a:path>
            </a:pathLst>
          </a:custGeom>
          <a:solidFill>
            <a:srgbClr val="000000"/>
          </a:solidFill>
          <a:ln w="505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491A9F-1AAE-43BE-9CA6-7BEFD5F2EBBA}"/>
              </a:ext>
            </a:extLst>
          </p:cNvPr>
          <p:cNvSpPr/>
          <p:nvPr userDrawn="1"/>
        </p:nvSpPr>
        <p:spPr>
          <a:xfrm>
            <a:off x="285750" y="547553"/>
            <a:ext cx="45721" cy="6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5415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398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6" y="0"/>
            <a:ext cx="12188948" cy="6872512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464595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sz="650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sz="650" b="1">
              <a:solidFill>
                <a:prstClr val="white"/>
              </a:solidFill>
              <a:latin typeface="Georgia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50">
                <a:solidFill>
                  <a:prstClr val="white"/>
                </a:solidFill>
                <a:ea typeface="Georgia" charset="0"/>
                <a:cs typeface="Georgia" charset="0"/>
              </a:rPr>
              <a:t>® 2017 Copyright </a:t>
            </a:r>
            <a:r>
              <a:rPr lang="en-US" sz="650" err="1">
                <a:solidFill>
                  <a:prstClr val="white"/>
                </a:solidFill>
                <a:ea typeface="Georgia" charset="0"/>
                <a:cs typeface="Georgia" charset="0"/>
              </a:rPr>
              <a:t>Genpact</a:t>
            </a:r>
            <a:r>
              <a:rPr lang="en-US" sz="650">
                <a:solidFill>
                  <a:prstClr val="white"/>
                </a:solidFill>
                <a:ea typeface="Georgia" charset="0"/>
                <a:cs typeface="Georgia" charset="0"/>
              </a:rPr>
              <a:t>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6" y="6446360"/>
            <a:ext cx="868156" cy="340728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4594" y="2473184"/>
            <a:ext cx="6397625" cy="1600200"/>
          </a:xfrm>
          <a:prstGeom prst="rect">
            <a:avLst/>
          </a:prstGeom>
        </p:spPr>
        <p:txBody>
          <a:bodyPr anchor="ctr"/>
          <a:lstStyle>
            <a:lvl1pPr>
              <a:defRPr sz="3900">
                <a:solidFill>
                  <a:schemeClr val="bg1"/>
                </a:solidFill>
              </a:defRPr>
            </a:lvl1pPr>
            <a:lvl2pPr>
              <a:defRPr sz="3900">
                <a:solidFill>
                  <a:schemeClr val="bg1"/>
                </a:solidFill>
              </a:defRPr>
            </a:lvl2pPr>
            <a:lvl3pPr>
              <a:defRPr sz="3900">
                <a:solidFill>
                  <a:schemeClr val="bg1"/>
                </a:solidFill>
              </a:defRPr>
            </a:lvl3pPr>
            <a:lvl4pPr>
              <a:defRPr sz="3900">
                <a:solidFill>
                  <a:schemeClr val="bg1"/>
                </a:solidFill>
              </a:defRPr>
            </a:lvl4pPr>
            <a:lvl5pPr>
              <a:defRPr sz="3900">
                <a:solidFill>
                  <a:schemeClr val="bg1"/>
                </a:solidFill>
              </a:defRPr>
            </a:lvl5pPr>
          </a:lstStyle>
          <a:p>
            <a:r>
              <a:rPr lang="en-US" sz="3900">
                <a:solidFill>
                  <a:schemeClr val="bg1"/>
                </a:solidFill>
              </a:rPr>
              <a:t>Divider slide options Lorem ipsum dolor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3" y="4267200"/>
            <a:ext cx="6397625" cy="381000"/>
          </a:xfrm>
          <a:prstGeom prst="rect">
            <a:avLst/>
          </a:prstGeom>
        </p:spPr>
        <p:txBody>
          <a:bodyPr anchor="ctr"/>
          <a:lstStyle>
            <a:lvl1pPr>
              <a:defRPr sz="1463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Subtitle, if needed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95751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71715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2438" b="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700"/>
            <a:ext cx="11274553" cy="366712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sz="1138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697CEA55-22C2-4E80-A3B2-02AAD005E005}"/>
              </a:ext>
            </a:extLst>
          </p:cNvPr>
          <p:cNvSpPr txBox="1">
            <a:spLocks/>
          </p:cNvSpPr>
          <p:nvPr userDrawn="1"/>
        </p:nvSpPr>
        <p:spPr>
          <a:xfrm>
            <a:off x="495302" y="6546921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marL="0" marR="0" lvl="0" indent="0" algn="r" defTabSz="742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466EBF8-1C11-424D-9A1F-CD954323A880}"/>
              </a:ext>
            </a:extLst>
          </p:cNvPr>
          <p:cNvSpPr txBox="1">
            <a:spLocks/>
          </p:cNvSpPr>
          <p:nvPr userDrawn="1"/>
        </p:nvSpPr>
        <p:spPr>
          <a:xfrm>
            <a:off x="492876" y="6515092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5110E-A93C-E24B-BA01-8EFF0EF70079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2C3A85-21B6-4D6B-BEF8-EF98BC40AE9D}"/>
              </a:ext>
            </a:extLst>
          </p:cNvPr>
          <p:cNvCxnSpPr>
            <a:cxnSpLocks/>
          </p:cNvCxnSpPr>
          <p:nvPr userDrawn="1"/>
        </p:nvCxnSpPr>
        <p:spPr>
          <a:xfrm>
            <a:off x="2888834" y="6618774"/>
            <a:ext cx="64837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17EEE2FE-6C44-4097-8687-AE36B28B3F74}"/>
              </a:ext>
            </a:extLst>
          </p:cNvPr>
          <p:cNvGrpSpPr/>
          <p:nvPr userDrawn="1"/>
        </p:nvGrpSpPr>
        <p:grpSpPr>
          <a:xfrm>
            <a:off x="9467850" y="6493399"/>
            <a:ext cx="2274095" cy="258835"/>
            <a:chOff x="9467849" y="6493397"/>
            <a:chExt cx="2274095" cy="258835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8D6E3A69-A9BB-4EE2-A32E-AA13F4B2D4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53512" y="6493397"/>
              <a:ext cx="888432" cy="258835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ECFAF82-3C37-43C3-AE8C-AE2F92650B7E}"/>
                </a:ext>
              </a:extLst>
            </p:cNvPr>
            <p:cNvCxnSpPr/>
            <p:nvPr userDrawn="1"/>
          </p:nvCxnSpPr>
          <p:spPr>
            <a:xfrm>
              <a:off x="10784366" y="6493397"/>
              <a:ext cx="0" cy="2588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EA7BF4-D8DD-4B20-A7F8-1F36625E55B2}"/>
                </a:ext>
              </a:extLst>
            </p:cNvPr>
            <p:cNvSpPr/>
            <p:nvPr userDrawn="1"/>
          </p:nvSpPr>
          <p:spPr>
            <a:xfrm>
              <a:off x="9467849" y="6543762"/>
              <a:ext cx="1247371" cy="182154"/>
            </a:xfrm>
            <a:custGeom>
              <a:avLst/>
              <a:gdLst>
                <a:gd name="connsiteX0" fmla="*/ 1471175 w 1793053"/>
                <a:gd name="connsiteY0" fmla="*/ 0 h 261840"/>
                <a:gd name="connsiteX1" fmla="*/ 1471175 w 1793053"/>
                <a:gd name="connsiteY1" fmla="*/ 183973 h 261840"/>
                <a:gd name="connsiteX2" fmla="*/ 1480823 w 1793053"/>
                <a:gd name="connsiteY2" fmla="*/ 201717 h 261840"/>
                <a:gd name="connsiteX3" fmla="*/ 1504173 w 1793053"/>
                <a:gd name="connsiteY3" fmla="*/ 207009 h 261840"/>
                <a:gd name="connsiteX4" fmla="*/ 1519428 w 1793053"/>
                <a:gd name="connsiteY4" fmla="*/ 204830 h 261840"/>
                <a:gd name="connsiteX5" fmla="*/ 1519428 w 1793053"/>
                <a:gd name="connsiteY5" fmla="*/ 188331 h 261840"/>
                <a:gd name="connsiteX6" fmla="*/ 1511954 w 1793053"/>
                <a:gd name="connsiteY6" fmla="*/ 188643 h 261840"/>
                <a:gd name="connsiteX7" fmla="*/ 1494211 w 1793053"/>
                <a:gd name="connsiteY7" fmla="*/ 175880 h 261840"/>
                <a:gd name="connsiteX8" fmla="*/ 1494211 w 1793053"/>
                <a:gd name="connsiteY8" fmla="*/ 0 h 261840"/>
                <a:gd name="connsiteX9" fmla="*/ 1471175 w 1793053"/>
                <a:gd name="connsiteY9" fmla="*/ 0 h 261840"/>
                <a:gd name="connsiteX10" fmla="*/ 984626 w 1793053"/>
                <a:gd name="connsiteY10" fmla="*/ 1868 h 261840"/>
                <a:gd name="connsiteX11" fmla="*/ 940420 w 1793053"/>
                <a:gd name="connsiteY11" fmla="*/ 17121 h 261840"/>
                <a:gd name="connsiteX12" fmla="*/ 923610 w 1793053"/>
                <a:gd name="connsiteY12" fmla="*/ 54165 h 261840"/>
                <a:gd name="connsiteX13" fmla="*/ 943220 w 1793053"/>
                <a:gd name="connsiteY13" fmla="*/ 91831 h 261840"/>
                <a:gd name="connsiteX14" fmla="*/ 985246 w 1793053"/>
                <a:gd name="connsiteY14" fmla="*/ 111131 h 261840"/>
                <a:gd name="connsiteX15" fmla="*/ 1035366 w 1793053"/>
                <a:gd name="connsiteY15" fmla="*/ 152222 h 261840"/>
                <a:gd name="connsiteX16" fmla="*/ 1025092 w 1793053"/>
                <a:gd name="connsiteY16" fmla="*/ 177747 h 261840"/>
                <a:gd name="connsiteX17" fmla="*/ 993027 w 1793053"/>
                <a:gd name="connsiteY17" fmla="*/ 187709 h 261840"/>
                <a:gd name="connsiteX18" fmla="*/ 940420 w 1793053"/>
                <a:gd name="connsiteY18" fmla="*/ 147552 h 261840"/>
                <a:gd name="connsiteX19" fmla="*/ 918317 w 1793053"/>
                <a:gd name="connsiteY19" fmla="*/ 153467 h 261840"/>
                <a:gd name="connsiteX20" fmla="*/ 942907 w 1793053"/>
                <a:gd name="connsiteY20" fmla="*/ 190199 h 261840"/>
                <a:gd name="connsiteX21" fmla="*/ 991781 w 1793053"/>
                <a:gd name="connsiteY21" fmla="*/ 207320 h 261840"/>
                <a:gd name="connsiteX22" fmla="*/ 1045328 w 1793053"/>
                <a:gd name="connsiteY22" fmla="*/ 188954 h 261840"/>
                <a:gd name="connsiteX23" fmla="*/ 1060270 w 1793053"/>
                <a:gd name="connsiteY23" fmla="*/ 148486 h 261840"/>
                <a:gd name="connsiteX24" fmla="*/ 1039413 w 1793053"/>
                <a:gd name="connsiteY24" fmla="*/ 109575 h 261840"/>
                <a:gd name="connsiteX25" fmla="*/ 996141 w 1793053"/>
                <a:gd name="connsiteY25" fmla="*/ 89963 h 261840"/>
                <a:gd name="connsiteX26" fmla="*/ 947580 w 1793053"/>
                <a:gd name="connsiteY26" fmla="*/ 52297 h 261840"/>
                <a:gd name="connsiteX27" fmla="*/ 957229 w 1793053"/>
                <a:gd name="connsiteY27" fmla="*/ 29573 h 261840"/>
                <a:gd name="connsiteX28" fmla="*/ 983999 w 1793053"/>
                <a:gd name="connsiteY28" fmla="*/ 21479 h 261840"/>
                <a:gd name="connsiteX29" fmla="*/ 1015130 w 1793053"/>
                <a:gd name="connsiteY29" fmla="*/ 31440 h 261840"/>
                <a:gd name="connsiteX30" fmla="*/ 1030693 w 1793053"/>
                <a:gd name="connsiteY30" fmla="*/ 56344 h 261840"/>
                <a:gd name="connsiteX31" fmla="*/ 1052175 w 1793053"/>
                <a:gd name="connsiteY31" fmla="*/ 53542 h 261840"/>
                <a:gd name="connsiteX32" fmla="*/ 984626 w 1793053"/>
                <a:gd name="connsiteY32" fmla="*/ 1868 h 261840"/>
                <a:gd name="connsiteX33" fmla="*/ 0 w 1793053"/>
                <a:gd name="connsiteY33" fmla="*/ 4669 h 261840"/>
                <a:gd name="connsiteX34" fmla="*/ 0 w 1793053"/>
                <a:gd name="connsiteY34" fmla="*/ 204519 h 261840"/>
                <a:gd name="connsiteX35" fmla="*/ 23036 w 1793053"/>
                <a:gd name="connsiteY35" fmla="*/ 204519 h 261840"/>
                <a:gd name="connsiteX36" fmla="*/ 23036 w 1793053"/>
                <a:gd name="connsiteY36" fmla="*/ 21790 h 261840"/>
                <a:gd name="connsiteX37" fmla="*/ 23659 w 1793053"/>
                <a:gd name="connsiteY37" fmla="*/ 22413 h 261840"/>
                <a:gd name="connsiteX38" fmla="*/ 78446 w 1793053"/>
                <a:gd name="connsiteY38" fmla="*/ 204519 h 261840"/>
                <a:gd name="connsiteX39" fmla="*/ 96190 w 1793053"/>
                <a:gd name="connsiteY39" fmla="*/ 204519 h 261840"/>
                <a:gd name="connsiteX40" fmla="*/ 151289 w 1793053"/>
                <a:gd name="connsiteY40" fmla="*/ 22413 h 261840"/>
                <a:gd name="connsiteX41" fmla="*/ 151600 w 1793053"/>
                <a:gd name="connsiteY41" fmla="*/ 21790 h 261840"/>
                <a:gd name="connsiteX42" fmla="*/ 151600 w 1793053"/>
                <a:gd name="connsiteY42" fmla="*/ 204519 h 261840"/>
                <a:gd name="connsiteX43" fmla="*/ 174636 w 1793053"/>
                <a:gd name="connsiteY43" fmla="*/ 204519 h 261840"/>
                <a:gd name="connsiteX44" fmla="*/ 174636 w 1793053"/>
                <a:gd name="connsiteY44" fmla="*/ 4669 h 261840"/>
                <a:gd name="connsiteX45" fmla="*/ 136347 w 1793053"/>
                <a:gd name="connsiteY45" fmla="*/ 4669 h 261840"/>
                <a:gd name="connsiteX46" fmla="*/ 87474 w 1793053"/>
                <a:gd name="connsiteY46" fmla="*/ 165296 h 261840"/>
                <a:gd name="connsiteX47" fmla="*/ 87474 w 1793053"/>
                <a:gd name="connsiteY47" fmla="*/ 165918 h 261840"/>
                <a:gd name="connsiteX48" fmla="*/ 87162 w 1793053"/>
                <a:gd name="connsiteY48" fmla="*/ 165296 h 261840"/>
                <a:gd name="connsiteX49" fmla="*/ 38289 w 1793053"/>
                <a:gd name="connsiteY49" fmla="*/ 4669 h 261840"/>
                <a:gd name="connsiteX50" fmla="*/ 0 w 1793053"/>
                <a:gd name="connsiteY50" fmla="*/ 4669 h 261840"/>
                <a:gd name="connsiteX51" fmla="*/ 1096689 w 1793053"/>
                <a:gd name="connsiteY51" fmla="*/ 8716 h 261840"/>
                <a:gd name="connsiteX52" fmla="*/ 1096689 w 1793053"/>
                <a:gd name="connsiteY52" fmla="*/ 56655 h 261840"/>
                <a:gd name="connsiteX53" fmla="*/ 1074586 w 1793053"/>
                <a:gd name="connsiteY53" fmla="*/ 56655 h 261840"/>
                <a:gd name="connsiteX54" fmla="*/ 1074586 w 1793053"/>
                <a:gd name="connsiteY54" fmla="*/ 75021 h 261840"/>
                <a:gd name="connsiteX55" fmla="*/ 1096689 w 1793053"/>
                <a:gd name="connsiteY55" fmla="*/ 75021 h 261840"/>
                <a:gd name="connsiteX56" fmla="*/ 1096689 w 1793053"/>
                <a:gd name="connsiteY56" fmla="*/ 183973 h 261840"/>
                <a:gd name="connsiteX57" fmla="*/ 1105716 w 1793053"/>
                <a:gd name="connsiteY57" fmla="*/ 201717 h 261840"/>
                <a:gd name="connsiteX58" fmla="*/ 1129066 w 1793053"/>
                <a:gd name="connsiteY58" fmla="*/ 207009 h 261840"/>
                <a:gd name="connsiteX59" fmla="*/ 1144629 w 1793053"/>
                <a:gd name="connsiteY59" fmla="*/ 204830 h 261840"/>
                <a:gd name="connsiteX60" fmla="*/ 1144629 w 1793053"/>
                <a:gd name="connsiteY60" fmla="*/ 188331 h 261840"/>
                <a:gd name="connsiteX61" fmla="*/ 1136847 w 1793053"/>
                <a:gd name="connsiteY61" fmla="*/ 188643 h 261840"/>
                <a:gd name="connsiteX62" fmla="*/ 1119725 w 1793053"/>
                <a:gd name="connsiteY62" fmla="*/ 175880 h 261840"/>
                <a:gd name="connsiteX63" fmla="*/ 1119725 w 1793053"/>
                <a:gd name="connsiteY63" fmla="*/ 75021 h 261840"/>
                <a:gd name="connsiteX64" fmla="*/ 1144629 w 1793053"/>
                <a:gd name="connsiteY64" fmla="*/ 75021 h 261840"/>
                <a:gd name="connsiteX65" fmla="*/ 1144629 w 1793053"/>
                <a:gd name="connsiteY65" fmla="*/ 56655 h 261840"/>
                <a:gd name="connsiteX66" fmla="*/ 1119725 w 1793053"/>
                <a:gd name="connsiteY66" fmla="*/ 56655 h 261840"/>
                <a:gd name="connsiteX67" fmla="*/ 1119725 w 1793053"/>
                <a:gd name="connsiteY67" fmla="*/ 8716 h 261840"/>
                <a:gd name="connsiteX68" fmla="*/ 1096689 w 1793053"/>
                <a:gd name="connsiteY68" fmla="*/ 8716 h 261840"/>
                <a:gd name="connsiteX69" fmla="*/ 268024 w 1793053"/>
                <a:gd name="connsiteY69" fmla="*/ 53853 h 261840"/>
                <a:gd name="connsiteX70" fmla="*/ 220707 w 1793053"/>
                <a:gd name="connsiteY70" fmla="*/ 76266 h 261840"/>
                <a:gd name="connsiteX71" fmla="*/ 204209 w 1793053"/>
                <a:gd name="connsiteY71" fmla="*/ 130431 h 261840"/>
                <a:gd name="connsiteX72" fmla="*/ 220707 w 1793053"/>
                <a:gd name="connsiteY72" fmla="*/ 184596 h 261840"/>
                <a:gd name="connsiteX73" fmla="*/ 268024 w 1793053"/>
                <a:gd name="connsiteY73" fmla="*/ 207009 h 261840"/>
                <a:gd name="connsiteX74" fmla="*/ 315341 w 1793053"/>
                <a:gd name="connsiteY74" fmla="*/ 184596 h 261840"/>
                <a:gd name="connsiteX75" fmla="*/ 331840 w 1793053"/>
                <a:gd name="connsiteY75" fmla="*/ 130431 h 261840"/>
                <a:gd name="connsiteX76" fmla="*/ 315341 w 1793053"/>
                <a:gd name="connsiteY76" fmla="*/ 76266 h 261840"/>
                <a:gd name="connsiteX77" fmla="*/ 268024 w 1793053"/>
                <a:gd name="connsiteY77" fmla="*/ 53853 h 261840"/>
                <a:gd name="connsiteX78" fmla="*/ 1596939 w 1793053"/>
                <a:gd name="connsiteY78" fmla="*/ 54165 h 261840"/>
                <a:gd name="connsiteX79" fmla="*/ 1570168 w 1793053"/>
                <a:gd name="connsiteY79" fmla="*/ 59457 h 261840"/>
                <a:gd name="connsiteX80" fmla="*/ 1550553 w 1793053"/>
                <a:gd name="connsiteY80" fmla="*/ 74710 h 261840"/>
                <a:gd name="connsiteX81" fmla="*/ 1534057 w 1793053"/>
                <a:gd name="connsiteY81" fmla="*/ 130742 h 261840"/>
                <a:gd name="connsiteX82" fmla="*/ 1555226 w 1793053"/>
                <a:gd name="connsiteY82" fmla="*/ 190199 h 261840"/>
                <a:gd name="connsiteX83" fmla="*/ 1600673 w 1793053"/>
                <a:gd name="connsiteY83" fmla="*/ 207009 h 261840"/>
                <a:gd name="connsiteX84" fmla="*/ 1656708 w 1793053"/>
                <a:gd name="connsiteY84" fmla="*/ 172767 h 261840"/>
                <a:gd name="connsiteX85" fmla="*/ 1638339 w 1793053"/>
                <a:gd name="connsiteY85" fmla="*/ 163739 h 261840"/>
                <a:gd name="connsiteX86" fmla="*/ 1600673 w 1793053"/>
                <a:gd name="connsiteY86" fmla="*/ 188954 h 261840"/>
                <a:gd name="connsiteX87" fmla="*/ 1569235 w 1793053"/>
                <a:gd name="connsiteY87" fmla="*/ 173701 h 261840"/>
                <a:gd name="connsiteX88" fmla="*/ 1557714 w 1793053"/>
                <a:gd name="connsiteY88" fmla="*/ 135100 h 261840"/>
                <a:gd name="connsiteX89" fmla="*/ 1658575 w 1793053"/>
                <a:gd name="connsiteY89" fmla="*/ 135100 h 261840"/>
                <a:gd name="connsiteX90" fmla="*/ 1658575 w 1793053"/>
                <a:gd name="connsiteY90" fmla="*/ 121092 h 261840"/>
                <a:gd name="connsiteX91" fmla="*/ 1640206 w 1793053"/>
                <a:gd name="connsiteY91" fmla="*/ 67861 h 261840"/>
                <a:gd name="connsiteX92" fmla="*/ 1596939 w 1793053"/>
                <a:gd name="connsiteY92" fmla="*/ 54165 h 261840"/>
                <a:gd name="connsiteX93" fmla="*/ 503985 w 1793053"/>
                <a:gd name="connsiteY93" fmla="*/ 54476 h 261840"/>
                <a:gd name="connsiteX94" fmla="*/ 441104 w 1793053"/>
                <a:gd name="connsiteY94" fmla="*/ 130742 h 261840"/>
                <a:gd name="connsiteX95" fmla="*/ 502738 w 1793053"/>
                <a:gd name="connsiteY95" fmla="*/ 207009 h 261840"/>
                <a:gd name="connsiteX96" fmla="*/ 539470 w 1793053"/>
                <a:gd name="connsiteY96" fmla="*/ 187397 h 261840"/>
                <a:gd name="connsiteX97" fmla="*/ 540717 w 1793053"/>
                <a:gd name="connsiteY97" fmla="*/ 186775 h 261840"/>
                <a:gd name="connsiteX98" fmla="*/ 540717 w 1793053"/>
                <a:gd name="connsiteY98" fmla="*/ 214791 h 261840"/>
                <a:gd name="connsiteX99" fmla="*/ 505544 w 1793053"/>
                <a:gd name="connsiteY99" fmla="*/ 246543 h 261840"/>
                <a:gd name="connsiteX100" fmla="*/ 459471 w 1793053"/>
                <a:gd name="connsiteY100" fmla="*/ 237204 h 261840"/>
                <a:gd name="connsiteX101" fmla="*/ 459471 w 1793053"/>
                <a:gd name="connsiteY101" fmla="*/ 257127 h 261840"/>
                <a:gd name="connsiteX102" fmla="*/ 502738 w 1793053"/>
                <a:gd name="connsiteY102" fmla="*/ 264598 h 261840"/>
                <a:gd name="connsiteX103" fmla="*/ 563133 w 1793053"/>
                <a:gd name="connsiteY103" fmla="*/ 209500 h 261840"/>
                <a:gd name="connsiteX104" fmla="*/ 563133 w 1793053"/>
                <a:gd name="connsiteY104" fmla="*/ 57278 h 261840"/>
                <a:gd name="connsiteX105" fmla="*/ 546010 w 1793053"/>
                <a:gd name="connsiteY105" fmla="*/ 57278 h 261840"/>
                <a:gd name="connsiteX106" fmla="*/ 541030 w 1793053"/>
                <a:gd name="connsiteY106" fmla="*/ 72842 h 261840"/>
                <a:gd name="connsiteX107" fmla="*/ 503985 w 1793053"/>
                <a:gd name="connsiteY107" fmla="*/ 54476 h 261840"/>
                <a:gd name="connsiteX108" fmla="*/ 652785 w 1793053"/>
                <a:gd name="connsiteY108" fmla="*/ 54476 h 261840"/>
                <a:gd name="connsiteX109" fmla="*/ 597998 w 1793053"/>
                <a:gd name="connsiteY109" fmla="*/ 86228 h 261840"/>
                <a:gd name="connsiteX110" fmla="*/ 616361 w 1793053"/>
                <a:gd name="connsiteY110" fmla="*/ 95878 h 261840"/>
                <a:gd name="connsiteX111" fmla="*/ 653093 w 1793053"/>
                <a:gd name="connsiteY111" fmla="*/ 72842 h 261840"/>
                <a:gd name="connsiteX112" fmla="*/ 682670 w 1793053"/>
                <a:gd name="connsiteY112" fmla="*/ 98679 h 261840"/>
                <a:gd name="connsiteX113" fmla="*/ 682670 w 1793053"/>
                <a:gd name="connsiteY113" fmla="*/ 103971 h 261840"/>
                <a:gd name="connsiteX114" fmla="*/ 682357 w 1793053"/>
                <a:gd name="connsiteY114" fmla="*/ 106150 h 261840"/>
                <a:gd name="connsiteX115" fmla="*/ 674575 w 1793053"/>
                <a:gd name="connsiteY115" fmla="*/ 108329 h 261840"/>
                <a:gd name="connsiteX116" fmla="*/ 615427 w 1793053"/>
                <a:gd name="connsiteY116" fmla="*/ 124517 h 261840"/>
                <a:gd name="connsiteX117" fmla="*/ 591770 w 1793053"/>
                <a:gd name="connsiteY117" fmla="*/ 164984 h 261840"/>
                <a:gd name="connsiteX118" fmla="*/ 606092 w 1793053"/>
                <a:gd name="connsiteY118" fmla="*/ 196425 h 261840"/>
                <a:gd name="connsiteX119" fmla="*/ 635350 w 1793053"/>
                <a:gd name="connsiteY119" fmla="*/ 207631 h 261840"/>
                <a:gd name="connsiteX120" fmla="*/ 683290 w 1793053"/>
                <a:gd name="connsiteY120" fmla="*/ 186464 h 261840"/>
                <a:gd name="connsiteX121" fmla="*/ 693251 w 1793053"/>
                <a:gd name="connsiteY121" fmla="*/ 202651 h 261840"/>
                <a:gd name="connsiteX122" fmla="*/ 713487 w 1793053"/>
                <a:gd name="connsiteY122" fmla="*/ 204207 h 261840"/>
                <a:gd name="connsiteX123" fmla="*/ 713487 w 1793053"/>
                <a:gd name="connsiteY123" fmla="*/ 188643 h 261840"/>
                <a:gd name="connsiteX124" fmla="*/ 705080 w 1793053"/>
                <a:gd name="connsiteY124" fmla="*/ 179615 h 261840"/>
                <a:gd name="connsiteX125" fmla="*/ 705080 w 1793053"/>
                <a:gd name="connsiteY125" fmla="*/ 108329 h 261840"/>
                <a:gd name="connsiteX126" fmla="*/ 705080 w 1793053"/>
                <a:gd name="connsiteY126" fmla="*/ 98991 h 261840"/>
                <a:gd name="connsiteX127" fmla="*/ 688271 w 1793053"/>
                <a:gd name="connsiteY127" fmla="*/ 64437 h 261840"/>
                <a:gd name="connsiteX128" fmla="*/ 652785 w 1793053"/>
                <a:gd name="connsiteY128" fmla="*/ 54476 h 261840"/>
                <a:gd name="connsiteX129" fmla="*/ 811234 w 1793053"/>
                <a:gd name="connsiteY129" fmla="*/ 54476 h 261840"/>
                <a:gd name="connsiteX130" fmla="*/ 767962 w 1793053"/>
                <a:gd name="connsiteY130" fmla="*/ 76889 h 261840"/>
                <a:gd name="connsiteX131" fmla="*/ 767962 w 1793053"/>
                <a:gd name="connsiteY131" fmla="*/ 57278 h 261840"/>
                <a:gd name="connsiteX132" fmla="*/ 744926 w 1793053"/>
                <a:gd name="connsiteY132" fmla="*/ 57278 h 261840"/>
                <a:gd name="connsiteX133" fmla="*/ 744926 w 1793053"/>
                <a:gd name="connsiteY133" fmla="*/ 204830 h 261840"/>
                <a:gd name="connsiteX134" fmla="*/ 767962 w 1793053"/>
                <a:gd name="connsiteY134" fmla="*/ 204830 h 261840"/>
                <a:gd name="connsiteX135" fmla="*/ 767962 w 1793053"/>
                <a:gd name="connsiteY135" fmla="*/ 95255 h 261840"/>
                <a:gd name="connsiteX136" fmla="*/ 809367 w 1793053"/>
                <a:gd name="connsiteY136" fmla="*/ 72842 h 261840"/>
                <a:gd name="connsiteX137" fmla="*/ 832398 w 1793053"/>
                <a:gd name="connsiteY137" fmla="*/ 98368 h 261840"/>
                <a:gd name="connsiteX138" fmla="*/ 832398 w 1793053"/>
                <a:gd name="connsiteY138" fmla="*/ 204830 h 261840"/>
                <a:gd name="connsiteX139" fmla="*/ 855435 w 1793053"/>
                <a:gd name="connsiteY139" fmla="*/ 204830 h 261840"/>
                <a:gd name="connsiteX140" fmla="*/ 855435 w 1793053"/>
                <a:gd name="connsiteY140" fmla="*/ 97745 h 261840"/>
                <a:gd name="connsiteX141" fmla="*/ 811234 w 1793053"/>
                <a:gd name="connsiteY141" fmla="*/ 54476 h 261840"/>
                <a:gd name="connsiteX142" fmla="*/ 1228054 w 1793053"/>
                <a:gd name="connsiteY142" fmla="*/ 54476 h 261840"/>
                <a:gd name="connsiteX143" fmla="*/ 1173266 w 1793053"/>
                <a:gd name="connsiteY143" fmla="*/ 86228 h 261840"/>
                <a:gd name="connsiteX144" fmla="*/ 1191635 w 1793053"/>
                <a:gd name="connsiteY144" fmla="*/ 95878 h 261840"/>
                <a:gd name="connsiteX145" fmla="*/ 1228367 w 1793053"/>
                <a:gd name="connsiteY145" fmla="*/ 72842 h 261840"/>
                <a:gd name="connsiteX146" fmla="*/ 1257938 w 1793053"/>
                <a:gd name="connsiteY146" fmla="*/ 98679 h 261840"/>
                <a:gd name="connsiteX147" fmla="*/ 1257938 w 1793053"/>
                <a:gd name="connsiteY147" fmla="*/ 103971 h 261840"/>
                <a:gd name="connsiteX148" fmla="*/ 1257318 w 1793053"/>
                <a:gd name="connsiteY148" fmla="*/ 106150 h 261840"/>
                <a:gd name="connsiteX149" fmla="*/ 1249844 w 1793053"/>
                <a:gd name="connsiteY149" fmla="*/ 108329 h 261840"/>
                <a:gd name="connsiteX150" fmla="*/ 1190701 w 1793053"/>
                <a:gd name="connsiteY150" fmla="*/ 124517 h 261840"/>
                <a:gd name="connsiteX151" fmla="*/ 1167039 w 1793053"/>
                <a:gd name="connsiteY151" fmla="*/ 164984 h 261840"/>
                <a:gd name="connsiteX152" fmla="*/ 1181361 w 1793053"/>
                <a:gd name="connsiteY152" fmla="*/ 196425 h 261840"/>
                <a:gd name="connsiteX153" fmla="*/ 1210624 w 1793053"/>
                <a:gd name="connsiteY153" fmla="*/ 207631 h 261840"/>
                <a:gd name="connsiteX154" fmla="*/ 1258564 w 1793053"/>
                <a:gd name="connsiteY154" fmla="*/ 186464 h 261840"/>
                <a:gd name="connsiteX155" fmla="*/ 1268526 w 1793053"/>
                <a:gd name="connsiteY155" fmla="*/ 202651 h 261840"/>
                <a:gd name="connsiteX156" fmla="*/ 1288756 w 1793053"/>
                <a:gd name="connsiteY156" fmla="*/ 204207 h 261840"/>
                <a:gd name="connsiteX157" fmla="*/ 1288756 w 1793053"/>
                <a:gd name="connsiteY157" fmla="*/ 188643 h 261840"/>
                <a:gd name="connsiteX158" fmla="*/ 1280354 w 1793053"/>
                <a:gd name="connsiteY158" fmla="*/ 179615 h 261840"/>
                <a:gd name="connsiteX159" fmla="*/ 1280354 w 1793053"/>
                <a:gd name="connsiteY159" fmla="*/ 108329 h 261840"/>
                <a:gd name="connsiteX160" fmla="*/ 1280354 w 1793053"/>
                <a:gd name="connsiteY160" fmla="*/ 98991 h 261840"/>
                <a:gd name="connsiteX161" fmla="*/ 1263232 w 1793053"/>
                <a:gd name="connsiteY161" fmla="*/ 64437 h 261840"/>
                <a:gd name="connsiteX162" fmla="*/ 1228054 w 1793053"/>
                <a:gd name="connsiteY162" fmla="*/ 54476 h 261840"/>
                <a:gd name="connsiteX163" fmla="*/ 1386503 w 1793053"/>
                <a:gd name="connsiteY163" fmla="*/ 54476 h 261840"/>
                <a:gd name="connsiteX164" fmla="*/ 1343236 w 1793053"/>
                <a:gd name="connsiteY164" fmla="*/ 76889 h 261840"/>
                <a:gd name="connsiteX165" fmla="*/ 1343236 w 1793053"/>
                <a:gd name="connsiteY165" fmla="*/ 57278 h 261840"/>
                <a:gd name="connsiteX166" fmla="*/ 1320200 w 1793053"/>
                <a:gd name="connsiteY166" fmla="*/ 57278 h 261840"/>
                <a:gd name="connsiteX167" fmla="*/ 1320200 w 1793053"/>
                <a:gd name="connsiteY167" fmla="*/ 204830 h 261840"/>
                <a:gd name="connsiteX168" fmla="*/ 1343236 w 1793053"/>
                <a:gd name="connsiteY168" fmla="*/ 204830 h 261840"/>
                <a:gd name="connsiteX169" fmla="*/ 1343236 w 1793053"/>
                <a:gd name="connsiteY169" fmla="*/ 95255 h 261840"/>
                <a:gd name="connsiteX170" fmla="*/ 1384636 w 1793053"/>
                <a:gd name="connsiteY170" fmla="*/ 72842 h 261840"/>
                <a:gd name="connsiteX171" fmla="*/ 1407672 w 1793053"/>
                <a:gd name="connsiteY171" fmla="*/ 98368 h 261840"/>
                <a:gd name="connsiteX172" fmla="*/ 1407672 w 1793053"/>
                <a:gd name="connsiteY172" fmla="*/ 204830 h 261840"/>
                <a:gd name="connsiteX173" fmla="*/ 1430709 w 1793053"/>
                <a:gd name="connsiteY173" fmla="*/ 204830 h 261840"/>
                <a:gd name="connsiteX174" fmla="*/ 1430709 w 1793053"/>
                <a:gd name="connsiteY174" fmla="*/ 97745 h 261840"/>
                <a:gd name="connsiteX175" fmla="*/ 1386503 w 1793053"/>
                <a:gd name="connsiteY175" fmla="*/ 54476 h 261840"/>
                <a:gd name="connsiteX176" fmla="*/ 432387 w 1793053"/>
                <a:gd name="connsiteY176" fmla="*/ 55099 h 261840"/>
                <a:gd name="connsiteX177" fmla="*/ 383203 w 1793053"/>
                <a:gd name="connsiteY177" fmla="*/ 85605 h 261840"/>
                <a:gd name="connsiteX178" fmla="*/ 383203 w 1793053"/>
                <a:gd name="connsiteY178" fmla="*/ 84049 h 261840"/>
                <a:gd name="connsiteX179" fmla="*/ 383203 w 1793053"/>
                <a:gd name="connsiteY179" fmla="*/ 57278 h 261840"/>
                <a:gd name="connsiteX180" fmla="*/ 360167 w 1793053"/>
                <a:gd name="connsiteY180" fmla="*/ 57278 h 261840"/>
                <a:gd name="connsiteX181" fmla="*/ 360167 w 1793053"/>
                <a:gd name="connsiteY181" fmla="*/ 204519 h 261840"/>
                <a:gd name="connsiteX182" fmla="*/ 383203 w 1793053"/>
                <a:gd name="connsiteY182" fmla="*/ 204519 h 261840"/>
                <a:gd name="connsiteX183" fmla="*/ 383203 w 1793053"/>
                <a:gd name="connsiteY183" fmla="*/ 121092 h 261840"/>
                <a:gd name="connsiteX184" fmla="*/ 432387 w 1793053"/>
                <a:gd name="connsiteY184" fmla="*/ 76578 h 261840"/>
                <a:gd name="connsiteX185" fmla="*/ 432387 w 1793053"/>
                <a:gd name="connsiteY185" fmla="*/ 55099 h 261840"/>
                <a:gd name="connsiteX186" fmla="*/ 1674137 w 1793053"/>
                <a:gd name="connsiteY186" fmla="*/ 56966 h 261840"/>
                <a:gd name="connsiteX187" fmla="*/ 1725504 w 1793053"/>
                <a:gd name="connsiteY187" fmla="*/ 203273 h 261840"/>
                <a:gd name="connsiteX188" fmla="*/ 1725504 w 1793053"/>
                <a:gd name="connsiteY188" fmla="*/ 204519 h 261840"/>
                <a:gd name="connsiteX189" fmla="*/ 1705581 w 1793053"/>
                <a:gd name="connsiteY189" fmla="*/ 241251 h 261840"/>
                <a:gd name="connsiteX190" fmla="*/ 1685032 w 1793053"/>
                <a:gd name="connsiteY190" fmla="*/ 246543 h 261840"/>
                <a:gd name="connsiteX191" fmla="*/ 1673830 w 1793053"/>
                <a:gd name="connsiteY191" fmla="*/ 244986 h 261840"/>
                <a:gd name="connsiteX192" fmla="*/ 1673830 w 1793053"/>
                <a:gd name="connsiteY192" fmla="*/ 262730 h 261840"/>
                <a:gd name="connsiteX193" fmla="*/ 1689079 w 1793053"/>
                <a:gd name="connsiteY193" fmla="*/ 264909 h 261840"/>
                <a:gd name="connsiteX194" fmla="*/ 1717096 w 1793053"/>
                <a:gd name="connsiteY194" fmla="*/ 256505 h 261840"/>
                <a:gd name="connsiteX195" fmla="*/ 1741693 w 1793053"/>
                <a:gd name="connsiteY195" fmla="*/ 216971 h 261840"/>
                <a:gd name="connsiteX196" fmla="*/ 1793054 w 1793053"/>
                <a:gd name="connsiteY196" fmla="*/ 56966 h 261840"/>
                <a:gd name="connsiteX197" fmla="*/ 1770643 w 1793053"/>
                <a:gd name="connsiteY197" fmla="*/ 56966 h 261840"/>
                <a:gd name="connsiteX198" fmla="*/ 1737019 w 1793053"/>
                <a:gd name="connsiteY198" fmla="*/ 170276 h 261840"/>
                <a:gd name="connsiteX199" fmla="*/ 1736712 w 1793053"/>
                <a:gd name="connsiteY199" fmla="*/ 172767 h 261840"/>
                <a:gd name="connsiteX200" fmla="*/ 1736086 w 1793053"/>
                <a:gd name="connsiteY200" fmla="*/ 170276 h 261840"/>
                <a:gd name="connsiteX201" fmla="*/ 1696553 w 1793053"/>
                <a:gd name="connsiteY201" fmla="*/ 56966 h 261840"/>
                <a:gd name="connsiteX202" fmla="*/ 1674137 w 1793053"/>
                <a:gd name="connsiteY202" fmla="*/ 56966 h 261840"/>
                <a:gd name="connsiteX203" fmla="*/ 268024 w 1793053"/>
                <a:gd name="connsiteY203" fmla="*/ 72220 h 261840"/>
                <a:gd name="connsiteX204" fmla="*/ 307559 w 1793053"/>
                <a:gd name="connsiteY204" fmla="*/ 130431 h 261840"/>
                <a:gd name="connsiteX205" fmla="*/ 268024 w 1793053"/>
                <a:gd name="connsiteY205" fmla="*/ 188643 h 261840"/>
                <a:gd name="connsiteX206" fmla="*/ 228490 w 1793053"/>
                <a:gd name="connsiteY206" fmla="*/ 130431 h 261840"/>
                <a:gd name="connsiteX207" fmla="*/ 268024 w 1793053"/>
                <a:gd name="connsiteY207" fmla="*/ 72220 h 261840"/>
                <a:gd name="connsiteX208" fmla="*/ 505544 w 1793053"/>
                <a:gd name="connsiteY208" fmla="*/ 72531 h 261840"/>
                <a:gd name="connsiteX209" fmla="*/ 540717 w 1793053"/>
                <a:gd name="connsiteY209" fmla="*/ 91520 h 261840"/>
                <a:gd name="connsiteX210" fmla="*/ 540717 w 1793053"/>
                <a:gd name="connsiteY210" fmla="*/ 161872 h 261840"/>
                <a:gd name="connsiteX211" fmla="*/ 505544 w 1793053"/>
                <a:gd name="connsiteY211" fmla="*/ 188643 h 261840"/>
                <a:gd name="connsiteX212" fmla="*/ 465386 w 1793053"/>
                <a:gd name="connsiteY212" fmla="*/ 129497 h 261840"/>
                <a:gd name="connsiteX213" fmla="*/ 505544 w 1793053"/>
                <a:gd name="connsiteY213" fmla="*/ 72531 h 261840"/>
                <a:gd name="connsiteX214" fmla="*/ 1597560 w 1793053"/>
                <a:gd name="connsiteY214" fmla="*/ 72531 h 261840"/>
                <a:gd name="connsiteX215" fmla="*/ 1635851 w 1793053"/>
                <a:gd name="connsiteY215" fmla="*/ 116734 h 261840"/>
                <a:gd name="connsiteX216" fmla="*/ 1558340 w 1793053"/>
                <a:gd name="connsiteY216" fmla="*/ 116734 h 261840"/>
                <a:gd name="connsiteX217" fmla="*/ 1597560 w 1793053"/>
                <a:gd name="connsiteY217" fmla="*/ 72531 h 261840"/>
                <a:gd name="connsiteX218" fmla="*/ 683290 w 1793053"/>
                <a:gd name="connsiteY218" fmla="*/ 124517 h 261840"/>
                <a:gd name="connsiteX219" fmla="*/ 683290 w 1793053"/>
                <a:gd name="connsiteY219" fmla="*/ 161872 h 261840"/>
                <a:gd name="connsiteX220" fmla="*/ 638464 w 1793053"/>
                <a:gd name="connsiteY220" fmla="*/ 189265 h 261840"/>
                <a:gd name="connsiteX221" fmla="*/ 616053 w 1793053"/>
                <a:gd name="connsiteY221" fmla="*/ 165607 h 261840"/>
                <a:gd name="connsiteX222" fmla="*/ 672395 w 1793053"/>
                <a:gd name="connsiteY222" fmla="*/ 127318 h 261840"/>
                <a:gd name="connsiteX223" fmla="*/ 683290 w 1793053"/>
                <a:gd name="connsiteY223" fmla="*/ 124517 h 261840"/>
                <a:gd name="connsiteX224" fmla="*/ 1258564 w 1793053"/>
                <a:gd name="connsiteY224" fmla="*/ 124517 h 261840"/>
                <a:gd name="connsiteX225" fmla="*/ 1258564 w 1793053"/>
                <a:gd name="connsiteY225" fmla="*/ 161872 h 261840"/>
                <a:gd name="connsiteX226" fmla="*/ 1213738 w 1793053"/>
                <a:gd name="connsiteY226" fmla="*/ 189265 h 261840"/>
                <a:gd name="connsiteX227" fmla="*/ 1191322 w 1793053"/>
                <a:gd name="connsiteY227" fmla="*/ 165607 h 261840"/>
                <a:gd name="connsiteX228" fmla="*/ 1247669 w 1793053"/>
                <a:gd name="connsiteY228" fmla="*/ 127318 h 261840"/>
                <a:gd name="connsiteX229" fmla="*/ 1258564 w 1793053"/>
                <a:gd name="connsiteY229" fmla="*/ 124517 h 2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93053" h="261840">
                  <a:moveTo>
                    <a:pt x="1471175" y="0"/>
                  </a:moveTo>
                  <a:cubicBezTo>
                    <a:pt x="1471175" y="0"/>
                    <a:pt x="1471175" y="183973"/>
                    <a:pt x="1471175" y="183973"/>
                  </a:cubicBezTo>
                  <a:cubicBezTo>
                    <a:pt x="1471175" y="193063"/>
                    <a:pt x="1475928" y="198373"/>
                    <a:pt x="1480823" y="201717"/>
                  </a:cubicBezTo>
                  <a:cubicBezTo>
                    <a:pt x="1486077" y="205243"/>
                    <a:pt x="1493784" y="207009"/>
                    <a:pt x="1504173" y="207009"/>
                  </a:cubicBezTo>
                  <a:cubicBezTo>
                    <a:pt x="1510742" y="207009"/>
                    <a:pt x="1519428" y="204830"/>
                    <a:pt x="1519428" y="204830"/>
                  </a:cubicBezTo>
                  <a:cubicBezTo>
                    <a:pt x="1519428" y="204830"/>
                    <a:pt x="1519428" y="188331"/>
                    <a:pt x="1519428" y="188331"/>
                  </a:cubicBezTo>
                  <a:cubicBezTo>
                    <a:pt x="1516821" y="188493"/>
                    <a:pt x="1514515" y="188643"/>
                    <a:pt x="1511954" y="188643"/>
                  </a:cubicBezTo>
                  <a:cubicBezTo>
                    <a:pt x="1496494" y="188643"/>
                    <a:pt x="1494211" y="182602"/>
                    <a:pt x="1494211" y="175880"/>
                  </a:cubicBezTo>
                  <a:cubicBezTo>
                    <a:pt x="1494211" y="175880"/>
                    <a:pt x="1494211" y="0"/>
                    <a:pt x="1494211" y="0"/>
                  </a:cubicBezTo>
                  <a:lnTo>
                    <a:pt x="1471175" y="0"/>
                  </a:lnTo>
                  <a:close/>
                  <a:moveTo>
                    <a:pt x="984626" y="1868"/>
                  </a:moveTo>
                  <a:cubicBezTo>
                    <a:pt x="967258" y="1868"/>
                    <a:pt x="951565" y="7314"/>
                    <a:pt x="940420" y="17121"/>
                  </a:cubicBezTo>
                  <a:cubicBezTo>
                    <a:pt x="929599" y="26687"/>
                    <a:pt x="923610" y="39891"/>
                    <a:pt x="923610" y="54165"/>
                  </a:cubicBezTo>
                  <a:cubicBezTo>
                    <a:pt x="923610" y="69884"/>
                    <a:pt x="929969" y="82167"/>
                    <a:pt x="943220" y="91831"/>
                  </a:cubicBezTo>
                  <a:cubicBezTo>
                    <a:pt x="954906" y="100364"/>
                    <a:pt x="970361" y="105874"/>
                    <a:pt x="985246" y="111131"/>
                  </a:cubicBezTo>
                  <a:cubicBezTo>
                    <a:pt x="1011117" y="120333"/>
                    <a:pt x="1035366" y="128732"/>
                    <a:pt x="1035366" y="152222"/>
                  </a:cubicBezTo>
                  <a:cubicBezTo>
                    <a:pt x="1035366" y="162668"/>
                    <a:pt x="1031808" y="171624"/>
                    <a:pt x="1025092" y="177747"/>
                  </a:cubicBezTo>
                  <a:cubicBezTo>
                    <a:pt x="1017703" y="184481"/>
                    <a:pt x="1007076" y="187709"/>
                    <a:pt x="993027" y="187709"/>
                  </a:cubicBezTo>
                  <a:cubicBezTo>
                    <a:pt x="968408" y="187709"/>
                    <a:pt x="950483" y="174077"/>
                    <a:pt x="940420" y="147552"/>
                  </a:cubicBezTo>
                  <a:cubicBezTo>
                    <a:pt x="940420" y="147552"/>
                    <a:pt x="918317" y="153467"/>
                    <a:pt x="918317" y="153467"/>
                  </a:cubicBezTo>
                  <a:cubicBezTo>
                    <a:pt x="923075" y="164224"/>
                    <a:pt x="931175" y="179748"/>
                    <a:pt x="942907" y="190199"/>
                  </a:cubicBezTo>
                  <a:cubicBezTo>
                    <a:pt x="955777" y="201742"/>
                    <a:pt x="971744" y="207320"/>
                    <a:pt x="991781" y="207320"/>
                  </a:cubicBezTo>
                  <a:cubicBezTo>
                    <a:pt x="1015512" y="207320"/>
                    <a:pt x="1033522" y="201200"/>
                    <a:pt x="1045328" y="188954"/>
                  </a:cubicBezTo>
                  <a:cubicBezTo>
                    <a:pt x="1057560" y="176206"/>
                    <a:pt x="1060270" y="159891"/>
                    <a:pt x="1060270" y="148486"/>
                  </a:cubicBezTo>
                  <a:cubicBezTo>
                    <a:pt x="1060270" y="132143"/>
                    <a:pt x="1053359" y="119523"/>
                    <a:pt x="1039413" y="109575"/>
                  </a:cubicBezTo>
                  <a:cubicBezTo>
                    <a:pt x="1027232" y="100840"/>
                    <a:pt x="1011476" y="95210"/>
                    <a:pt x="996141" y="89963"/>
                  </a:cubicBezTo>
                  <a:cubicBezTo>
                    <a:pt x="971158" y="81419"/>
                    <a:pt x="947313" y="73288"/>
                    <a:pt x="947580" y="52297"/>
                  </a:cubicBezTo>
                  <a:cubicBezTo>
                    <a:pt x="947666" y="42509"/>
                    <a:pt x="951064" y="34889"/>
                    <a:pt x="957229" y="29573"/>
                  </a:cubicBezTo>
                  <a:cubicBezTo>
                    <a:pt x="963513" y="24171"/>
                    <a:pt x="972473" y="21479"/>
                    <a:pt x="983999" y="21479"/>
                  </a:cubicBezTo>
                  <a:cubicBezTo>
                    <a:pt x="996107" y="21479"/>
                    <a:pt x="1006905" y="24864"/>
                    <a:pt x="1015130" y="31440"/>
                  </a:cubicBezTo>
                  <a:cubicBezTo>
                    <a:pt x="1022695" y="37430"/>
                    <a:pt x="1028200" y="46320"/>
                    <a:pt x="1030693" y="56344"/>
                  </a:cubicBezTo>
                  <a:cubicBezTo>
                    <a:pt x="1030693" y="56344"/>
                    <a:pt x="1052175" y="53542"/>
                    <a:pt x="1052175" y="53542"/>
                  </a:cubicBezTo>
                  <a:cubicBezTo>
                    <a:pt x="1042749" y="21416"/>
                    <a:pt x="1019718" y="1868"/>
                    <a:pt x="984626" y="1868"/>
                  </a:cubicBezTo>
                  <a:close/>
                  <a:moveTo>
                    <a:pt x="0" y="4669"/>
                  </a:moveTo>
                  <a:lnTo>
                    <a:pt x="0" y="204519"/>
                  </a:lnTo>
                  <a:lnTo>
                    <a:pt x="23036" y="204519"/>
                  </a:lnTo>
                  <a:lnTo>
                    <a:pt x="23036" y="21790"/>
                  </a:lnTo>
                  <a:lnTo>
                    <a:pt x="23659" y="22413"/>
                  </a:lnTo>
                  <a:lnTo>
                    <a:pt x="78446" y="204519"/>
                  </a:lnTo>
                  <a:lnTo>
                    <a:pt x="96190" y="204519"/>
                  </a:lnTo>
                  <a:lnTo>
                    <a:pt x="151289" y="22413"/>
                  </a:lnTo>
                  <a:lnTo>
                    <a:pt x="151600" y="21790"/>
                  </a:lnTo>
                  <a:lnTo>
                    <a:pt x="151600" y="204519"/>
                  </a:lnTo>
                  <a:lnTo>
                    <a:pt x="174636" y="204519"/>
                  </a:lnTo>
                  <a:lnTo>
                    <a:pt x="174636" y="4669"/>
                  </a:lnTo>
                  <a:lnTo>
                    <a:pt x="136347" y="4669"/>
                  </a:lnTo>
                  <a:lnTo>
                    <a:pt x="87474" y="165296"/>
                  </a:lnTo>
                  <a:lnTo>
                    <a:pt x="87474" y="165918"/>
                  </a:lnTo>
                  <a:lnTo>
                    <a:pt x="87162" y="165296"/>
                  </a:lnTo>
                  <a:lnTo>
                    <a:pt x="38289" y="4669"/>
                  </a:lnTo>
                  <a:lnTo>
                    <a:pt x="0" y="4669"/>
                  </a:lnTo>
                  <a:close/>
                  <a:moveTo>
                    <a:pt x="1096689" y="8716"/>
                  </a:moveTo>
                  <a:lnTo>
                    <a:pt x="1096689" y="56655"/>
                  </a:lnTo>
                  <a:lnTo>
                    <a:pt x="1074586" y="56655"/>
                  </a:lnTo>
                  <a:lnTo>
                    <a:pt x="1074586" y="75021"/>
                  </a:lnTo>
                  <a:cubicBezTo>
                    <a:pt x="1074586" y="75021"/>
                    <a:pt x="1096689" y="75021"/>
                    <a:pt x="1096689" y="75021"/>
                  </a:cubicBezTo>
                  <a:cubicBezTo>
                    <a:pt x="1096689" y="75021"/>
                    <a:pt x="1096689" y="177743"/>
                    <a:pt x="1096689" y="183973"/>
                  </a:cubicBezTo>
                  <a:cubicBezTo>
                    <a:pt x="1096689" y="193063"/>
                    <a:pt x="1100827" y="198373"/>
                    <a:pt x="1105716" y="201717"/>
                  </a:cubicBezTo>
                  <a:cubicBezTo>
                    <a:pt x="1110976" y="205243"/>
                    <a:pt x="1118666" y="207009"/>
                    <a:pt x="1129066" y="207009"/>
                  </a:cubicBezTo>
                  <a:cubicBezTo>
                    <a:pt x="1135640" y="207009"/>
                    <a:pt x="1144629" y="204830"/>
                    <a:pt x="1144629" y="204830"/>
                  </a:cubicBezTo>
                  <a:cubicBezTo>
                    <a:pt x="1144629" y="204830"/>
                    <a:pt x="1144629" y="188331"/>
                    <a:pt x="1144629" y="188331"/>
                  </a:cubicBezTo>
                  <a:cubicBezTo>
                    <a:pt x="1142073" y="188493"/>
                    <a:pt x="1139392" y="188643"/>
                    <a:pt x="1136847" y="188643"/>
                  </a:cubicBezTo>
                  <a:cubicBezTo>
                    <a:pt x="1121364" y="188643"/>
                    <a:pt x="1119725" y="182602"/>
                    <a:pt x="1119725" y="175880"/>
                  </a:cubicBezTo>
                  <a:cubicBezTo>
                    <a:pt x="1119725" y="175880"/>
                    <a:pt x="1119725" y="75021"/>
                    <a:pt x="1119725" y="75021"/>
                  </a:cubicBezTo>
                  <a:lnTo>
                    <a:pt x="1144629" y="75021"/>
                  </a:lnTo>
                  <a:lnTo>
                    <a:pt x="1144629" y="56655"/>
                  </a:lnTo>
                  <a:lnTo>
                    <a:pt x="1119725" y="56655"/>
                  </a:lnTo>
                  <a:lnTo>
                    <a:pt x="1119725" y="8716"/>
                  </a:lnTo>
                  <a:lnTo>
                    <a:pt x="1096689" y="8716"/>
                  </a:lnTo>
                  <a:close/>
                  <a:moveTo>
                    <a:pt x="268024" y="53853"/>
                  </a:moveTo>
                  <a:cubicBezTo>
                    <a:pt x="248627" y="53853"/>
                    <a:pt x="232187" y="61669"/>
                    <a:pt x="220707" y="76266"/>
                  </a:cubicBezTo>
                  <a:cubicBezTo>
                    <a:pt x="210054" y="89889"/>
                    <a:pt x="204209" y="109135"/>
                    <a:pt x="204209" y="130431"/>
                  </a:cubicBezTo>
                  <a:cubicBezTo>
                    <a:pt x="204209" y="151747"/>
                    <a:pt x="210054" y="170957"/>
                    <a:pt x="220707" y="184596"/>
                  </a:cubicBezTo>
                  <a:cubicBezTo>
                    <a:pt x="232187" y="199232"/>
                    <a:pt x="248627" y="207009"/>
                    <a:pt x="268024" y="207009"/>
                  </a:cubicBezTo>
                  <a:cubicBezTo>
                    <a:pt x="287501" y="207009"/>
                    <a:pt x="303891" y="199232"/>
                    <a:pt x="315341" y="184596"/>
                  </a:cubicBezTo>
                  <a:cubicBezTo>
                    <a:pt x="325996" y="170957"/>
                    <a:pt x="331840" y="151747"/>
                    <a:pt x="331840" y="130431"/>
                  </a:cubicBezTo>
                  <a:cubicBezTo>
                    <a:pt x="331840" y="109135"/>
                    <a:pt x="325996" y="89889"/>
                    <a:pt x="315341" y="76266"/>
                  </a:cubicBezTo>
                  <a:cubicBezTo>
                    <a:pt x="303891" y="61669"/>
                    <a:pt x="287501" y="53853"/>
                    <a:pt x="268024" y="53853"/>
                  </a:cubicBezTo>
                  <a:close/>
                  <a:moveTo>
                    <a:pt x="1596939" y="54165"/>
                  </a:moveTo>
                  <a:cubicBezTo>
                    <a:pt x="1587091" y="54165"/>
                    <a:pt x="1577938" y="55974"/>
                    <a:pt x="1570168" y="59457"/>
                  </a:cubicBezTo>
                  <a:cubicBezTo>
                    <a:pt x="1562564" y="62884"/>
                    <a:pt x="1555807" y="68045"/>
                    <a:pt x="1550553" y="74710"/>
                  </a:cubicBezTo>
                  <a:cubicBezTo>
                    <a:pt x="1540108" y="87792"/>
                    <a:pt x="1534057" y="107214"/>
                    <a:pt x="1534057" y="130742"/>
                  </a:cubicBezTo>
                  <a:cubicBezTo>
                    <a:pt x="1534057" y="156929"/>
                    <a:pt x="1541582" y="176910"/>
                    <a:pt x="1555226" y="190199"/>
                  </a:cubicBezTo>
                  <a:cubicBezTo>
                    <a:pt x="1569616" y="204247"/>
                    <a:pt x="1587957" y="207009"/>
                    <a:pt x="1600673" y="207009"/>
                  </a:cubicBezTo>
                  <a:cubicBezTo>
                    <a:pt x="1633728" y="207009"/>
                    <a:pt x="1649939" y="189126"/>
                    <a:pt x="1656708" y="172767"/>
                  </a:cubicBezTo>
                  <a:cubicBezTo>
                    <a:pt x="1656708" y="172767"/>
                    <a:pt x="1638339" y="163739"/>
                    <a:pt x="1638339" y="163739"/>
                  </a:cubicBezTo>
                  <a:cubicBezTo>
                    <a:pt x="1633876" y="173700"/>
                    <a:pt x="1623613" y="188954"/>
                    <a:pt x="1600673" y="188954"/>
                  </a:cubicBezTo>
                  <a:cubicBezTo>
                    <a:pt x="1587564" y="188954"/>
                    <a:pt x="1576840" y="183586"/>
                    <a:pt x="1569235" y="173701"/>
                  </a:cubicBezTo>
                  <a:cubicBezTo>
                    <a:pt x="1561886" y="164134"/>
                    <a:pt x="1557754" y="150894"/>
                    <a:pt x="1557714" y="135100"/>
                  </a:cubicBezTo>
                  <a:cubicBezTo>
                    <a:pt x="1557714" y="135101"/>
                    <a:pt x="1658575" y="135100"/>
                    <a:pt x="1658575" y="135100"/>
                  </a:cubicBezTo>
                  <a:cubicBezTo>
                    <a:pt x="1658575" y="135101"/>
                    <a:pt x="1658575" y="121092"/>
                    <a:pt x="1658575" y="121092"/>
                  </a:cubicBezTo>
                  <a:cubicBezTo>
                    <a:pt x="1658575" y="96895"/>
                    <a:pt x="1652131" y="78850"/>
                    <a:pt x="1640206" y="67861"/>
                  </a:cubicBezTo>
                  <a:cubicBezTo>
                    <a:pt x="1630056" y="58527"/>
                    <a:pt x="1615815" y="54165"/>
                    <a:pt x="1596939" y="54165"/>
                  </a:cubicBezTo>
                  <a:close/>
                  <a:moveTo>
                    <a:pt x="503985" y="54476"/>
                  </a:moveTo>
                  <a:cubicBezTo>
                    <a:pt x="477994" y="54476"/>
                    <a:pt x="441104" y="71963"/>
                    <a:pt x="441104" y="130742"/>
                  </a:cubicBezTo>
                  <a:cubicBezTo>
                    <a:pt x="441104" y="187815"/>
                    <a:pt x="477880" y="207009"/>
                    <a:pt x="502738" y="207009"/>
                  </a:cubicBezTo>
                  <a:cubicBezTo>
                    <a:pt x="517248" y="207009"/>
                    <a:pt x="530431" y="198971"/>
                    <a:pt x="539470" y="187397"/>
                  </a:cubicBezTo>
                  <a:cubicBezTo>
                    <a:pt x="539470" y="187398"/>
                    <a:pt x="540717" y="186775"/>
                    <a:pt x="540717" y="186775"/>
                  </a:cubicBezTo>
                  <a:cubicBezTo>
                    <a:pt x="540717" y="186775"/>
                    <a:pt x="540717" y="214791"/>
                    <a:pt x="540717" y="214791"/>
                  </a:cubicBezTo>
                  <a:cubicBezTo>
                    <a:pt x="540717" y="234440"/>
                    <a:pt x="523714" y="246543"/>
                    <a:pt x="505544" y="246543"/>
                  </a:cubicBezTo>
                  <a:cubicBezTo>
                    <a:pt x="487876" y="246543"/>
                    <a:pt x="472239" y="243171"/>
                    <a:pt x="459471" y="237204"/>
                  </a:cubicBezTo>
                  <a:cubicBezTo>
                    <a:pt x="459471" y="237204"/>
                    <a:pt x="459471" y="257127"/>
                    <a:pt x="459471" y="257127"/>
                  </a:cubicBezTo>
                  <a:cubicBezTo>
                    <a:pt x="470224" y="261736"/>
                    <a:pt x="487722" y="264598"/>
                    <a:pt x="502738" y="264598"/>
                  </a:cubicBezTo>
                  <a:cubicBezTo>
                    <a:pt x="543631" y="264598"/>
                    <a:pt x="563133" y="242092"/>
                    <a:pt x="563133" y="209500"/>
                  </a:cubicBezTo>
                  <a:cubicBezTo>
                    <a:pt x="563133" y="209500"/>
                    <a:pt x="563133" y="57278"/>
                    <a:pt x="563133" y="57278"/>
                  </a:cubicBezTo>
                  <a:lnTo>
                    <a:pt x="546010" y="57278"/>
                  </a:lnTo>
                  <a:cubicBezTo>
                    <a:pt x="546010" y="57278"/>
                    <a:pt x="541030" y="72842"/>
                    <a:pt x="541030" y="72842"/>
                  </a:cubicBezTo>
                  <a:cubicBezTo>
                    <a:pt x="532577" y="61830"/>
                    <a:pt x="521511" y="54476"/>
                    <a:pt x="503985" y="54476"/>
                  </a:cubicBezTo>
                  <a:close/>
                  <a:moveTo>
                    <a:pt x="652785" y="54476"/>
                  </a:moveTo>
                  <a:cubicBezTo>
                    <a:pt x="620066" y="54476"/>
                    <a:pt x="604578" y="74074"/>
                    <a:pt x="597998" y="86228"/>
                  </a:cubicBezTo>
                  <a:cubicBezTo>
                    <a:pt x="597998" y="86228"/>
                    <a:pt x="616361" y="95878"/>
                    <a:pt x="616361" y="95878"/>
                  </a:cubicBezTo>
                  <a:cubicBezTo>
                    <a:pt x="618939" y="88933"/>
                    <a:pt x="628218" y="72842"/>
                    <a:pt x="653093" y="72842"/>
                  </a:cubicBezTo>
                  <a:cubicBezTo>
                    <a:pt x="672708" y="72842"/>
                    <a:pt x="682670" y="81499"/>
                    <a:pt x="682670" y="98679"/>
                  </a:cubicBezTo>
                  <a:cubicBezTo>
                    <a:pt x="682670" y="98679"/>
                    <a:pt x="682670" y="103971"/>
                    <a:pt x="682670" y="103971"/>
                  </a:cubicBezTo>
                  <a:cubicBezTo>
                    <a:pt x="682670" y="103971"/>
                    <a:pt x="682829" y="105580"/>
                    <a:pt x="682357" y="106150"/>
                  </a:cubicBezTo>
                  <a:cubicBezTo>
                    <a:pt x="681628" y="107070"/>
                    <a:pt x="679562" y="107822"/>
                    <a:pt x="674575" y="108329"/>
                  </a:cubicBezTo>
                  <a:cubicBezTo>
                    <a:pt x="647110" y="111393"/>
                    <a:pt x="628855" y="115904"/>
                    <a:pt x="615427" y="124517"/>
                  </a:cubicBezTo>
                  <a:cubicBezTo>
                    <a:pt x="600849" y="133886"/>
                    <a:pt x="591770" y="147004"/>
                    <a:pt x="591770" y="164984"/>
                  </a:cubicBezTo>
                  <a:cubicBezTo>
                    <a:pt x="591770" y="177758"/>
                    <a:pt x="597952" y="188659"/>
                    <a:pt x="606092" y="196425"/>
                  </a:cubicBezTo>
                  <a:cubicBezTo>
                    <a:pt x="613651" y="203577"/>
                    <a:pt x="623960" y="207298"/>
                    <a:pt x="635350" y="207631"/>
                  </a:cubicBezTo>
                  <a:cubicBezTo>
                    <a:pt x="659599" y="208409"/>
                    <a:pt x="675560" y="198318"/>
                    <a:pt x="683290" y="186464"/>
                  </a:cubicBezTo>
                  <a:cubicBezTo>
                    <a:pt x="683888" y="194609"/>
                    <a:pt x="686808" y="199262"/>
                    <a:pt x="693251" y="202651"/>
                  </a:cubicBezTo>
                  <a:cubicBezTo>
                    <a:pt x="699302" y="205882"/>
                    <a:pt x="709224" y="205239"/>
                    <a:pt x="713487" y="204207"/>
                  </a:cubicBezTo>
                  <a:cubicBezTo>
                    <a:pt x="713487" y="204207"/>
                    <a:pt x="713487" y="188643"/>
                    <a:pt x="713487" y="188643"/>
                  </a:cubicBezTo>
                  <a:cubicBezTo>
                    <a:pt x="708353" y="188386"/>
                    <a:pt x="705080" y="185945"/>
                    <a:pt x="705080" y="179615"/>
                  </a:cubicBezTo>
                  <a:cubicBezTo>
                    <a:pt x="705080" y="179615"/>
                    <a:pt x="705080" y="108329"/>
                    <a:pt x="705080" y="108329"/>
                  </a:cubicBezTo>
                  <a:cubicBezTo>
                    <a:pt x="705080" y="108329"/>
                    <a:pt x="705080" y="98991"/>
                    <a:pt x="705080" y="98991"/>
                  </a:cubicBezTo>
                  <a:cubicBezTo>
                    <a:pt x="705080" y="84279"/>
                    <a:pt x="699308" y="72212"/>
                    <a:pt x="688271" y="64437"/>
                  </a:cubicBezTo>
                  <a:cubicBezTo>
                    <a:pt x="679169" y="57980"/>
                    <a:pt x="666458" y="54476"/>
                    <a:pt x="652785" y="54476"/>
                  </a:cubicBezTo>
                  <a:close/>
                  <a:moveTo>
                    <a:pt x="811234" y="54476"/>
                  </a:moveTo>
                  <a:cubicBezTo>
                    <a:pt x="796241" y="54476"/>
                    <a:pt x="780895" y="62242"/>
                    <a:pt x="767962" y="76889"/>
                  </a:cubicBezTo>
                  <a:lnTo>
                    <a:pt x="767962" y="57278"/>
                  </a:lnTo>
                  <a:lnTo>
                    <a:pt x="744926" y="57278"/>
                  </a:lnTo>
                  <a:lnTo>
                    <a:pt x="744926" y="204830"/>
                  </a:lnTo>
                  <a:lnTo>
                    <a:pt x="767962" y="204830"/>
                  </a:lnTo>
                  <a:cubicBezTo>
                    <a:pt x="767962" y="204830"/>
                    <a:pt x="767962" y="95255"/>
                    <a:pt x="767962" y="95255"/>
                  </a:cubicBezTo>
                  <a:cubicBezTo>
                    <a:pt x="775800" y="86879"/>
                    <a:pt x="793372" y="72842"/>
                    <a:pt x="809367" y="72842"/>
                  </a:cubicBezTo>
                  <a:cubicBezTo>
                    <a:pt x="825397" y="72842"/>
                    <a:pt x="832398" y="80707"/>
                    <a:pt x="832398" y="98368"/>
                  </a:cubicBezTo>
                  <a:cubicBezTo>
                    <a:pt x="832398" y="98368"/>
                    <a:pt x="832398" y="204830"/>
                    <a:pt x="832398" y="204830"/>
                  </a:cubicBezTo>
                  <a:lnTo>
                    <a:pt x="855435" y="204830"/>
                  </a:lnTo>
                  <a:cubicBezTo>
                    <a:pt x="855435" y="204830"/>
                    <a:pt x="855435" y="97745"/>
                    <a:pt x="855435" y="97745"/>
                  </a:cubicBezTo>
                  <a:cubicBezTo>
                    <a:pt x="855435" y="65866"/>
                    <a:pt x="832762" y="54476"/>
                    <a:pt x="811234" y="54476"/>
                  </a:cubicBezTo>
                  <a:close/>
                  <a:moveTo>
                    <a:pt x="1228054" y="54476"/>
                  </a:moveTo>
                  <a:cubicBezTo>
                    <a:pt x="1195358" y="54476"/>
                    <a:pt x="1179869" y="74074"/>
                    <a:pt x="1173266" y="86228"/>
                  </a:cubicBezTo>
                  <a:cubicBezTo>
                    <a:pt x="1173266" y="86228"/>
                    <a:pt x="1191635" y="95878"/>
                    <a:pt x="1191635" y="95878"/>
                  </a:cubicBezTo>
                  <a:cubicBezTo>
                    <a:pt x="1194219" y="88933"/>
                    <a:pt x="1203486" y="72842"/>
                    <a:pt x="1228367" y="72842"/>
                  </a:cubicBezTo>
                  <a:cubicBezTo>
                    <a:pt x="1247977" y="72842"/>
                    <a:pt x="1257938" y="81499"/>
                    <a:pt x="1257938" y="98679"/>
                  </a:cubicBezTo>
                  <a:cubicBezTo>
                    <a:pt x="1257938" y="98679"/>
                    <a:pt x="1257938" y="103971"/>
                    <a:pt x="1257938" y="103971"/>
                  </a:cubicBezTo>
                  <a:cubicBezTo>
                    <a:pt x="1257938" y="103971"/>
                    <a:pt x="1257779" y="105580"/>
                    <a:pt x="1257318" y="106150"/>
                  </a:cubicBezTo>
                  <a:cubicBezTo>
                    <a:pt x="1256600" y="107070"/>
                    <a:pt x="1254853" y="107822"/>
                    <a:pt x="1249844" y="108329"/>
                  </a:cubicBezTo>
                  <a:cubicBezTo>
                    <a:pt x="1222384" y="111388"/>
                    <a:pt x="1204124" y="115904"/>
                    <a:pt x="1190701" y="124517"/>
                  </a:cubicBezTo>
                  <a:cubicBezTo>
                    <a:pt x="1176129" y="133886"/>
                    <a:pt x="1167039" y="147004"/>
                    <a:pt x="1167039" y="164984"/>
                  </a:cubicBezTo>
                  <a:cubicBezTo>
                    <a:pt x="1167039" y="177758"/>
                    <a:pt x="1173215" y="188654"/>
                    <a:pt x="1181361" y="196425"/>
                  </a:cubicBezTo>
                  <a:cubicBezTo>
                    <a:pt x="1188925" y="203577"/>
                    <a:pt x="1199240" y="207298"/>
                    <a:pt x="1210624" y="207631"/>
                  </a:cubicBezTo>
                  <a:cubicBezTo>
                    <a:pt x="1234850" y="208409"/>
                    <a:pt x="1250828" y="198318"/>
                    <a:pt x="1258564" y="186464"/>
                  </a:cubicBezTo>
                  <a:cubicBezTo>
                    <a:pt x="1259173" y="194605"/>
                    <a:pt x="1262071" y="199262"/>
                    <a:pt x="1268526" y="202651"/>
                  </a:cubicBezTo>
                  <a:cubicBezTo>
                    <a:pt x="1274559" y="205882"/>
                    <a:pt x="1284487" y="205239"/>
                    <a:pt x="1288756" y="204207"/>
                  </a:cubicBezTo>
                  <a:cubicBezTo>
                    <a:pt x="1288756" y="204207"/>
                    <a:pt x="1288756" y="188643"/>
                    <a:pt x="1288756" y="188643"/>
                  </a:cubicBezTo>
                  <a:cubicBezTo>
                    <a:pt x="1283633" y="188386"/>
                    <a:pt x="1280354" y="185945"/>
                    <a:pt x="1280354" y="179615"/>
                  </a:cubicBezTo>
                  <a:cubicBezTo>
                    <a:pt x="1280354" y="179615"/>
                    <a:pt x="1280354" y="108329"/>
                    <a:pt x="1280354" y="108329"/>
                  </a:cubicBezTo>
                  <a:cubicBezTo>
                    <a:pt x="1280354" y="108329"/>
                    <a:pt x="1280354" y="98991"/>
                    <a:pt x="1280354" y="98991"/>
                  </a:cubicBezTo>
                  <a:cubicBezTo>
                    <a:pt x="1280354" y="84279"/>
                    <a:pt x="1274281" y="72212"/>
                    <a:pt x="1263232" y="64437"/>
                  </a:cubicBezTo>
                  <a:cubicBezTo>
                    <a:pt x="1254124" y="57980"/>
                    <a:pt x="1241721" y="54476"/>
                    <a:pt x="1228054" y="54476"/>
                  </a:cubicBezTo>
                  <a:close/>
                  <a:moveTo>
                    <a:pt x="1386503" y="54476"/>
                  </a:moveTo>
                  <a:cubicBezTo>
                    <a:pt x="1371470" y="54476"/>
                    <a:pt x="1356169" y="62242"/>
                    <a:pt x="1343236" y="76889"/>
                  </a:cubicBezTo>
                  <a:lnTo>
                    <a:pt x="1343236" y="57278"/>
                  </a:lnTo>
                  <a:lnTo>
                    <a:pt x="1320200" y="57278"/>
                  </a:lnTo>
                  <a:lnTo>
                    <a:pt x="1320200" y="204830"/>
                  </a:lnTo>
                  <a:lnTo>
                    <a:pt x="1343236" y="204830"/>
                  </a:lnTo>
                  <a:cubicBezTo>
                    <a:pt x="1343236" y="204830"/>
                    <a:pt x="1343236" y="95255"/>
                    <a:pt x="1343236" y="95255"/>
                  </a:cubicBezTo>
                  <a:cubicBezTo>
                    <a:pt x="1351086" y="86874"/>
                    <a:pt x="1368624" y="72842"/>
                    <a:pt x="1384636" y="72842"/>
                  </a:cubicBezTo>
                  <a:cubicBezTo>
                    <a:pt x="1400642" y="72842"/>
                    <a:pt x="1407672" y="80707"/>
                    <a:pt x="1407672" y="98368"/>
                  </a:cubicBezTo>
                  <a:cubicBezTo>
                    <a:pt x="1407672" y="98368"/>
                    <a:pt x="1407672" y="204830"/>
                    <a:pt x="1407672" y="204830"/>
                  </a:cubicBezTo>
                  <a:lnTo>
                    <a:pt x="1430709" y="204830"/>
                  </a:lnTo>
                  <a:cubicBezTo>
                    <a:pt x="1430709" y="204830"/>
                    <a:pt x="1430709" y="97745"/>
                    <a:pt x="1430709" y="97745"/>
                  </a:cubicBezTo>
                  <a:cubicBezTo>
                    <a:pt x="1430709" y="65866"/>
                    <a:pt x="1408037" y="54476"/>
                    <a:pt x="1386503" y="54476"/>
                  </a:cubicBezTo>
                  <a:close/>
                  <a:moveTo>
                    <a:pt x="432387" y="55099"/>
                  </a:moveTo>
                  <a:cubicBezTo>
                    <a:pt x="409015" y="55099"/>
                    <a:pt x="395164" y="64160"/>
                    <a:pt x="383203" y="85605"/>
                  </a:cubicBezTo>
                  <a:lnTo>
                    <a:pt x="383203" y="84049"/>
                  </a:lnTo>
                  <a:lnTo>
                    <a:pt x="383203" y="57278"/>
                  </a:lnTo>
                  <a:lnTo>
                    <a:pt x="360167" y="57278"/>
                  </a:lnTo>
                  <a:lnTo>
                    <a:pt x="360167" y="204519"/>
                  </a:lnTo>
                  <a:lnTo>
                    <a:pt x="383203" y="204519"/>
                  </a:lnTo>
                  <a:cubicBezTo>
                    <a:pt x="383203" y="204519"/>
                    <a:pt x="383203" y="121092"/>
                    <a:pt x="383203" y="121092"/>
                  </a:cubicBezTo>
                  <a:cubicBezTo>
                    <a:pt x="388890" y="90786"/>
                    <a:pt x="404935" y="76578"/>
                    <a:pt x="432387" y="76578"/>
                  </a:cubicBezTo>
                  <a:cubicBezTo>
                    <a:pt x="432387" y="76578"/>
                    <a:pt x="432387" y="55099"/>
                    <a:pt x="432387" y="55099"/>
                  </a:cubicBezTo>
                  <a:close/>
                  <a:moveTo>
                    <a:pt x="1674137" y="56966"/>
                  </a:moveTo>
                  <a:lnTo>
                    <a:pt x="1725504" y="203273"/>
                  </a:lnTo>
                  <a:cubicBezTo>
                    <a:pt x="1725504" y="203273"/>
                    <a:pt x="1725504" y="204519"/>
                    <a:pt x="1725504" y="204519"/>
                  </a:cubicBezTo>
                  <a:cubicBezTo>
                    <a:pt x="1722436" y="218540"/>
                    <a:pt x="1713556" y="235850"/>
                    <a:pt x="1705581" y="241251"/>
                  </a:cubicBezTo>
                  <a:cubicBezTo>
                    <a:pt x="1698534" y="246032"/>
                    <a:pt x="1690906" y="246543"/>
                    <a:pt x="1685032" y="246543"/>
                  </a:cubicBezTo>
                  <a:cubicBezTo>
                    <a:pt x="1682203" y="246543"/>
                    <a:pt x="1676346" y="245586"/>
                    <a:pt x="1673830" y="244986"/>
                  </a:cubicBezTo>
                  <a:cubicBezTo>
                    <a:pt x="1673830" y="244986"/>
                    <a:pt x="1673830" y="262730"/>
                    <a:pt x="1673830" y="262730"/>
                  </a:cubicBezTo>
                  <a:cubicBezTo>
                    <a:pt x="1677017" y="263512"/>
                    <a:pt x="1684372" y="264909"/>
                    <a:pt x="1689079" y="264909"/>
                  </a:cubicBezTo>
                  <a:cubicBezTo>
                    <a:pt x="1700060" y="264909"/>
                    <a:pt x="1709315" y="262161"/>
                    <a:pt x="1717096" y="256505"/>
                  </a:cubicBezTo>
                  <a:cubicBezTo>
                    <a:pt x="1726415" y="249733"/>
                    <a:pt x="1736735" y="232083"/>
                    <a:pt x="1741693" y="216971"/>
                  </a:cubicBezTo>
                  <a:cubicBezTo>
                    <a:pt x="1741693" y="216971"/>
                    <a:pt x="1793054" y="56966"/>
                    <a:pt x="1793054" y="56966"/>
                  </a:cubicBezTo>
                  <a:lnTo>
                    <a:pt x="1770643" y="56966"/>
                  </a:lnTo>
                  <a:lnTo>
                    <a:pt x="1737019" y="170276"/>
                  </a:lnTo>
                  <a:lnTo>
                    <a:pt x="1736712" y="172767"/>
                  </a:lnTo>
                  <a:lnTo>
                    <a:pt x="1736086" y="170276"/>
                  </a:lnTo>
                  <a:lnTo>
                    <a:pt x="1696553" y="56966"/>
                  </a:lnTo>
                  <a:lnTo>
                    <a:pt x="1674137" y="56966"/>
                  </a:lnTo>
                  <a:close/>
                  <a:moveTo>
                    <a:pt x="268024" y="72220"/>
                  </a:moveTo>
                  <a:cubicBezTo>
                    <a:pt x="292823" y="72220"/>
                    <a:pt x="307559" y="93986"/>
                    <a:pt x="307559" y="130431"/>
                  </a:cubicBezTo>
                  <a:cubicBezTo>
                    <a:pt x="307558" y="166886"/>
                    <a:pt x="292823" y="188643"/>
                    <a:pt x="268024" y="188643"/>
                  </a:cubicBezTo>
                  <a:cubicBezTo>
                    <a:pt x="243265" y="188643"/>
                    <a:pt x="228490" y="166886"/>
                    <a:pt x="228490" y="130431"/>
                  </a:cubicBezTo>
                  <a:cubicBezTo>
                    <a:pt x="228490" y="93986"/>
                    <a:pt x="243265" y="72220"/>
                    <a:pt x="268024" y="72220"/>
                  </a:cubicBezTo>
                  <a:close/>
                  <a:moveTo>
                    <a:pt x="505544" y="72531"/>
                  </a:moveTo>
                  <a:cubicBezTo>
                    <a:pt x="518540" y="72531"/>
                    <a:pt x="529947" y="78146"/>
                    <a:pt x="540717" y="91520"/>
                  </a:cubicBezTo>
                  <a:cubicBezTo>
                    <a:pt x="540717" y="91520"/>
                    <a:pt x="540717" y="161872"/>
                    <a:pt x="540717" y="161872"/>
                  </a:cubicBezTo>
                  <a:cubicBezTo>
                    <a:pt x="534757" y="178841"/>
                    <a:pt x="517680" y="188643"/>
                    <a:pt x="505544" y="188643"/>
                  </a:cubicBezTo>
                  <a:cubicBezTo>
                    <a:pt x="481785" y="188643"/>
                    <a:pt x="465386" y="173851"/>
                    <a:pt x="465386" y="129497"/>
                  </a:cubicBezTo>
                  <a:cubicBezTo>
                    <a:pt x="465386" y="92202"/>
                    <a:pt x="480106" y="72531"/>
                    <a:pt x="505544" y="72531"/>
                  </a:cubicBezTo>
                  <a:close/>
                  <a:moveTo>
                    <a:pt x="1597560" y="72531"/>
                  </a:moveTo>
                  <a:cubicBezTo>
                    <a:pt x="1623954" y="72531"/>
                    <a:pt x="1635754" y="86487"/>
                    <a:pt x="1635851" y="116734"/>
                  </a:cubicBezTo>
                  <a:cubicBezTo>
                    <a:pt x="1635851" y="116734"/>
                    <a:pt x="1558340" y="116734"/>
                    <a:pt x="1558340" y="116734"/>
                  </a:cubicBezTo>
                  <a:cubicBezTo>
                    <a:pt x="1560344" y="86511"/>
                    <a:pt x="1573009" y="72531"/>
                    <a:pt x="1597560" y="72531"/>
                  </a:cubicBezTo>
                  <a:close/>
                  <a:moveTo>
                    <a:pt x="683290" y="124517"/>
                  </a:moveTo>
                  <a:cubicBezTo>
                    <a:pt x="683290" y="124517"/>
                    <a:pt x="683290" y="161872"/>
                    <a:pt x="683290" y="161872"/>
                  </a:cubicBezTo>
                  <a:cubicBezTo>
                    <a:pt x="682231" y="174768"/>
                    <a:pt x="658130" y="190377"/>
                    <a:pt x="638464" y="189265"/>
                  </a:cubicBezTo>
                  <a:cubicBezTo>
                    <a:pt x="627614" y="188670"/>
                    <a:pt x="617163" y="179934"/>
                    <a:pt x="616053" y="165607"/>
                  </a:cubicBezTo>
                  <a:cubicBezTo>
                    <a:pt x="614249" y="141665"/>
                    <a:pt x="632242" y="131725"/>
                    <a:pt x="672395" y="127318"/>
                  </a:cubicBezTo>
                  <a:cubicBezTo>
                    <a:pt x="675190" y="127062"/>
                    <a:pt x="680592" y="126071"/>
                    <a:pt x="683290" y="124517"/>
                  </a:cubicBezTo>
                  <a:close/>
                  <a:moveTo>
                    <a:pt x="1258564" y="124517"/>
                  </a:moveTo>
                  <a:cubicBezTo>
                    <a:pt x="1258564" y="124517"/>
                    <a:pt x="1258564" y="161872"/>
                    <a:pt x="1258564" y="161872"/>
                  </a:cubicBezTo>
                  <a:cubicBezTo>
                    <a:pt x="1257500" y="174762"/>
                    <a:pt x="1233399" y="190377"/>
                    <a:pt x="1213738" y="189265"/>
                  </a:cubicBezTo>
                  <a:cubicBezTo>
                    <a:pt x="1202906" y="188666"/>
                    <a:pt x="1192403" y="179929"/>
                    <a:pt x="1191322" y="165607"/>
                  </a:cubicBezTo>
                  <a:cubicBezTo>
                    <a:pt x="1189495" y="141665"/>
                    <a:pt x="1207505" y="131725"/>
                    <a:pt x="1247669" y="127318"/>
                  </a:cubicBezTo>
                  <a:cubicBezTo>
                    <a:pt x="1250441" y="127062"/>
                    <a:pt x="1255883" y="126071"/>
                    <a:pt x="1258564" y="124517"/>
                  </a:cubicBezTo>
                  <a:close/>
                </a:path>
              </a:pathLst>
            </a:custGeom>
            <a:solidFill>
              <a:srgbClr val="000000"/>
            </a:solidFill>
            <a:ln w="50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CE8F674-E7D4-4BA5-8C2B-9DA7EBFCA5F8}"/>
              </a:ext>
            </a:extLst>
          </p:cNvPr>
          <p:cNvSpPr/>
          <p:nvPr userDrawn="1"/>
        </p:nvSpPr>
        <p:spPr>
          <a:xfrm>
            <a:off x="285750" y="495301"/>
            <a:ext cx="45721" cy="5303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12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3984" userDrawn="1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71715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2438" b="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976087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788" b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700"/>
            <a:ext cx="11274553" cy="366712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sz="1138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9906F4E6-EB3D-4933-A0B3-4E6A9E66988E}"/>
              </a:ext>
            </a:extLst>
          </p:cNvPr>
          <p:cNvSpPr txBox="1">
            <a:spLocks/>
          </p:cNvSpPr>
          <p:nvPr userDrawn="1"/>
        </p:nvSpPr>
        <p:spPr>
          <a:xfrm>
            <a:off x="495302" y="6546921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marL="0" marR="0" lvl="0" indent="0" algn="r" defTabSz="742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B01F19A-45EC-463E-92F9-F13625D8DDD9}"/>
              </a:ext>
            </a:extLst>
          </p:cNvPr>
          <p:cNvSpPr txBox="1">
            <a:spLocks/>
          </p:cNvSpPr>
          <p:nvPr userDrawn="1"/>
        </p:nvSpPr>
        <p:spPr>
          <a:xfrm>
            <a:off x="492876" y="6515092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5110E-A93C-E24B-BA01-8EFF0EF70079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F52218-A9A1-4B8D-8CAD-75947BC5AD6C}"/>
              </a:ext>
            </a:extLst>
          </p:cNvPr>
          <p:cNvCxnSpPr>
            <a:cxnSpLocks/>
          </p:cNvCxnSpPr>
          <p:nvPr userDrawn="1"/>
        </p:nvCxnSpPr>
        <p:spPr>
          <a:xfrm>
            <a:off x="2888834" y="6618774"/>
            <a:ext cx="64837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>
            <a:extLst>
              <a:ext uri="{FF2B5EF4-FFF2-40B4-BE49-F238E27FC236}">
                <a16:creationId xmlns:a16="http://schemas.microsoft.com/office/drawing/2014/main" id="{008067E4-E0BE-4754-B0CA-576E81B81D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3513" y="6493399"/>
            <a:ext cx="888432" cy="25883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1DFD5D-0EB6-487B-813A-8B3A0B72DDC8}"/>
              </a:ext>
            </a:extLst>
          </p:cNvPr>
          <p:cNvCxnSpPr/>
          <p:nvPr userDrawn="1"/>
        </p:nvCxnSpPr>
        <p:spPr>
          <a:xfrm>
            <a:off x="10784366" y="6493399"/>
            <a:ext cx="0" cy="2588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3C717D5-2426-4719-9DBB-4985E81AFA60}"/>
              </a:ext>
            </a:extLst>
          </p:cNvPr>
          <p:cNvSpPr/>
          <p:nvPr userDrawn="1"/>
        </p:nvSpPr>
        <p:spPr>
          <a:xfrm>
            <a:off x="9467851" y="6543762"/>
            <a:ext cx="1247371" cy="182154"/>
          </a:xfrm>
          <a:custGeom>
            <a:avLst/>
            <a:gdLst>
              <a:gd name="connsiteX0" fmla="*/ 1471175 w 1793053"/>
              <a:gd name="connsiteY0" fmla="*/ 0 h 261840"/>
              <a:gd name="connsiteX1" fmla="*/ 1471175 w 1793053"/>
              <a:gd name="connsiteY1" fmla="*/ 183973 h 261840"/>
              <a:gd name="connsiteX2" fmla="*/ 1480823 w 1793053"/>
              <a:gd name="connsiteY2" fmla="*/ 201717 h 261840"/>
              <a:gd name="connsiteX3" fmla="*/ 1504173 w 1793053"/>
              <a:gd name="connsiteY3" fmla="*/ 207009 h 261840"/>
              <a:gd name="connsiteX4" fmla="*/ 1519428 w 1793053"/>
              <a:gd name="connsiteY4" fmla="*/ 204830 h 261840"/>
              <a:gd name="connsiteX5" fmla="*/ 1519428 w 1793053"/>
              <a:gd name="connsiteY5" fmla="*/ 188331 h 261840"/>
              <a:gd name="connsiteX6" fmla="*/ 1511954 w 1793053"/>
              <a:gd name="connsiteY6" fmla="*/ 188643 h 261840"/>
              <a:gd name="connsiteX7" fmla="*/ 1494211 w 1793053"/>
              <a:gd name="connsiteY7" fmla="*/ 175880 h 261840"/>
              <a:gd name="connsiteX8" fmla="*/ 1494211 w 1793053"/>
              <a:gd name="connsiteY8" fmla="*/ 0 h 261840"/>
              <a:gd name="connsiteX9" fmla="*/ 1471175 w 1793053"/>
              <a:gd name="connsiteY9" fmla="*/ 0 h 261840"/>
              <a:gd name="connsiteX10" fmla="*/ 984626 w 1793053"/>
              <a:gd name="connsiteY10" fmla="*/ 1868 h 261840"/>
              <a:gd name="connsiteX11" fmla="*/ 940420 w 1793053"/>
              <a:gd name="connsiteY11" fmla="*/ 17121 h 261840"/>
              <a:gd name="connsiteX12" fmla="*/ 923610 w 1793053"/>
              <a:gd name="connsiteY12" fmla="*/ 54165 h 261840"/>
              <a:gd name="connsiteX13" fmla="*/ 943220 w 1793053"/>
              <a:gd name="connsiteY13" fmla="*/ 91831 h 261840"/>
              <a:gd name="connsiteX14" fmla="*/ 985246 w 1793053"/>
              <a:gd name="connsiteY14" fmla="*/ 111131 h 261840"/>
              <a:gd name="connsiteX15" fmla="*/ 1035366 w 1793053"/>
              <a:gd name="connsiteY15" fmla="*/ 152222 h 261840"/>
              <a:gd name="connsiteX16" fmla="*/ 1025092 w 1793053"/>
              <a:gd name="connsiteY16" fmla="*/ 177747 h 261840"/>
              <a:gd name="connsiteX17" fmla="*/ 993027 w 1793053"/>
              <a:gd name="connsiteY17" fmla="*/ 187709 h 261840"/>
              <a:gd name="connsiteX18" fmla="*/ 940420 w 1793053"/>
              <a:gd name="connsiteY18" fmla="*/ 147552 h 261840"/>
              <a:gd name="connsiteX19" fmla="*/ 918317 w 1793053"/>
              <a:gd name="connsiteY19" fmla="*/ 153467 h 261840"/>
              <a:gd name="connsiteX20" fmla="*/ 942907 w 1793053"/>
              <a:gd name="connsiteY20" fmla="*/ 190199 h 261840"/>
              <a:gd name="connsiteX21" fmla="*/ 991781 w 1793053"/>
              <a:gd name="connsiteY21" fmla="*/ 207320 h 261840"/>
              <a:gd name="connsiteX22" fmla="*/ 1045328 w 1793053"/>
              <a:gd name="connsiteY22" fmla="*/ 188954 h 261840"/>
              <a:gd name="connsiteX23" fmla="*/ 1060270 w 1793053"/>
              <a:gd name="connsiteY23" fmla="*/ 148486 h 261840"/>
              <a:gd name="connsiteX24" fmla="*/ 1039413 w 1793053"/>
              <a:gd name="connsiteY24" fmla="*/ 109575 h 261840"/>
              <a:gd name="connsiteX25" fmla="*/ 996141 w 1793053"/>
              <a:gd name="connsiteY25" fmla="*/ 89963 h 261840"/>
              <a:gd name="connsiteX26" fmla="*/ 947580 w 1793053"/>
              <a:gd name="connsiteY26" fmla="*/ 52297 h 261840"/>
              <a:gd name="connsiteX27" fmla="*/ 957229 w 1793053"/>
              <a:gd name="connsiteY27" fmla="*/ 29573 h 261840"/>
              <a:gd name="connsiteX28" fmla="*/ 983999 w 1793053"/>
              <a:gd name="connsiteY28" fmla="*/ 21479 h 261840"/>
              <a:gd name="connsiteX29" fmla="*/ 1015130 w 1793053"/>
              <a:gd name="connsiteY29" fmla="*/ 31440 h 261840"/>
              <a:gd name="connsiteX30" fmla="*/ 1030693 w 1793053"/>
              <a:gd name="connsiteY30" fmla="*/ 56344 h 261840"/>
              <a:gd name="connsiteX31" fmla="*/ 1052175 w 1793053"/>
              <a:gd name="connsiteY31" fmla="*/ 53542 h 261840"/>
              <a:gd name="connsiteX32" fmla="*/ 984626 w 1793053"/>
              <a:gd name="connsiteY32" fmla="*/ 1868 h 261840"/>
              <a:gd name="connsiteX33" fmla="*/ 0 w 1793053"/>
              <a:gd name="connsiteY33" fmla="*/ 4669 h 261840"/>
              <a:gd name="connsiteX34" fmla="*/ 0 w 1793053"/>
              <a:gd name="connsiteY34" fmla="*/ 204519 h 261840"/>
              <a:gd name="connsiteX35" fmla="*/ 23036 w 1793053"/>
              <a:gd name="connsiteY35" fmla="*/ 204519 h 261840"/>
              <a:gd name="connsiteX36" fmla="*/ 23036 w 1793053"/>
              <a:gd name="connsiteY36" fmla="*/ 21790 h 261840"/>
              <a:gd name="connsiteX37" fmla="*/ 23659 w 1793053"/>
              <a:gd name="connsiteY37" fmla="*/ 22413 h 261840"/>
              <a:gd name="connsiteX38" fmla="*/ 78446 w 1793053"/>
              <a:gd name="connsiteY38" fmla="*/ 204519 h 261840"/>
              <a:gd name="connsiteX39" fmla="*/ 96190 w 1793053"/>
              <a:gd name="connsiteY39" fmla="*/ 204519 h 261840"/>
              <a:gd name="connsiteX40" fmla="*/ 151289 w 1793053"/>
              <a:gd name="connsiteY40" fmla="*/ 22413 h 261840"/>
              <a:gd name="connsiteX41" fmla="*/ 151600 w 1793053"/>
              <a:gd name="connsiteY41" fmla="*/ 21790 h 261840"/>
              <a:gd name="connsiteX42" fmla="*/ 151600 w 1793053"/>
              <a:gd name="connsiteY42" fmla="*/ 204519 h 261840"/>
              <a:gd name="connsiteX43" fmla="*/ 174636 w 1793053"/>
              <a:gd name="connsiteY43" fmla="*/ 204519 h 261840"/>
              <a:gd name="connsiteX44" fmla="*/ 174636 w 1793053"/>
              <a:gd name="connsiteY44" fmla="*/ 4669 h 261840"/>
              <a:gd name="connsiteX45" fmla="*/ 136347 w 1793053"/>
              <a:gd name="connsiteY45" fmla="*/ 4669 h 261840"/>
              <a:gd name="connsiteX46" fmla="*/ 87474 w 1793053"/>
              <a:gd name="connsiteY46" fmla="*/ 165296 h 261840"/>
              <a:gd name="connsiteX47" fmla="*/ 87474 w 1793053"/>
              <a:gd name="connsiteY47" fmla="*/ 165918 h 261840"/>
              <a:gd name="connsiteX48" fmla="*/ 87162 w 1793053"/>
              <a:gd name="connsiteY48" fmla="*/ 165296 h 261840"/>
              <a:gd name="connsiteX49" fmla="*/ 38289 w 1793053"/>
              <a:gd name="connsiteY49" fmla="*/ 4669 h 261840"/>
              <a:gd name="connsiteX50" fmla="*/ 0 w 1793053"/>
              <a:gd name="connsiteY50" fmla="*/ 4669 h 261840"/>
              <a:gd name="connsiteX51" fmla="*/ 1096689 w 1793053"/>
              <a:gd name="connsiteY51" fmla="*/ 8716 h 261840"/>
              <a:gd name="connsiteX52" fmla="*/ 1096689 w 1793053"/>
              <a:gd name="connsiteY52" fmla="*/ 56655 h 261840"/>
              <a:gd name="connsiteX53" fmla="*/ 1074586 w 1793053"/>
              <a:gd name="connsiteY53" fmla="*/ 56655 h 261840"/>
              <a:gd name="connsiteX54" fmla="*/ 1074586 w 1793053"/>
              <a:gd name="connsiteY54" fmla="*/ 75021 h 261840"/>
              <a:gd name="connsiteX55" fmla="*/ 1096689 w 1793053"/>
              <a:gd name="connsiteY55" fmla="*/ 75021 h 261840"/>
              <a:gd name="connsiteX56" fmla="*/ 1096689 w 1793053"/>
              <a:gd name="connsiteY56" fmla="*/ 183973 h 261840"/>
              <a:gd name="connsiteX57" fmla="*/ 1105716 w 1793053"/>
              <a:gd name="connsiteY57" fmla="*/ 201717 h 261840"/>
              <a:gd name="connsiteX58" fmla="*/ 1129066 w 1793053"/>
              <a:gd name="connsiteY58" fmla="*/ 207009 h 261840"/>
              <a:gd name="connsiteX59" fmla="*/ 1144629 w 1793053"/>
              <a:gd name="connsiteY59" fmla="*/ 204830 h 261840"/>
              <a:gd name="connsiteX60" fmla="*/ 1144629 w 1793053"/>
              <a:gd name="connsiteY60" fmla="*/ 188331 h 261840"/>
              <a:gd name="connsiteX61" fmla="*/ 1136847 w 1793053"/>
              <a:gd name="connsiteY61" fmla="*/ 188643 h 261840"/>
              <a:gd name="connsiteX62" fmla="*/ 1119725 w 1793053"/>
              <a:gd name="connsiteY62" fmla="*/ 175880 h 261840"/>
              <a:gd name="connsiteX63" fmla="*/ 1119725 w 1793053"/>
              <a:gd name="connsiteY63" fmla="*/ 75021 h 261840"/>
              <a:gd name="connsiteX64" fmla="*/ 1144629 w 1793053"/>
              <a:gd name="connsiteY64" fmla="*/ 75021 h 261840"/>
              <a:gd name="connsiteX65" fmla="*/ 1144629 w 1793053"/>
              <a:gd name="connsiteY65" fmla="*/ 56655 h 261840"/>
              <a:gd name="connsiteX66" fmla="*/ 1119725 w 1793053"/>
              <a:gd name="connsiteY66" fmla="*/ 56655 h 261840"/>
              <a:gd name="connsiteX67" fmla="*/ 1119725 w 1793053"/>
              <a:gd name="connsiteY67" fmla="*/ 8716 h 261840"/>
              <a:gd name="connsiteX68" fmla="*/ 1096689 w 1793053"/>
              <a:gd name="connsiteY68" fmla="*/ 8716 h 261840"/>
              <a:gd name="connsiteX69" fmla="*/ 268024 w 1793053"/>
              <a:gd name="connsiteY69" fmla="*/ 53853 h 261840"/>
              <a:gd name="connsiteX70" fmla="*/ 220707 w 1793053"/>
              <a:gd name="connsiteY70" fmla="*/ 76266 h 261840"/>
              <a:gd name="connsiteX71" fmla="*/ 204209 w 1793053"/>
              <a:gd name="connsiteY71" fmla="*/ 130431 h 261840"/>
              <a:gd name="connsiteX72" fmla="*/ 220707 w 1793053"/>
              <a:gd name="connsiteY72" fmla="*/ 184596 h 261840"/>
              <a:gd name="connsiteX73" fmla="*/ 268024 w 1793053"/>
              <a:gd name="connsiteY73" fmla="*/ 207009 h 261840"/>
              <a:gd name="connsiteX74" fmla="*/ 315341 w 1793053"/>
              <a:gd name="connsiteY74" fmla="*/ 184596 h 261840"/>
              <a:gd name="connsiteX75" fmla="*/ 331840 w 1793053"/>
              <a:gd name="connsiteY75" fmla="*/ 130431 h 261840"/>
              <a:gd name="connsiteX76" fmla="*/ 315341 w 1793053"/>
              <a:gd name="connsiteY76" fmla="*/ 76266 h 261840"/>
              <a:gd name="connsiteX77" fmla="*/ 268024 w 1793053"/>
              <a:gd name="connsiteY77" fmla="*/ 53853 h 261840"/>
              <a:gd name="connsiteX78" fmla="*/ 1596939 w 1793053"/>
              <a:gd name="connsiteY78" fmla="*/ 54165 h 261840"/>
              <a:gd name="connsiteX79" fmla="*/ 1570168 w 1793053"/>
              <a:gd name="connsiteY79" fmla="*/ 59457 h 261840"/>
              <a:gd name="connsiteX80" fmla="*/ 1550553 w 1793053"/>
              <a:gd name="connsiteY80" fmla="*/ 74710 h 261840"/>
              <a:gd name="connsiteX81" fmla="*/ 1534057 w 1793053"/>
              <a:gd name="connsiteY81" fmla="*/ 130742 h 261840"/>
              <a:gd name="connsiteX82" fmla="*/ 1555226 w 1793053"/>
              <a:gd name="connsiteY82" fmla="*/ 190199 h 261840"/>
              <a:gd name="connsiteX83" fmla="*/ 1600673 w 1793053"/>
              <a:gd name="connsiteY83" fmla="*/ 207009 h 261840"/>
              <a:gd name="connsiteX84" fmla="*/ 1656708 w 1793053"/>
              <a:gd name="connsiteY84" fmla="*/ 172767 h 261840"/>
              <a:gd name="connsiteX85" fmla="*/ 1638339 w 1793053"/>
              <a:gd name="connsiteY85" fmla="*/ 163739 h 261840"/>
              <a:gd name="connsiteX86" fmla="*/ 1600673 w 1793053"/>
              <a:gd name="connsiteY86" fmla="*/ 188954 h 261840"/>
              <a:gd name="connsiteX87" fmla="*/ 1569235 w 1793053"/>
              <a:gd name="connsiteY87" fmla="*/ 173701 h 261840"/>
              <a:gd name="connsiteX88" fmla="*/ 1557714 w 1793053"/>
              <a:gd name="connsiteY88" fmla="*/ 135100 h 261840"/>
              <a:gd name="connsiteX89" fmla="*/ 1658575 w 1793053"/>
              <a:gd name="connsiteY89" fmla="*/ 135100 h 261840"/>
              <a:gd name="connsiteX90" fmla="*/ 1658575 w 1793053"/>
              <a:gd name="connsiteY90" fmla="*/ 121092 h 261840"/>
              <a:gd name="connsiteX91" fmla="*/ 1640206 w 1793053"/>
              <a:gd name="connsiteY91" fmla="*/ 67861 h 261840"/>
              <a:gd name="connsiteX92" fmla="*/ 1596939 w 1793053"/>
              <a:gd name="connsiteY92" fmla="*/ 54165 h 261840"/>
              <a:gd name="connsiteX93" fmla="*/ 503985 w 1793053"/>
              <a:gd name="connsiteY93" fmla="*/ 54476 h 261840"/>
              <a:gd name="connsiteX94" fmla="*/ 441104 w 1793053"/>
              <a:gd name="connsiteY94" fmla="*/ 130742 h 261840"/>
              <a:gd name="connsiteX95" fmla="*/ 502738 w 1793053"/>
              <a:gd name="connsiteY95" fmla="*/ 207009 h 261840"/>
              <a:gd name="connsiteX96" fmla="*/ 539470 w 1793053"/>
              <a:gd name="connsiteY96" fmla="*/ 187397 h 261840"/>
              <a:gd name="connsiteX97" fmla="*/ 540717 w 1793053"/>
              <a:gd name="connsiteY97" fmla="*/ 186775 h 261840"/>
              <a:gd name="connsiteX98" fmla="*/ 540717 w 1793053"/>
              <a:gd name="connsiteY98" fmla="*/ 214791 h 261840"/>
              <a:gd name="connsiteX99" fmla="*/ 505544 w 1793053"/>
              <a:gd name="connsiteY99" fmla="*/ 246543 h 261840"/>
              <a:gd name="connsiteX100" fmla="*/ 459471 w 1793053"/>
              <a:gd name="connsiteY100" fmla="*/ 237204 h 261840"/>
              <a:gd name="connsiteX101" fmla="*/ 459471 w 1793053"/>
              <a:gd name="connsiteY101" fmla="*/ 257127 h 261840"/>
              <a:gd name="connsiteX102" fmla="*/ 502738 w 1793053"/>
              <a:gd name="connsiteY102" fmla="*/ 264598 h 261840"/>
              <a:gd name="connsiteX103" fmla="*/ 563133 w 1793053"/>
              <a:gd name="connsiteY103" fmla="*/ 209500 h 261840"/>
              <a:gd name="connsiteX104" fmla="*/ 563133 w 1793053"/>
              <a:gd name="connsiteY104" fmla="*/ 57278 h 261840"/>
              <a:gd name="connsiteX105" fmla="*/ 546010 w 1793053"/>
              <a:gd name="connsiteY105" fmla="*/ 57278 h 261840"/>
              <a:gd name="connsiteX106" fmla="*/ 541030 w 1793053"/>
              <a:gd name="connsiteY106" fmla="*/ 72842 h 261840"/>
              <a:gd name="connsiteX107" fmla="*/ 503985 w 1793053"/>
              <a:gd name="connsiteY107" fmla="*/ 54476 h 261840"/>
              <a:gd name="connsiteX108" fmla="*/ 652785 w 1793053"/>
              <a:gd name="connsiteY108" fmla="*/ 54476 h 261840"/>
              <a:gd name="connsiteX109" fmla="*/ 597998 w 1793053"/>
              <a:gd name="connsiteY109" fmla="*/ 86228 h 261840"/>
              <a:gd name="connsiteX110" fmla="*/ 616361 w 1793053"/>
              <a:gd name="connsiteY110" fmla="*/ 95878 h 261840"/>
              <a:gd name="connsiteX111" fmla="*/ 653093 w 1793053"/>
              <a:gd name="connsiteY111" fmla="*/ 72842 h 261840"/>
              <a:gd name="connsiteX112" fmla="*/ 682670 w 1793053"/>
              <a:gd name="connsiteY112" fmla="*/ 98679 h 261840"/>
              <a:gd name="connsiteX113" fmla="*/ 682670 w 1793053"/>
              <a:gd name="connsiteY113" fmla="*/ 103971 h 261840"/>
              <a:gd name="connsiteX114" fmla="*/ 682357 w 1793053"/>
              <a:gd name="connsiteY114" fmla="*/ 106150 h 261840"/>
              <a:gd name="connsiteX115" fmla="*/ 674575 w 1793053"/>
              <a:gd name="connsiteY115" fmla="*/ 108329 h 261840"/>
              <a:gd name="connsiteX116" fmla="*/ 615427 w 1793053"/>
              <a:gd name="connsiteY116" fmla="*/ 124517 h 261840"/>
              <a:gd name="connsiteX117" fmla="*/ 591770 w 1793053"/>
              <a:gd name="connsiteY117" fmla="*/ 164984 h 261840"/>
              <a:gd name="connsiteX118" fmla="*/ 606092 w 1793053"/>
              <a:gd name="connsiteY118" fmla="*/ 196425 h 261840"/>
              <a:gd name="connsiteX119" fmla="*/ 635350 w 1793053"/>
              <a:gd name="connsiteY119" fmla="*/ 207631 h 261840"/>
              <a:gd name="connsiteX120" fmla="*/ 683290 w 1793053"/>
              <a:gd name="connsiteY120" fmla="*/ 186464 h 261840"/>
              <a:gd name="connsiteX121" fmla="*/ 693251 w 1793053"/>
              <a:gd name="connsiteY121" fmla="*/ 202651 h 261840"/>
              <a:gd name="connsiteX122" fmla="*/ 713487 w 1793053"/>
              <a:gd name="connsiteY122" fmla="*/ 204207 h 261840"/>
              <a:gd name="connsiteX123" fmla="*/ 713487 w 1793053"/>
              <a:gd name="connsiteY123" fmla="*/ 188643 h 261840"/>
              <a:gd name="connsiteX124" fmla="*/ 705080 w 1793053"/>
              <a:gd name="connsiteY124" fmla="*/ 179615 h 261840"/>
              <a:gd name="connsiteX125" fmla="*/ 705080 w 1793053"/>
              <a:gd name="connsiteY125" fmla="*/ 108329 h 261840"/>
              <a:gd name="connsiteX126" fmla="*/ 705080 w 1793053"/>
              <a:gd name="connsiteY126" fmla="*/ 98991 h 261840"/>
              <a:gd name="connsiteX127" fmla="*/ 688271 w 1793053"/>
              <a:gd name="connsiteY127" fmla="*/ 64437 h 261840"/>
              <a:gd name="connsiteX128" fmla="*/ 652785 w 1793053"/>
              <a:gd name="connsiteY128" fmla="*/ 54476 h 261840"/>
              <a:gd name="connsiteX129" fmla="*/ 811234 w 1793053"/>
              <a:gd name="connsiteY129" fmla="*/ 54476 h 261840"/>
              <a:gd name="connsiteX130" fmla="*/ 767962 w 1793053"/>
              <a:gd name="connsiteY130" fmla="*/ 76889 h 261840"/>
              <a:gd name="connsiteX131" fmla="*/ 767962 w 1793053"/>
              <a:gd name="connsiteY131" fmla="*/ 57278 h 261840"/>
              <a:gd name="connsiteX132" fmla="*/ 744926 w 1793053"/>
              <a:gd name="connsiteY132" fmla="*/ 57278 h 261840"/>
              <a:gd name="connsiteX133" fmla="*/ 744926 w 1793053"/>
              <a:gd name="connsiteY133" fmla="*/ 204830 h 261840"/>
              <a:gd name="connsiteX134" fmla="*/ 767962 w 1793053"/>
              <a:gd name="connsiteY134" fmla="*/ 204830 h 261840"/>
              <a:gd name="connsiteX135" fmla="*/ 767962 w 1793053"/>
              <a:gd name="connsiteY135" fmla="*/ 95255 h 261840"/>
              <a:gd name="connsiteX136" fmla="*/ 809367 w 1793053"/>
              <a:gd name="connsiteY136" fmla="*/ 72842 h 261840"/>
              <a:gd name="connsiteX137" fmla="*/ 832398 w 1793053"/>
              <a:gd name="connsiteY137" fmla="*/ 98368 h 261840"/>
              <a:gd name="connsiteX138" fmla="*/ 832398 w 1793053"/>
              <a:gd name="connsiteY138" fmla="*/ 204830 h 261840"/>
              <a:gd name="connsiteX139" fmla="*/ 855435 w 1793053"/>
              <a:gd name="connsiteY139" fmla="*/ 204830 h 261840"/>
              <a:gd name="connsiteX140" fmla="*/ 855435 w 1793053"/>
              <a:gd name="connsiteY140" fmla="*/ 97745 h 261840"/>
              <a:gd name="connsiteX141" fmla="*/ 811234 w 1793053"/>
              <a:gd name="connsiteY141" fmla="*/ 54476 h 261840"/>
              <a:gd name="connsiteX142" fmla="*/ 1228054 w 1793053"/>
              <a:gd name="connsiteY142" fmla="*/ 54476 h 261840"/>
              <a:gd name="connsiteX143" fmla="*/ 1173266 w 1793053"/>
              <a:gd name="connsiteY143" fmla="*/ 86228 h 261840"/>
              <a:gd name="connsiteX144" fmla="*/ 1191635 w 1793053"/>
              <a:gd name="connsiteY144" fmla="*/ 95878 h 261840"/>
              <a:gd name="connsiteX145" fmla="*/ 1228367 w 1793053"/>
              <a:gd name="connsiteY145" fmla="*/ 72842 h 261840"/>
              <a:gd name="connsiteX146" fmla="*/ 1257938 w 1793053"/>
              <a:gd name="connsiteY146" fmla="*/ 98679 h 261840"/>
              <a:gd name="connsiteX147" fmla="*/ 1257938 w 1793053"/>
              <a:gd name="connsiteY147" fmla="*/ 103971 h 261840"/>
              <a:gd name="connsiteX148" fmla="*/ 1257318 w 1793053"/>
              <a:gd name="connsiteY148" fmla="*/ 106150 h 261840"/>
              <a:gd name="connsiteX149" fmla="*/ 1249844 w 1793053"/>
              <a:gd name="connsiteY149" fmla="*/ 108329 h 261840"/>
              <a:gd name="connsiteX150" fmla="*/ 1190701 w 1793053"/>
              <a:gd name="connsiteY150" fmla="*/ 124517 h 261840"/>
              <a:gd name="connsiteX151" fmla="*/ 1167039 w 1793053"/>
              <a:gd name="connsiteY151" fmla="*/ 164984 h 261840"/>
              <a:gd name="connsiteX152" fmla="*/ 1181361 w 1793053"/>
              <a:gd name="connsiteY152" fmla="*/ 196425 h 261840"/>
              <a:gd name="connsiteX153" fmla="*/ 1210624 w 1793053"/>
              <a:gd name="connsiteY153" fmla="*/ 207631 h 261840"/>
              <a:gd name="connsiteX154" fmla="*/ 1258564 w 1793053"/>
              <a:gd name="connsiteY154" fmla="*/ 186464 h 261840"/>
              <a:gd name="connsiteX155" fmla="*/ 1268526 w 1793053"/>
              <a:gd name="connsiteY155" fmla="*/ 202651 h 261840"/>
              <a:gd name="connsiteX156" fmla="*/ 1288756 w 1793053"/>
              <a:gd name="connsiteY156" fmla="*/ 204207 h 261840"/>
              <a:gd name="connsiteX157" fmla="*/ 1288756 w 1793053"/>
              <a:gd name="connsiteY157" fmla="*/ 188643 h 261840"/>
              <a:gd name="connsiteX158" fmla="*/ 1280354 w 1793053"/>
              <a:gd name="connsiteY158" fmla="*/ 179615 h 261840"/>
              <a:gd name="connsiteX159" fmla="*/ 1280354 w 1793053"/>
              <a:gd name="connsiteY159" fmla="*/ 108329 h 261840"/>
              <a:gd name="connsiteX160" fmla="*/ 1280354 w 1793053"/>
              <a:gd name="connsiteY160" fmla="*/ 98991 h 261840"/>
              <a:gd name="connsiteX161" fmla="*/ 1263232 w 1793053"/>
              <a:gd name="connsiteY161" fmla="*/ 64437 h 261840"/>
              <a:gd name="connsiteX162" fmla="*/ 1228054 w 1793053"/>
              <a:gd name="connsiteY162" fmla="*/ 54476 h 261840"/>
              <a:gd name="connsiteX163" fmla="*/ 1386503 w 1793053"/>
              <a:gd name="connsiteY163" fmla="*/ 54476 h 261840"/>
              <a:gd name="connsiteX164" fmla="*/ 1343236 w 1793053"/>
              <a:gd name="connsiteY164" fmla="*/ 76889 h 261840"/>
              <a:gd name="connsiteX165" fmla="*/ 1343236 w 1793053"/>
              <a:gd name="connsiteY165" fmla="*/ 57278 h 261840"/>
              <a:gd name="connsiteX166" fmla="*/ 1320200 w 1793053"/>
              <a:gd name="connsiteY166" fmla="*/ 57278 h 261840"/>
              <a:gd name="connsiteX167" fmla="*/ 1320200 w 1793053"/>
              <a:gd name="connsiteY167" fmla="*/ 204830 h 261840"/>
              <a:gd name="connsiteX168" fmla="*/ 1343236 w 1793053"/>
              <a:gd name="connsiteY168" fmla="*/ 204830 h 261840"/>
              <a:gd name="connsiteX169" fmla="*/ 1343236 w 1793053"/>
              <a:gd name="connsiteY169" fmla="*/ 95255 h 261840"/>
              <a:gd name="connsiteX170" fmla="*/ 1384636 w 1793053"/>
              <a:gd name="connsiteY170" fmla="*/ 72842 h 261840"/>
              <a:gd name="connsiteX171" fmla="*/ 1407672 w 1793053"/>
              <a:gd name="connsiteY171" fmla="*/ 98368 h 261840"/>
              <a:gd name="connsiteX172" fmla="*/ 1407672 w 1793053"/>
              <a:gd name="connsiteY172" fmla="*/ 204830 h 261840"/>
              <a:gd name="connsiteX173" fmla="*/ 1430709 w 1793053"/>
              <a:gd name="connsiteY173" fmla="*/ 204830 h 261840"/>
              <a:gd name="connsiteX174" fmla="*/ 1430709 w 1793053"/>
              <a:gd name="connsiteY174" fmla="*/ 97745 h 261840"/>
              <a:gd name="connsiteX175" fmla="*/ 1386503 w 1793053"/>
              <a:gd name="connsiteY175" fmla="*/ 54476 h 261840"/>
              <a:gd name="connsiteX176" fmla="*/ 432387 w 1793053"/>
              <a:gd name="connsiteY176" fmla="*/ 55099 h 261840"/>
              <a:gd name="connsiteX177" fmla="*/ 383203 w 1793053"/>
              <a:gd name="connsiteY177" fmla="*/ 85605 h 261840"/>
              <a:gd name="connsiteX178" fmla="*/ 383203 w 1793053"/>
              <a:gd name="connsiteY178" fmla="*/ 84049 h 261840"/>
              <a:gd name="connsiteX179" fmla="*/ 383203 w 1793053"/>
              <a:gd name="connsiteY179" fmla="*/ 57278 h 261840"/>
              <a:gd name="connsiteX180" fmla="*/ 360167 w 1793053"/>
              <a:gd name="connsiteY180" fmla="*/ 57278 h 261840"/>
              <a:gd name="connsiteX181" fmla="*/ 360167 w 1793053"/>
              <a:gd name="connsiteY181" fmla="*/ 204519 h 261840"/>
              <a:gd name="connsiteX182" fmla="*/ 383203 w 1793053"/>
              <a:gd name="connsiteY182" fmla="*/ 204519 h 261840"/>
              <a:gd name="connsiteX183" fmla="*/ 383203 w 1793053"/>
              <a:gd name="connsiteY183" fmla="*/ 121092 h 261840"/>
              <a:gd name="connsiteX184" fmla="*/ 432387 w 1793053"/>
              <a:gd name="connsiteY184" fmla="*/ 76578 h 261840"/>
              <a:gd name="connsiteX185" fmla="*/ 432387 w 1793053"/>
              <a:gd name="connsiteY185" fmla="*/ 55099 h 261840"/>
              <a:gd name="connsiteX186" fmla="*/ 1674137 w 1793053"/>
              <a:gd name="connsiteY186" fmla="*/ 56966 h 261840"/>
              <a:gd name="connsiteX187" fmla="*/ 1725504 w 1793053"/>
              <a:gd name="connsiteY187" fmla="*/ 203273 h 261840"/>
              <a:gd name="connsiteX188" fmla="*/ 1725504 w 1793053"/>
              <a:gd name="connsiteY188" fmla="*/ 204519 h 261840"/>
              <a:gd name="connsiteX189" fmla="*/ 1705581 w 1793053"/>
              <a:gd name="connsiteY189" fmla="*/ 241251 h 261840"/>
              <a:gd name="connsiteX190" fmla="*/ 1685032 w 1793053"/>
              <a:gd name="connsiteY190" fmla="*/ 246543 h 261840"/>
              <a:gd name="connsiteX191" fmla="*/ 1673830 w 1793053"/>
              <a:gd name="connsiteY191" fmla="*/ 244986 h 261840"/>
              <a:gd name="connsiteX192" fmla="*/ 1673830 w 1793053"/>
              <a:gd name="connsiteY192" fmla="*/ 262730 h 261840"/>
              <a:gd name="connsiteX193" fmla="*/ 1689079 w 1793053"/>
              <a:gd name="connsiteY193" fmla="*/ 264909 h 261840"/>
              <a:gd name="connsiteX194" fmla="*/ 1717096 w 1793053"/>
              <a:gd name="connsiteY194" fmla="*/ 256505 h 261840"/>
              <a:gd name="connsiteX195" fmla="*/ 1741693 w 1793053"/>
              <a:gd name="connsiteY195" fmla="*/ 216971 h 261840"/>
              <a:gd name="connsiteX196" fmla="*/ 1793054 w 1793053"/>
              <a:gd name="connsiteY196" fmla="*/ 56966 h 261840"/>
              <a:gd name="connsiteX197" fmla="*/ 1770643 w 1793053"/>
              <a:gd name="connsiteY197" fmla="*/ 56966 h 261840"/>
              <a:gd name="connsiteX198" fmla="*/ 1737019 w 1793053"/>
              <a:gd name="connsiteY198" fmla="*/ 170276 h 261840"/>
              <a:gd name="connsiteX199" fmla="*/ 1736712 w 1793053"/>
              <a:gd name="connsiteY199" fmla="*/ 172767 h 261840"/>
              <a:gd name="connsiteX200" fmla="*/ 1736086 w 1793053"/>
              <a:gd name="connsiteY200" fmla="*/ 170276 h 261840"/>
              <a:gd name="connsiteX201" fmla="*/ 1696553 w 1793053"/>
              <a:gd name="connsiteY201" fmla="*/ 56966 h 261840"/>
              <a:gd name="connsiteX202" fmla="*/ 1674137 w 1793053"/>
              <a:gd name="connsiteY202" fmla="*/ 56966 h 261840"/>
              <a:gd name="connsiteX203" fmla="*/ 268024 w 1793053"/>
              <a:gd name="connsiteY203" fmla="*/ 72220 h 261840"/>
              <a:gd name="connsiteX204" fmla="*/ 307559 w 1793053"/>
              <a:gd name="connsiteY204" fmla="*/ 130431 h 261840"/>
              <a:gd name="connsiteX205" fmla="*/ 268024 w 1793053"/>
              <a:gd name="connsiteY205" fmla="*/ 188643 h 261840"/>
              <a:gd name="connsiteX206" fmla="*/ 228490 w 1793053"/>
              <a:gd name="connsiteY206" fmla="*/ 130431 h 261840"/>
              <a:gd name="connsiteX207" fmla="*/ 268024 w 1793053"/>
              <a:gd name="connsiteY207" fmla="*/ 72220 h 261840"/>
              <a:gd name="connsiteX208" fmla="*/ 505544 w 1793053"/>
              <a:gd name="connsiteY208" fmla="*/ 72531 h 261840"/>
              <a:gd name="connsiteX209" fmla="*/ 540717 w 1793053"/>
              <a:gd name="connsiteY209" fmla="*/ 91520 h 261840"/>
              <a:gd name="connsiteX210" fmla="*/ 540717 w 1793053"/>
              <a:gd name="connsiteY210" fmla="*/ 161872 h 261840"/>
              <a:gd name="connsiteX211" fmla="*/ 505544 w 1793053"/>
              <a:gd name="connsiteY211" fmla="*/ 188643 h 261840"/>
              <a:gd name="connsiteX212" fmla="*/ 465386 w 1793053"/>
              <a:gd name="connsiteY212" fmla="*/ 129497 h 261840"/>
              <a:gd name="connsiteX213" fmla="*/ 505544 w 1793053"/>
              <a:gd name="connsiteY213" fmla="*/ 72531 h 261840"/>
              <a:gd name="connsiteX214" fmla="*/ 1597560 w 1793053"/>
              <a:gd name="connsiteY214" fmla="*/ 72531 h 261840"/>
              <a:gd name="connsiteX215" fmla="*/ 1635851 w 1793053"/>
              <a:gd name="connsiteY215" fmla="*/ 116734 h 261840"/>
              <a:gd name="connsiteX216" fmla="*/ 1558340 w 1793053"/>
              <a:gd name="connsiteY216" fmla="*/ 116734 h 261840"/>
              <a:gd name="connsiteX217" fmla="*/ 1597560 w 1793053"/>
              <a:gd name="connsiteY217" fmla="*/ 72531 h 261840"/>
              <a:gd name="connsiteX218" fmla="*/ 683290 w 1793053"/>
              <a:gd name="connsiteY218" fmla="*/ 124517 h 261840"/>
              <a:gd name="connsiteX219" fmla="*/ 683290 w 1793053"/>
              <a:gd name="connsiteY219" fmla="*/ 161872 h 261840"/>
              <a:gd name="connsiteX220" fmla="*/ 638464 w 1793053"/>
              <a:gd name="connsiteY220" fmla="*/ 189265 h 261840"/>
              <a:gd name="connsiteX221" fmla="*/ 616053 w 1793053"/>
              <a:gd name="connsiteY221" fmla="*/ 165607 h 261840"/>
              <a:gd name="connsiteX222" fmla="*/ 672395 w 1793053"/>
              <a:gd name="connsiteY222" fmla="*/ 127318 h 261840"/>
              <a:gd name="connsiteX223" fmla="*/ 683290 w 1793053"/>
              <a:gd name="connsiteY223" fmla="*/ 124517 h 261840"/>
              <a:gd name="connsiteX224" fmla="*/ 1258564 w 1793053"/>
              <a:gd name="connsiteY224" fmla="*/ 124517 h 261840"/>
              <a:gd name="connsiteX225" fmla="*/ 1258564 w 1793053"/>
              <a:gd name="connsiteY225" fmla="*/ 161872 h 261840"/>
              <a:gd name="connsiteX226" fmla="*/ 1213738 w 1793053"/>
              <a:gd name="connsiteY226" fmla="*/ 189265 h 261840"/>
              <a:gd name="connsiteX227" fmla="*/ 1191322 w 1793053"/>
              <a:gd name="connsiteY227" fmla="*/ 165607 h 261840"/>
              <a:gd name="connsiteX228" fmla="*/ 1247669 w 1793053"/>
              <a:gd name="connsiteY228" fmla="*/ 127318 h 261840"/>
              <a:gd name="connsiteX229" fmla="*/ 1258564 w 1793053"/>
              <a:gd name="connsiteY229" fmla="*/ 124517 h 26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793053" h="261840">
                <a:moveTo>
                  <a:pt x="1471175" y="0"/>
                </a:moveTo>
                <a:cubicBezTo>
                  <a:pt x="1471175" y="0"/>
                  <a:pt x="1471175" y="183973"/>
                  <a:pt x="1471175" y="183973"/>
                </a:cubicBezTo>
                <a:cubicBezTo>
                  <a:pt x="1471175" y="193063"/>
                  <a:pt x="1475928" y="198373"/>
                  <a:pt x="1480823" y="201717"/>
                </a:cubicBezTo>
                <a:cubicBezTo>
                  <a:pt x="1486077" y="205243"/>
                  <a:pt x="1493784" y="207009"/>
                  <a:pt x="1504173" y="207009"/>
                </a:cubicBezTo>
                <a:cubicBezTo>
                  <a:pt x="1510742" y="207009"/>
                  <a:pt x="1519428" y="204830"/>
                  <a:pt x="1519428" y="204830"/>
                </a:cubicBezTo>
                <a:cubicBezTo>
                  <a:pt x="1519428" y="204830"/>
                  <a:pt x="1519428" y="188331"/>
                  <a:pt x="1519428" y="188331"/>
                </a:cubicBezTo>
                <a:cubicBezTo>
                  <a:pt x="1516821" y="188493"/>
                  <a:pt x="1514515" y="188643"/>
                  <a:pt x="1511954" y="188643"/>
                </a:cubicBezTo>
                <a:cubicBezTo>
                  <a:pt x="1496494" y="188643"/>
                  <a:pt x="1494211" y="182602"/>
                  <a:pt x="1494211" y="175880"/>
                </a:cubicBezTo>
                <a:cubicBezTo>
                  <a:pt x="1494211" y="175880"/>
                  <a:pt x="1494211" y="0"/>
                  <a:pt x="1494211" y="0"/>
                </a:cubicBezTo>
                <a:lnTo>
                  <a:pt x="1471175" y="0"/>
                </a:lnTo>
                <a:close/>
                <a:moveTo>
                  <a:pt x="984626" y="1868"/>
                </a:moveTo>
                <a:cubicBezTo>
                  <a:pt x="967258" y="1868"/>
                  <a:pt x="951565" y="7314"/>
                  <a:pt x="940420" y="17121"/>
                </a:cubicBezTo>
                <a:cubicBezTo>
                  <a:pt x="929599" y="26687"/>
                  <a:pt x="923610" y="39891"/>
                  <a:pt x="923610" y="54165"/>
                </a:cubicBezTo>
                <a:cubicBezTo>
                  <a:pt x="923610" y="69884"/>
                  <a:pt x="929969" y="82167"/>
                  <a:pt x="943220" y="91831"/>
                </a:cubicBezTo>
                <a:cubicBezTo>
                  <a:pt x="954906" y="100364"/>
                  <a:pt x="970361" y="105874"/>
                  <a:pt x="985246" y="111131"/>
                </a:cubicBezTo>
                <a:cubicBezTo>
                  <a:pt x="1011117" y="120333"/>
                  <a:pt x="1035366" y="128732"/>
                  <a:pt x="1035366" y="152222"/>
                </a:cubicBezTo>
                <a:cubicBezTo>
                  <a:pt x="1035366" y="162668"/>
                  <a:pt x="1031808" y="171624"/>
                  <a:pt x="1025092" y="177747"/>
                </a:cubicBezTo>
                <a:cubicBezTo>
                  <a:pt x="1017703" y="184481"/>
                  <a:pt x="1007076" y="187709"/>
                  <a:pt x="993027" y="187709"/>
                </a:cubicBezTo>
                <a:cubicBezTo>
                  <a:pt x="968408" y="187709"/>
                  <a:pt x="950483" y="174077"/>
                  <a:pt x="940420" y="147552"/>
                </a:cubicBezTo>
                <a:cubicBezTo>
                  <a:pt x="940420" y="147552"/>
                  <a:pt x="918317" y="153467"/>
                  <a:pt x="918317" y="153467"/>
                </a:cubicBezTo>
                <a:cubicBezTo>
                  <a:pt x="923075" y="164224"/>
                  <a:pt x="931175" y="179748"/>
                  <a:pt x="942907" y="190199"/>
                </a:cubicBezTo>
                <a:cubicBezTo>
                  <a:pt x="955777" y="201742"/>
                  <a:pt x="971744" y="207320"/>
                  <a:pt x="991781" y="207320"/>
                </a:cubicBezTo>
                <a:cubicBezTo>
                  <a:pt x="1015512" y="207320"/>
                  <a:pt x="1033522" y="201200"/>
                  <a:pt x="1045328" y="188954"/>
                </a:cubicBezTo>
                <a:cubicBezTo>
                  <a:pt x="1057560" y="176206"/>
                  <a:pt x="1060270" y="159891"/>
                  <a:pt x="1060270" y="148486"/>
                </a:cubicBezTo>
                <a:cubicBezTo>
                  <a:pt x="1060270" y="132143"/>
                  <a:pt x="1053359" y="119523"/>
                  <a:pt x="1039413" y="109575"/>
                </a:cubicBezTo>
                <a:cubicBezTo>
                  <a:pt x="1027232" y="100840"/>
                  <a:pt x="1011476" y="95210"/>
                  <a:pt x="996141" y="89963"/>
                </a:cubicBezTo>
                <a:cubicBezTo>
                  <a:pt x="971158" y="81419"/>
                  <a:pt x="947313" y="73288"/>
                  <a:pt x="947580" y="52297"/>
                </a:cubicBezTo>
                <a:cubicBezTo>
                  <a:pt x="947666" y="42509"/>
                  <a:pt x="951064" y="34889"/>
                  <a:pt x="957229" y="29573"/>
                </a:cubicBezTo>
                <a:cubicBezTo>
                  <a:pt x="963513" y="24171"/>
                  <a:pt x="972473" y="21479"/>
                  <a:pt x="983999" y="21479"/>
                </a:cubicBezTo>
                <a:cubicBezTo>
                  <a:pt x="996107" y="21479"/>
                  <a:pt x="1006905" y="24864"/>
                  <a:pt x="1015130" y="31440"/>
                </a:cubicBezTo>
                <a:cubicBezTo>
                  <a:pt x="1022695" y="37430"/>
                  <a:pt x="1028200" y="46320"/>
                  <a:pt x="1030693" y="56344"/>
                </a:cubicBezTo>
                <a:cubicBezTo>
                  <a:pt x="1030693" y="56344"/>
                  <a:pt x="1052175" y="53542"/>
                  <a:pt x="1052175" y="53542"/>
                </a:cubicBezTo>
                <a:cubicBezTo>
                  <a:pt x="1042749" y="21416"/>
                  <a:pt x="1019718" y="1868"/>
                  <a:pt x="984626" y="1868"/>
                </a:cubicBezTo>
                <a:close/>
                <a:moveTo>
                  <a:pt x="0" y="4669"/>
                </a:moveTo>
                <a:lnTo>
                  <a:pt x="0" y="204519"/>
                </a:lnTo>
                <a:lnTo>
                  <a:pt x="23036" y="204519"/>
                </a:lnTo>
                <a:lnTo>
                  <a:pt x="23036" y="21790"/>
                </a:lnTo>
                <a:lnTo>
                  <a:pt x="23659" y="22413"/>
                </a:lnTo>
                <a:lnTo>
                  <a:pt x="78446" y="204519"/>
                </a:lnTo>
                <a:lnTo>
                  <a:pt x="96190" y="204519"/>
                </a:lnTo>
                <a:lnTo>
                  <a:pt x="151289" y="22413"/>
                </a:lnTo>
                <a:lnTo>
                  <a:pt x="151600" y="21790"/>
                </a:lnTo>
                <a:lnTo>
                  <a:pt x="151600" y="204519"/>
                </a:lnTo>
                <a:lnTo>
                  <a:pt x="174636" y="204519"/>
                </a:lnTo>
                <a:lnTo>
                  <a:pt x="174636" y="4669"/>
                </a:lnTo>
                <a:lnTo>
                  <a:pt x="136347" y="4669"/>
                </a:lnTo>
                <a:lnTo>
                  <a:pt x="87474" y="165296"/>
                </a:lnTo>
                <a:lnTo>
                  <a:pt x="87474" y="165918"/>
                </a:lnTo>
                <a:lnTo>
                  <a:pt x="87162" y="165296"/>
                </a:lnTo>
                <a:lnTo>
                  <a:pt x="38289" y="4669"/>
                </a:lnTo>
                <a:lnTo>
                  <a:pt x="0" y="4669"/>
                </a:lnTo>
                <a:close/>
                <a:moveTo>
                  <a:pt x="1096689" y="8716"/>
                </a:moveTo>
                <a:lnTo>
                  <a:pt x="1096689" y="56655"/>
                </a:lnTo>
                <a:lnTo>
                  <a:pt x="1074586" y="56655"/>
                </a:lnTo>
                <a:lnTo>
                  <a:pt x="1074586" y="75021"/>
                </a:lnTo>
                <a:cubicBezTo>
                  <a:pt x="1074586" y="75021"/>
                  <a:pt x="1096689" y="75021"/>
                  <a:pt x="1096689" y="75021"/>
                </a:cubicBezTo>
                <a:cubicBezTo>
                  <a:pt x="1096689" y="75021"/>
                  <a:pt x="1096689" y="177743"/>
                  <a:pt x="1096689" y="183973"/>
                </a:cubicBezTo>
                <a:cubicBezTo>
                  <a:pt x="1096689" y="193063"/>
                  <a:pt x="1100827" y="198373"/>
                  <a:pt x="1105716" y="201717"/>
                </a:cubicBezTo>
                <a:cubicBezTo>
                  <a:pt x="1110976" y="205243"/>
                  <a:pt x="1118666" y="207009"/>
                  <a:pt x="1129066" y="207009"/>
                </a:cubicBezTo>
                <a:cubicBezTo>
                  <a:pt x="1135640" y="207009"/>
                  <a:pt x="1144629" y="204830"/>
                  <a:pt x="1144629" y="204830"/>
                </a:cubicBezTo>
                <a:cubicBezTo>
                  <a:pt x="1144629" y="204830"/>
                  <a:pt x="1144629" y="188331"/>
                  <a:pt x="1144629" y="188331"/>
                </a:cubicBezTo>
                <a:cubicBezTo>
                  <a:pt x="1142073" y="188493"/>
                  <a:pt x="1139392" y="188643"/>
                  <a:pt x="1136847" y="188643"/>
                </a:cubicBezTo>
                <a:cubicBezTo>
                  <a:pt x="1121364" y="188643"/>
                  <a:pt x="1119725" y="182602"/>
                  <a:pt x="1119725" y="175880"/>
                </a:cubicBezTo>
                <a:cubicBezTo>
                  <a:pt x="1119725" y="175880"/>
                  <a:pt x="1119725" y="75021"/>
                  <a:pt x="1119725" y="75021"/>
                </a:cubicBezTo>
                <a:lnTo>
                  <a:pt x="1144629" y="75021"/>
                </a:lnTo>
                <a:lnTo>
                  <a:pt x="1144629" y="56655"/>
                </a:lnTo>
                <a:lnTo>
                  <a:pt x="1119725" y="56655"/>
                </a:lnTo>
                <a:lnTo>
                  <a:pt x="1119725" y="8716"/>
                </a:lnTo>
                <a:lnTo>
                  <a:pt x="1096689" y="8716"/>
                </a:lnTo>
                <a:close/>
                <a:moveTo>
                  <a:pt x="268024" y="53853"/>
                </a:moveTo>
                <a:cubicBezTo>
                  <a:pt x="248627" y="53853"/>
                  <a:pt x="232187" y="61669"/>
                  <a:pt x="220707" y="76266"/>
                </a:cubicBezTo>
                <a:cubicBezTo>
                  <a:pt x="210054" y="89889"/>
                  <a:pt x="204209" y="109135"/>
                  <a:pt x="204209" y="130431"/>
                </a:cubicBezTo>
                <a:cubicBezTo>
                  <a:pt x="204209" y="151747"/>
                  <a:pt x="210054" y="170957"/>
                  <a:pt x="220707" y="184596"/>
                </a:cubicBezTo>
                <a:cubicBezTo>
                  <a:pt x="232187" y="199232"/>
                  <a:pt x="248627" y="207009"/>
                  <a:pt x="268024" y="207009"/>
                </a:cubicBezTo>
                <a:cubicBezTo>
                  <a:pt x="287501" y="207009"/>
                  <a:pt x="303891" y="199232"/>
                  <a:pt x="315341" y="184596"/>
                </a:cubicBezTo>
                <a:cubicBezTo>
                  <a:pt x="325996" y="170957"/>
                  <a:pt x="331840" y="151747"/>
                  <a:pt x="331840" y="130431"/>
                </a:cubicBezTo>
                <a:cubicBezTo>
                  <a:pt x="331840" y="109135"/>
                  <a:pt x="325996" y="89889"/>
                  <a:pt x="315341" y="76266"/>
                </a:cubicBezTo>
                <a:cubicBezTo>
                  <a:pt x="303891" y="61669"/>
                  <a:pt x="287501" y="53853"/>
                  <a:pt x="268024" y="53853"/>
                </a:cubicBezTo>
                <a:close/>
                <a:moveTo>
                  <a:pt x="1596939" y="54165"/>
                </a:moveTo>
                <a:cubicBezTo>
                  <a:pt x="1587091" y="54165"/>
                  <a:pt x="1577938" y="55974"/>
                  <a:pt x="1570168" y="59457"/>
                </a:cubicBezTo>
                <a:cubicBezTo>
                  <a:pt x="1562564" y="62884"/>
                  <a:pt x="1555807" y="68045"/>
                  <a:pt x="1550553" y="74710"/>
                </a:cubicBezTo>
                <a:cubicBezTo>
                  <a:pt x="1540108" y="87792"/>
                  <a:pt x="1534057" y="107214"/>
                  <a:pt x="1534057" y="130742"/>
                </a:cubicBezTo>
                <a:cubicBezTo>
                  <a:pt x="1534057" y="156929"/>
                  <a:pt x="1541582" y="176910"/>
                  <a:pt x="1555226" y="190199"/>
                </a:cubicBezTo>
                <a:cubicBezTo>
                  <a:pt x="1569616" y="204247"/>
                  <a:pt x="1587957" y="207009"/>
                  <a:pt x="1600673" y="207009"/>
                </a:cubicBezTo>
                <a:cubicBezTo>
                  <a:pt x="1633728" y="207009"/>
                  <a:pt x="1649939" y="189126"/>
                  <a:pt x="1656708" y="172767"/>
                </a:cubicBezTo>
                <a:cubicBezTo>
                  <a:pt x="1656708" y="172767"/>
                  <a:pt x="1638339" y="163739"/>
                  <a:pt x="1638339" y="163739"/>
                </a:cubicBezTo>
                <a:cubicBezTo>
                  <a:pt x="1633876" y="173700"/>
                  <a:pt x="1623613" y="188954"/>
                  <a:pt x="1600673" y="188954"/>
                </a:cubicBezTo>
                <a:cubicBezTo>
                  <a:pt x="1587564" y="188954"/>
                  <a:pt x="1576840" y="183586"/>
                  <a:pt x="1569235" y="173701"/>
                </a:cubicBezTo>
                <a:cubicBezTo>
                  <a:pt x="1561886" y="164134"/>
                  <a:pt x="1557754" y="150894"/>
                  <a:pt x="1557714" y="135100"/>
                </a:cubicBezTo>
                <a:cubicBezTo>
                  <a:pt x="1557714" y="135101"/>
                  <a:pt x="1658575" y="135100"/>
                  <a:pt x="1658575" y="135100"/>
                </a:cubicBezTo>
                <a:cubicBezTo>
                  <a:pt x="1658575" y="135101"/>
                  <a:pt x="1658575" y="121092"/>
                  <a:pt x="1658575" y="121092"/>
                </a:cubicBezTo>
                <a:cubicBezTo>
                  <a:pt x="1658575" y="96895"/>
                  <a:pt x="1652131" y="78850"/>
                  <a:pt x="1640206" y="67861"/>
                </a:cubicBezTo>
                <a:cubicBezTo>
                  <a:pt x="1630056" y="58527"/>
                  <a:pt x="1615815" y="54165"/>
                  <a:pt x="1596939" y="54165"/>
                </a:cubicBezTo>
                <a:close/>
                <a:moveTo>
                  <a:pt x="503985" y="54476"/>
                </a:moveTo>
                <a:cubicBezTo>
                  <a:pt x="477994" y="54476"/>
                  <a:pt x="441104" y="71963"/>
                  <a:pt x="441104" y="130742"/>
                </a:cubicBezTo>
                <a:cubicBezTo>
                  <a:pt x="441104" y="187815"/>
                  <a:pt x="477880" y="207009"/>
                  <a:pt x="502738" y="207009"/>
                </a:cubicBezTo>
                <a:cubicBezTo>
                  <a:pt x="517248" y="207009"/>
                  <a:pt x="530431" y="198971"/>
                  <a:pt x="539470" y="187397"/>
                </a:cubicBezTo>
                <a:cubicBezTo>
                  <a:pt x="539470" y="187398"/>
                  <a:pt x="540717" y="186775"/>
                  <a:pt x="540717" y="186775"/>
                </a:cubicBezTo>
                <a:cubicBezTo>
                  <a:pt x="540717" y="186775"/>
                  <a:pt x="540717" y="214791"/>
                  <a:pt x="540717" y="214791"/>
                </a:cubicBezTo>
                <a:cubicBezTo>
                  <a:pt x="540717" y="234440"/>
                  <a:pt x="523714" y="246543"/>
                  <a:pt x="505544" y="246543"/>
                </a:cubicBezTo>
                <a:cubicBezTo>
                  <a:pt x="487876" y="246543"/>
                  <a:pt x="472239" y="243171"/>
                  <a:pt x="459471" y="237204"/>
                </a:cubicBezTo>
                <a:cubicBezTo>
                  <a:pt x="459471" y="237204"/>
                  <a:pt x="459471" y="257127"/>
                  <a:pt x="459471" y="257127"/>
                </a:cubicBezTo>
                <a:cubicBezTo>
                  <a:pt x="470224" y="261736"/>
                  <a:pt x="487722" y="264598"/>
                  <a:pt x="502738" y="264598"/>
                </a:cubicBezTo>
                <a:cubicBezTo>
                  <a:pt x="543631" y="264598"/>
                  <a:pt x="563133" y="242092"/>
                  <a:pt x="563133" y="209500"/>
                </a:cubicBezTo>
                <a:cubicBezTo>
                  <a:pt x="563133" y="209500"/>
                  <a:pt x="563133" y="57278"/>
                  <a:pt x="563133" y="57278"/>
                </a:cubicBezTo>
                <a:lnTo>
                  <a:pt x="546010" y="57278"/>
                </a:lnTo>
                <a:cubicBezTo>
                  <a:pt x="546010" y="57278"/>
                  <a:pt x="541030" y="72842"/>
                  <a:pt x="541030" y="72842"/>
                </a:cubicBezTo>
                <a:cubicBezTo>
                  <a:pt x="532577" y="61830"/>
                  <a:pt x="521511" y="54476"/>
                  <a:pt x="503985" y="54476"/>
                </a:cubicBezTo>
                <a:close/>
                <a:moveTo>
                  <a:pt x="652785" y="54476"/>
                </a:moveTo>
                <a:cubicBezTo>
                  <a:pt x="620066" y="54476"/>
                  <a:pt x="604578" y="74074"/>
                  <a:pt x="597998" y="86228"/>
                </a:cubicBezTo>
                <a:cubicBezTo>
                  <a:pt x="597998" y="86228"/>
                  <a:pt x="616361" y="95878"/>
                  <a:pt x="616361" y="95878"/>
                </a:cubicBezTo>
                <a:cubicBezTo>
                  <a:pt x="618939" y="88933"/>
                  <a:pt x="628218" y="72842"/>
                  <a:pt x="653093" y="72842"/>
                </a:cubicBezTo>
                <a:cubicBezTo>
                  <a:pt x="672708" y="72842"/>
                  <a:pt x="682670" y="81499"/>
                  <a:pt x="682670" y="98679"/>
                </a:cubicBezTo>
                <a:cubicBezTo>
                  <a:pt x="682670" y="98679"/>
                  <a:pt x="682670" y="103971"/>
                  <a:pt x="682670" y="103971"/>
                </a:cubicBezTo>
                <a:cubicBezTo>
                  <a:pt x="682670" y="103971"/>
                  <a:pt x="682829" y="105580"/>
                  <a:pt x="682357" y="106150"/>
                </a:cubicBezTo>
                <a:cubicBezTo>
                  <a:pt x="681628" y="107070"/>
                  <a:pt x="679562" y="107822"/>
                  <a:pt x="674575" y="108329"/>
                </a:cubicBezTo>
                <a:cubicBezTo>
                  <a:pt x="647110" y="111393"/>
                  <a:pt x="628855" y="115904"/>
                  <a:pt x="615427" y="124517"/>
                </a:cubicBezTo>
                <a:cubicBezTo>
                  <a:pt x="600849" y="133886"/>
                  <a:pt x="591770" y="147004"/>
                  <a:pt x="591770" y="164984"/>
                </a:cubicBezTo>
                <a:cubicBezTo>
                  <a:pt x="591770" y="177758"/>
                  <a:pt x="597952" y="188659"/>
                  <a:pt x="606092" y="196425"/>
                </a:cubicBezTo>
                <a:cubicBezTo>
                  <a:pt x="613651" y="203577"/>
                  <a:pt x="623960" y="207298"/>
                  <a:pt x="635350" y="207631"/>
                </a:cubicBezTo>
                <a:cubicBezTo>
                  <a:pt x="659599" y="208409"/>
                  <a:pt x="675560" y="198318"/>
                  <a:pt x="683290" y="186464"/>
                </a:cubicBezTo>
                <a:cubicBezTo>
                  <a:pt x="683888" y="194609"/>
                  <a:pt x="686808" y="199262"/>
                  <a:pt x="693251" y="202651"/>
                </a:cubicBezTo>
                <a:cubicBezTo>
                  <a:pt x="699302" y="205882"/>
                  <a:pt x="709224" y="205239"/>
                  <a:pt x="713487" y="204207"/>
                </a:cubicBezTo>
                <a:cubicBezTo>
                  <a:pt x="713487" y="204207"/>
                  <a:pt x="713487" y="188643"/>
                  <a:pt x="713487" y="188643"/>
                </a:cubicBezTo>
                <a:cubicBezTo>
                  <a:pt x="708353" y="188386"/>
                  <a:pt x="705080" y="185945"/>
                  <a:pt x="705080" y="179615"/>
                </a:cubicBezTo>
                <a:cubicBezTo>
                  <a:pt x="705080" y="179615"/>
                  <a:pt x="705080" y="108329"/>
                  <a:pt x="705080" y="108329"/>
                </a:cubicBezTo>
                <a:cubicBezTo>
                  <a:pt x="705080" y="108329"/>
                  <a:pt x="705080" y="98991"/>
                  <a:pt x="705080" y="98991"/>
                </a:cubicBezTo>
                <a:cubicBezTo>
                  <a:pt x="705080" y="84279"/>
                  <a:pt x="699308" y="72212"/>
                  <a:pt x="688271" y="64437"/>
                </a:cubicBezTo>
                <a:cubicBezTo>
                  <a:pt x="679169" y="57980"/>
                  <a:pt x="666458" y="54476"/>
                  <a:pt x="652785" y="54476"/>
                </a:cubicBezTo>
                <a:close/>
                <a:moveTo>
                  <a:pt x="811234" y="54476"/>
                </a:moveTo>
                <a:cubicBezTo>
                  <a:pt x="796241" y="54476"/>
                  <a:pt x="780895" y="62242"/>
                  <a:pt x="767962" y="76889"/>
                </a:cubicBezTo>
                <a:lnTo>
                  <a:pt x="767962" y="57278"/>
                </a:lnTo>
                <a:lnTo>
                  <a:pt x="744926" y="57278"/>
                </a:lnTo>
                <a:lnTo>
                  <a:pt x="744926" y="204830"/>
                </a:lnTo>
                <a:lnTo>
                  <a:pt x="767962" y="204830"/>
                </a:lnTo>
                <a:cubicBezTo>
                  <a:pt x="767962" y="204830"/>
                  <a:pt x="767962" y="95255"/>
                  <a:pt x="767962" y="95255"/>
                </a:cubicBezTo>
                <a:cubicBezTo>
                  <a:pt x="775800" y="86879"/>
                  <a:pt x="793372" y="72842"/>
                  <a:pt x="809367" y="72842"/>
                </a:cubicBezTo>
                <a:cubicBezTo>
                  <a:pt x="825397" y="72842"/>
                  <a:pt x="832398" y="80707"/>
                  <a:pt x="832398" y="98368"/>
                </a:cubicBezTo>
                <a:cubicBezTo>
                  <a:pt x="832398" y="98368"/>
                  <a:pt x="832398" y="204830"/>
                  <a:pt x="832398" y="204830"/>
                </a:cubicBezTo>
                <a:lnTo>
                  <a:pt x="855435" y="204830"/>
                </a:lnTo>
                <a:cubicBezTo>
                  <a:pt x="855435" y="204830"/>
                  <a:pt x="855435" y="97745"/>
                  <a:pt x="855435" y="97745"/>
                </a:cubicBezTo>
                <a:cubicBezTo>
                  <a:pt x="855435" y="65866"/>
                  <a:pt x="832762" y="54476"/>
                  <a:pt x="811234" y="54476"/>
                </a:cubicBezTo>
                <a:close/>
                <a:moveTo>
                  <a:pt x="1228054" y="54476"/>
                </a:moveTo>
                <a:cubicBezTo>
                  <a:pt x="1195358" y="54476"/>
                  <a:pt x="1179869" y="74074"/>
                  <a:pt x="1173266" y="86228"/>
                </a:cubicBezTo>
                <a:cubicBezTo>
                  <a:pt x="1173266" y="86228"/>
                  <a:pt x="1191635" y="95878"/>
                  <a:pt x="1191635" y="95878"/>
                </a:cubicBezTo>
                <a:cubicBezTo>
                  <a:pt x="1194219" y="88933"/>
                  <a:pt x="1203486" y="72842"/>
                  <a:pt x="1228367" y="72842"/>
                </a:cubicBezTo>
                <a:cubicBezTo>
                  <a:pt x="1247977" y="72842"/>
                  <a:pt x="1257938" y="81499"/>
                  <a:pt x="1257938" y="98679"/>
                </a:cubicBezTo>
                <a:cubicBezTo>
                  <a:pt x="1257938" y="98679"/>
                  <a:pt x="1257938" y="103971"/>
                  <a:pt x="1257938" y="103971"/>
                </a:cubicBezTo>
                <a:cubicBezTo>
                  <a:pt x="1257938" y="103971"/>
                  <a:pt x="1257779" y="105580"/>
                  <a:pt x="1257318" y="106150"/>
                </a:cubicBezTo>
                <a:cubicBezTo>
                  <a:pt x="1256600" y="107070"/>
                  <a:pt x="1254853" y="107822"/>
                  <a:pt x="1249844" y="108329"/>
                </a:cubicBezTo>
                <a:cubicBezTo>
                  <a:pt x="1222384" y="111388"/>
                  <a:pt x="1204124" y="115904"/>
                  <a:pt x="1190701" y="124517"/>
                </a:cubicBezTo>
                <a:cubicBezTo>
                  <a:pt x="1176129" y="133886"/>
                  <a:pt x="1167039" y="147004"/>
                  <a:pt x="1167039" y="164984"/>
                </a:cubicBezTo>
                <a:cubicBezTo>
                  <a:pt x="1167039" y="177758"/>
                  <a:pt x="1173215" y="188654"/>
                  <a:pt x="1181361" y="196425"/>
                </a:cubicBezTo>
                <a:cubicBezTo>
                  <a:pt x="1188925" y="203577"/>
                  <a:pt x="1199240" y="207298"/>
                  <a:pt x="1210624" y="207631"/>
                </a:cubicBezTo>
                <a:cubicBezTo>
                  <a:pt x="1234850" y="208409"/>
                  <a:pt x="1250828" y="198318"/>
                  <a:pt x="1258564" y="186464"/>
                </a:cubicBezTo>
                <a:cubicBezTo>
                  <a:pt x="1259173" y="194605"/>
                  <a:pt x="1262071" y="199262"/>
                  <a:pt x="1268526" y="202651"/>
                </a:cubicBezTo>
                <a:cubicBezTo>
                  <a:pt x="1274559" y="205882"/>
                  <a:pt x="1284487" y="205239"/>
                  <a:pt x="1288756" y="204207"/>
                </a:cubicBezTo>
                <a:cubicBezTo>
                  <a:pt x="1288756" y="204207"/>
                  <a:pt x="1288756" y="188643"/>
                  <a:pt x="1288756" y="188643"/>
                </a:cubicBezTo>
                <a:cubicBezTo>
                  <a:pt x="1283633" y="188386"/>
                  <a:pt x="1280354" y="185945"/>
                  <a:pt x="1280354" y="179615"/>
                </a:cubicBezTo>
                <a:cubicBezTo>
                  <a:pt x="1280354" y="179615"/>
                  <a:pt x="1280354" y="108329"/>
                  <a:pt x="1280354" y="108329"/>
                </a:cubicBezTo>
                <a:cubicBezTo>
                  <a:pt x="1280354" y="108329"/>
                  <a:pt x="1280354" y="98991"/>
                  <a:pt x="1280354" y="98991"/>
                </a:cubicBezTo>
                <a:cubicBezTo>
                  <a:pt x="1280354" y="84279"/>
                  <a:pt x="1274281" y="72212"/>
                  <a:pt x="1263232" y="64437"/>
                </a:cubicBezTo>
                <a:cubicBezTo>
                  <a:pt x="1254124" y="57980"/>
                  <a:pt x="1241721" y="54476"/>
                  <a:pt x="1228054" y="54476"/>
                </a:cubicBezTo>
                <a:close/>
                <a:moveTo>
                  <a:pt x="1386503" y="54476"/>
                </a:moveTo>
                <a:cubicBezTo>
                  <a:pt x="1371470" y="54476"/>
                  <a:pt x="1356169" y="62242"/>
                  <a:pt x="1343236" y="76889"/>
                </a:cubicBezTo>
                <a:lnTo>
                  <a:pt x="1343236" y="57278"/>
                </a:lnTo>
                <a:lnTo>
                  <a:pt x="1320200" y="57278"/>
                </a:lnTo>
                <a:lnTo>
                  <a:pt x="1320200" y="204830"/>
                </a:lnTo>
                <a:lnTo>
                  <a:pt x="1343236" y="204830"/>
                </a:lnTo>
                <a:cubicBezTo>
                  <a:pt x="1343236" y="204830"/>
                  <a:pt x="1343236" y="95255"/>
                  <a:pt x="1343236" y="95255"/>
                </a:cubicBezTo>
                <a:cubicBezTo>
                  <a:pt x="1351086" y="86874"/>
                  <a:pt x="1368624" y="72842"/>
                  <a:pt x="1384636" y="72842"/>
                </a:cubicBezTo>
                <a:cubicBezTo>
                  <a:pt x="1400642" y="72842"/>
                  <a:pt x="1407672" y="80707"/>
                  <a:pt x="1407672" y="98368"/>
                </a:cubicBezTo>
                <a:cubicBezTo>
                  <a:pt x="1407672" y="98368"/>
                  <a:pt x="1407672" y="204830"/>
                  <a:pt x="1407672" y="204830"/>
                </a:cubicBezTo>
                <a:lnTo>
                  <a:pt x="1430709" y="204830"/>
                </a:lnTo>
                <a:cubicBezTo>
                  <a:pt x="1430709" y="204830"/>
                  <a:pt x="1430709" y="97745"/>
                  <a:pt x="1430709" y="97745"/>
                </a:cubicBezTo>
                <a:cubicBezTo>
                  <a:pt x="1430709" y="65866"/>
                  <a:pt x="1408037" y="54476"/>
                  <a:pt x="1386503" y="54476"/>
                </a:cubicBezTo>
                <a:close/>
                <a:moveTo>
                  <a:pt x="432387" y="55099"/>
                </a:moveTo>
                <a:cubicBezTo>
                  <a:pt x="409015" y="55099"/>
                  <a:pt x="395164" y="64160"/>
                  <a:pt x="383203" y="85605"/>
                </a:cubicBezTo>
                <a:lnTo>
                  <a:pt x="383203" y="84049"/>
                </a:lnTo>
                <a:lnTo>
                  <a:pt x="383203" y="57278"/>
                </a:lnTo>
                <a:lnTo>
                  <a:pt x="360167" y="57278"/>
                </a:lnTo>
                <a:lnTo>
                  <a:pt x="360167" y="204519"/>
                </a:lnTo>
                <a:lnTo>
                  <a:pt x="383203" y="204519"/>
                </a:lnTo>
                <a:cubicBezTo>
                  <a:pt x="383203" y="204519"/>
                  <a:pt x="383203" y="121092"/>
                  <a:pt x="383203" y="121092"/>
                </a:cubicBezTo>
                <a:cubicBezTo>
                  <a:pt x="388890" y="90786"/>
                  <a:pt x="404935" y="76578"/>
                  <a:pt x="432387" y="76578"/>
                </a:cubicBezTo>
                <a:cubicBezTo>
                  <a:pt x="432387" y="76578"/>
                  <a:pt x="432387" y="55099"/>
                  <a:pt x="432387" y="55099"/>
                </a:cubicBezTo>
                <a:close/>
                <a:moveTo>
                  <a:pt x="1674137" y="56966"/>
                </a:moveTo>
                <a:lnTo>
                  <a:pt x="1725504" y="203273"/>
                </a:lnTo>
                <a:cubicBezTo>
                  <a:pt x="1725504" y="203273"/>
                  <a:pt x="1725504" y="204519"/>
                  <a:pt x="1725504" y="204519"/>
                </a:cubicBezTo>
                <a:cubicBezTo>
                  <a:pt x="1722436" y="218540"/>
                  <a:pt x="1713556" y="235850"/>
                  <a:pt x="1705581" y="241251"/>
                </a:cubicBezTo>
                <a:cubicBezTo>
                  <a:pt x="1698534" y="246032"/>
                  <a:pt x="1690906" y="246543"/>
                  <a:pt x="1685032" y="246543"/>
                </a:cubicBezTo>
                <a:cubicBezTo>
                  <a:pt x="1682203" y="246543"/>
                  <a:pt x="1676346" y="245586"/>
                  <a:pt x="1673830" y="244986"/>
                </a:cubicBezTo>
                <a:cubicBezTo>
                  <a:pt x="1673830" y="244986"/>
                  <a:pt x="1673830" y="262730"/>
                  <a:pt x="1673830" y="262730"/>
                </a:cubicBezTo>
                <a:cubicBezTo>
                  <a:pt x="1677017" y="263512"/>
                  <a:pt x="1684372" y="264909"/>
                  <a:pt x="1689079" y="264909"/>
                </a:cubicBezTo>
                <a:cubicBezTo>
                  <a:pt x="1700060" y="264909"/>
                  <a:pt x="1709315" y="262161"/>
                  <a:pt x="1717096" y="256505"/>
                </a:cubicBezTo>
                <a:cubicBezTo>
                  <a:pt x="1726415" y="249733"/>
                  <a:pt x="1736735" y="232083"/>
                  <a:pt x="1741693" y="216971"/>
                </a:cubicBezTo>
                <a:cubicBezTo>
                  <a:pt x="1741693" y="216971"/>
                  <a:pt x="1793054" y="56966"/>
                  <a:pt x="1793054" y="56966"/>
                </a:cubicBezTo>
                <a:lnTo>
                  <a:pt x="1770643" y="56966"/>
                </a:lnTo>
                <a:lnTo>
                  <a:pt x="1737019" y="170276"/>
                </a:lnTo>
                <a:lnTo>
                  <a:pt x="1736712" y="172767"/>
                </a:lnTo>
                <a:lnTo>
                  <a:pt x="1736086" y="170276"/>
                </a:lnTo>
                <a:lnTo>
                  <a:pt x="1696553" y="56966"/>
                </a:lnTo>
                <a:lnTo>
                  <a:pt x="1674137" y="56966"/>
                </a:lnTo>
                <a:close/>
                <a:moveTo>
                  <a:pt x="268024" y="72220"/>
                </a:moveTo>
                <a:cubicBezTo>
                  <a:pt x="292823" y="72220"/>
                  <a:pt x="307559" y="93986"/>
                  <a:pt x="307559" y="130431"/>
                </a:cubicBezTo>
                <a:cubicBezTo>
                  <a:pt x="307558" y="166886"/>
                  <a:pt x="292823" y="188643"/>
                  <a:pt x="268024" y="188643"/>
                </a:cubicBezTo>
                <a:cubicBezTo>
                  <a:pt x="243265" y="188643"/>
                  <a:pt x="228490" y="166886"/>
                  <a:pt x="228490" y="130431"/>
                </a:cubicBezTo>
                <a:cubicBezTo>
                  <a:pt x="228490" y="93986"/>
                  <a:pt x="243265" y="72220"/>
                  <a:pt x="268024" y="72220"/>
                </a:cubicBezTo>
                <a:close/>
                <a:moveTo>
                  <a:pt x="505544" y="72531"/>
                </a:moveTo>
                <a:cubicBezTo>
                  <a:pt x="518540" y="72531"/>
                  <a:pt x="529947" y="78146"/>
                  <a:pt x="540717" y="91520"/>
                </a:cubicBezTo>
                <a:cubicBezTo>
                  <a:pt x="540717" y="91520"/>
                  <a:pt x="540717" y="161872"/>
                  <a:pt x="540717" y="161872"/>
                </a:cubicBezTo>
                <a:cubicBezTo>
                  <a:pt x="534757" y="178841"/>
                  <a:pt x="517680" y="188643"/>
                  <a:pt x="505544" y="188643"/>
                </a:cubicBezTo>
                <a:cubicBezTo>
                  <a:pt x="481785" y="188643"/>
                  <a:pt x="465386" y="173851"/>
                  <a:pt x="465386" y="129497"/>
                </a:cubicBezTo>
                <a:cubicBezTo>
                  <a:pt x="465386" y="92202"/>
                  <a:pt x="480106" y="72531"/>
                  <a:pt x="505544" y="72531"/>
                </a:cubicBezTo>
                <a:close/>
                <a:moveTo>
                  <a:pt x="1597560" y="72531"/>
                </a:moveTo>
                <a:cubicBezTo>
                  <a:pt x="1623954" y="72531"/>
                  <a:pt x="1635754" y="86487"/>
                  <a:pt x="1635851" y="116734"/>
                </a:cubicBezTo>
                <a:cubicBezTo>
                  <a:pt x="1635851" y="116734"/>
                  <a:pt x="1558340" y="116734"/>
                  <a:pt x="1558340" y="116734"/>
                </a:cubicBezTo>
                <a:cubicBezTo>
                  <a:pt x="1560344" y="86511"/>
                  <a:pt x="1573009" y="72531"/>
                  <a:pt x="1597560" y="72531"/>
                </a:cubicBezTo>
                <a:close/>
                <a:moveTo>
                  <a:pt x="683290" y="124517"/>
                </a:moveTo>
                <a:cubicBezTo>
                  <a:pt x="683290" y="124517"/>
                  <a:pt x="683290" y="161872"/>
                  <a:pt x="683290" y="161872"/>
                </a:cubicBezTo>
                <a:cubicBezTo>
                  <a:pt x="682231" y="174768"/>
                  <a:pt x="658130" y="190377"/>
                  <a:pt x="638464" y="189265"/>
                </a:cubicBezTo>
                <a:cubicBezTo>
                  <a:pt x="627614" y="188670"/>
                  <a:pt x="617163" y="179934"/>
                  <a:pt x="616053" y="165607"/>
                </a:cubicBezTo>
                <a:cubicBezTo>
                  <a:pt x="614249" y="141665"/>
                  <a:pt x="632242" y="131725"/>
                  <a:pt x="672395" y="127318"/>
                </a:cubicBezTo>
                <a:cubicBezTo>
                  <a:pt x="675190" y="127062"/>
                  <a:pt x="680592" y="126071"/>
                  <a:pt x="683290" y="124517"/>
                </a:cubicBezTo>
                <a:close/>
                <a:moveTo>
                  <a:pt x="1258564" y="124517"/>
                </a:moveTo>
                <a:cubicBezTo>
                  <a:pt x="1258564" y="124517"/>
                  <a:pt x="1258564" y="161872"/>
                  <a:pt x="1258564" y="161872"/>
                </a:cubicBezTo>
                <a:cubicBezTo>
                  <a:pt x="1257500" y="174762"/>
                  <a:pt x="1233399" y="190377"/>
                  <a:pt x="1213738" y="189265"/>
                </a:cubicBezTo>
                <a:cubicBezTo>
                  <a:pt x="1202906" y="188666"/>
                  <a:pt x="1192403" y="179929"/>
                  <a:pt x="1191322" y="165607"/>
                </a:cubicBezTo>
                <a:cubicBezTo>
                  <a:pt x="1189495" y="141665"/>
                  <a:pt x="1207505" y="131725"/>
                  <a:pt x="1247669" y="127318"/>
                </a:cubicBezTo>
                <a:cubicBezTo>
                  <a:pt x="1250441" y="127062"/>
                  <a:pt x="1255883" y="126071"/>
                  <a:pt x="1258564" y="124517"/>
                </a:cubicBezTo>
                <a:close/>
              </a:path>
            </a:pathLst>
          </a:custGeom>
          <a:solidFill>
            <a:srgbClr val="000000"/>
          </a:solidFill>
          <a:ln w="505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E32C69-086A-46E6-A5A3-C67A013268AC}"/>
              </a:ext>
            </a:extLst>
          </p:cNvPr>
          <p:cNvSpPr/>
          <p:nvPr userDrawn="1"/>
        </p:nvSpPr>
        <p:spPr>
          <a:xfrm>
            <a:off x="285750" y="495301"/>
            <a:ext cx="45721" cy="5303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945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3984" userDrawn="1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8356DD65-E526-4B33-9FEE-7614F6C31A41}"/>
              </a:ext>
            </a:extLst>
          </p:cNvPr>
          <p:cNvSpPr txBox="1">
            <a:spLocks/>
          </p:cNvSpPr>
          <p:nvPr userDrawn="1"/>
        </p:nvSpPr>
        <p:spPr>
          <a:xfrm>
            <a:off x="495302" y="6546921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marL="0" marR="0" lvl="0" indent="0" algn="r" defTabSz="742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9B7FEC1-BD2B-46E0-BB17-0B6168498D75}"/>
              </a:ext>
            </a:extLst>
          </p:cNvPr>
          <p:cNvSpPr txBox="1">
            <a:spLocks/>
          </p:cNvSpPr>
          <p:nvPr userDrawn="1"/>
        </p:nvSpPr>
        <p:spPr>
          <a:xfrm>
            <a:off x="492876" y="6515092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5110E-A93C-E24B-BA01-8EFF0EF70079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745436-39C4-4291-802C-EE77FA16C9D2}"/>
              </a:ext>
            </a:extLst>
          </p:cNvPr>
          <p:cNvCxnSpPr>
            <a:cxnSpLocks/>
          </p:cNvCxnSpPr>
          <p:nvPr userDrawn="1"/>
        </p:nvCxnSpPr>
        <p:spPr>
          <a:xfrm>
            <a:off x="2888834" y="6618774"/>
            <a:ext cx="64837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9CCD4913-DE45-4211-911D-6A547B157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3513" y="6493399"/>
            <a:ext cx="888432" cy="25883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7B8BC2-68FE-4986-BD69-02FAFB772476}"/>
              </a:ext>
            </a:extLst>
          </p:cNvPr>
          <p:cNvCxnSpPr/>
          <p:nvPr userDrawn="1"/>
        </p:nvCxnSpPr>
        <p:spPr>
          <a:xfrm>
            <a:off x="10784366" y="6493399"/>
            <a:ext cx="0" cy="2588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7B43501-5679-42B9-B94E-4F27068A58F8}"/>
              </a:ext>
            </a:extLst>
          </p:cNvPr>
          <p:cNvSpPr/>
          <p:nvPr userDrawn="1"/>
        </p:nvSpPr>
        <p:spPr>
          <a:xfrm>
            <a:off x="9467851" y="6543762"/>
            <a:ext cx="1247371" cy="182154"/>
          </a:xfrm>
          <a:custGeom>
            <a:avLst/>
            <a:gdLst>
              <a:gd name="connsiteX0" fmla="*/ 1471175 w 1793053"/>
              <a:gd name="connsiteY0" fmla="*/ 0 h 261840"/>
              <a:gd name="connsiteX1" fmla="*/ 1471175 w 1793053"/>
              <a:gd name="connsiteY1" fmla="*/ 183973 h 261840"/>
              <a:gd name="connsiteX2" fmla="*/ 1480823 w 1793053"/>
              <a:gd name="connsiteY2" fmla="*/ 201717 h 261840"/>
              <a:gd name="connsiteX3" fmla="*/ 1504173 w 1793053"/>
              <a:gd name="connsiteY3" fmla="*/ 207009 h 261840"/>
              <a:gd name="connsiteX4" fmla="*/ 1519428 w 1793053"/>
              <a:gd name="connsiteY4" fmla="*/ 204830 h 261840"/>
              <a:gd name="connsiteX5" fmla="*/ 1519428 w 1793053"/>
              <a:gd name="connsiteY5" fmla="*/ 188331 h 261840"/>
              <a:gd name="connsiteX6" fmla="*/ 1511954 w 1793053"/>
              <a:gd name="connsiteY6" fmla="*/ 188643 h 261840"/>
              <a:gd name="connsiteX7" fmla="*/ 1494211 w 1793053"/>
              <a:gd name="connsiteY7" fmla="*/ 175880 h 261840"/>
              <a:gd name="connsiteX8" fmla="*/ 1494211 w 1793053"/>
              <a:gd name="connsiteY8" fmla="*/ 0 h 261840"/>
              <a:gd name="connsiteX9" fmla="*/ 1471175 w 1793053"/>
              <a:gd name="connsiteY9" fmla="*/ 0 h 261840"/>
              <a:gd name="connsiteX10" fmla="*/ 984626 w 1793053"/>
              <a:gd name="connsiteY10" fmla="*/ 1868 h 261840"/>
              <a:gd name="connsiteX11" fmla="*/ 940420 w 1793053"/>
              <a:gd name="connsiteY11" fmla="*/ 17121 h 261840"/>
              <a:gd name="connsiteX12" fmla="*/ 923610 w 1793053"/>
              <a:gd name="connsiteY12" fmla="*/ 54165 h 261840"/>
              <a:gd name="connsiteX13" fmla="*/ 943220 w 1793053"/>
              <a:gd name="connsiteY13" fmla="*/ 91831 h 261840"/>
              <a:gd name="connsiteX14" fmla="*/ 985246 w 1793053"/>
              <a:gd name="connsiteY14" fmla="*/ 111131 h 261840"/>
              <a:gd name="connsiteX15" fmla="*/ 1035366 w 1793053"/>
              <a:gd name="connsiteY15" fmla="*/ 152222 h 261840"/>
              <a:gd name="connsiteX16" fmla="*/ 1025092 w 1793053"/>
              <a:gd name="connsiteY16" fmla="*/ 177747 h 261840"/>
              <a:gd name="connsiteX17" fmla="*/ 993027 w 1793053"/>
              <a:gd name="connsiteY17" fmla="*/ 187709 h 261840"/>
              <a:gd name="connsiteX18" fmla="*/ 940420 w 1793053"/>
              <a:gd name="connsiteY18" fmla="*/ 147552 h 261840"/>
              <a:gd name="connsiteX19" fmla="*/ 918317 w 1793053"/>
              <a:gd name="connsiteY19" fmla="*/ 153467 h 261840"/>
              <a:gd name="connsiteX20" fmla="*/ 942907 w 1793053"/>
              <a:gd name="connsiteY20" fmla="*/ 190199 h 261840"/>
              <a:gd name="connsiteX21" fmla="*/ 991781 w 1793053"/>
              <a:gd name="connsiteY21" fmla="*/ 207320 h 261840"/>
              <a:gd name="connsiteX22" fmla="*/ 1045328 w 1793053"/>
              <a:gd name="connsiteY22" fmla="*/ 188954 h 261840"/>
              <a:gd name="connsiteX23" fmla="*/ 1060270 w 1793053"/>
              <a:gd name="connsiteY23" fmla="*/ 148486 h 261840"/>
              <a:gd name="connsiteX24" fmla="*/ 1039413 w 1793053"/>
              <a:gd name="connsiteY24" fmla="*/ 109575 h 261840"/>
              <a:gd name="connsiteX25" fmla="*/ 996141 w 1793053"/>
              <a:gd name="connsiteY25" fmla="*/ 89963 h 261840"/>
              <a:gd name="connsiteX26" fmla="*/ 947580 w 1793053"/>
              <a:gd name="connsiteY26" fmla="*/ 52297 h 261840"/>
              <a:gd name="connsiteX27" fmla="*/ 957229 w 1793053"/>
              <a:gd name="connsiteY27" fmla="*/ 29573 h 261840"/>
              <a:gd name="connsiteX28" fmla="*/ 983999 w 1793053"/>
              <a:gd name="connsiteY28" fmla="*/ 21479 h 261840"/>
              <a:gd name="connsiteX29" fmla="*/ 1015130 w 1793053"/>
              <a:gd name="connsiteY29" fmla="*/ 31440 h 261840"/>
              <a:gd name="connsiteX30" fmla="*/ 1030693 w 1793053"/>
              <a:gd name="connsiteY30" fmla="*/ 56344 h 261840"/>
              <a:gd name="connsiteX31" fmla="*/ 1052175 w 1793053"/>
              <a:gd name="connsiteY31" fmla="*/ 53542 h 261840"/>
              <a:gd name="connsiteX32" fmla="*/ 984626 w 1793053"/>
              <a:gd name="connsiteY32" fmla="*/ 1868 h 261840"/>
              <a:gd name="connsiteX33" fmla="*/ 0 w 1793053"/>
              <a:gd name="connsiteY33" fmla="*/ 4669 h 261840"/>
              <a:gd name="connsiteX34" fmla="*/ 0 w 1793053"/>
              <a:gd name="connsiteY34" fmla="*/ 204519 h 261840"/>
              <a:gd name="connsiteX35" fmla="*/ 23036 w 1793053"/>
              <a:gd name="connsiteY35" fmla="*/ 204519 h 261840"/>
              <a:gd name="connsiteX36" fmla="*/ 23036 w 1793053"/>
              <a:gd name="connsiteY36" fmla="*/ 21790 h 261840"/>
              <a:gd name="connsiteX37" fmla="*/ 23659 w 1793053"/>
              <a:gd name="connsiteY37" fmla="*/ 22413 h 261840"/>
              <a:gd name="connsiteX38" fmla="*/ 78446 w 1793053"/>
              <a:gd name="connsiteY38" fmla="*/ 204519 h 261840"/>
              <a:gd name="connsiteX39" fmla="*/ 96190 w 1793053"/>
              <a:gd name="connsiteY39" fmla="*/ 204519 h 261840"/>
              <a:gd name="connsiteX40" fmla="*/ 151289 w 1793053"/>
              <a:gd name="connsiteY40" fmla="*/ 22413 h 261840"/>
              <a:gd name="connsiteX41" fmla="*/ 151600 w 1793053"/>
              <a:gd name="connsiteY41" fmla="*/ 21790 h 261840"/>
              <a:gd name="connsiteX42" fmla="*/ 151600 w 1793053"/>
              <a:gd name="connsiteY42" fmla="*/ 204519 h 261840"/>
              <a:gd name="connsiteX43" fmla="*/ 174636 w 1793053"/>
              <a:gd name="connsiteY43" fmla="*/ 204519 h 261840"/>
              <a:gd name="connsiteX44" fmla="*/ 174636 w 1793053"/>
              <a:gd name="connsiteY44" fmla="*/ 4669 h 261840"/>
              <a:gd name="connsiteX45" fmla="*/ 136347 w 1793053"/>
              <a:gd name="connsiteY45" fmla="*/ 4669 h 261840"/>
              <a:gd name="connsiteX46" fmla="*/ 87474 w 1793053"/>
              <a:gd name="connsiteY46" fmla="*/ 165296 h 261840"/>
              <a:gd name="connsiteX47" fmla="*/ 87474 w 1793053"/>
              <a:gd name="connsiteY47" fmla="*/ 165918 h 261840"/>
              <a:gd name="connsiteX48" fmla="*/ 87162 w 1793053"/>
              <a:gd name="connsiteY48" fmla="*/ 165296 h 261840"/>
              <a:gd name="connsiteX49" fmla="*/ 38289 w 1793053"/>
              <a:gd name="connsiteY49" fmla="*/ 4669 h 261840"/>
              <a:gd name="connsiteX50" fmla="*/ 0 w 1793053"/>
              <a:gd name="connsiteY50" fmla="*/ 4669 h 261840"/>
              <a:gd name="connsiteX51" fmla="*/ 1096689 w 1793053"/>
              <a:gd name="connsiteY51" fmla="*/ 8716 h 261840"/>
              <a:gd name="connsiteX52" fmla="*/ 1096689 w 1793053"/>
              <a:gd name="connsiteY52" fmla="*/ 56655 h 261840"/>
              <a:gd name="connsiteX53" fmla="*/ 1074586 w 1793053"/>
              <a:gd name="connsiteY53" fmla="*/ 56655 h 261840"/>
              <a:gd name="connsiteX54" fmla="*/ 1074586 w 1793053"/>
              <a:gd name="connsiteY54" fmla="*/ 75021 h 261840"/>
              <a:gd name="connsiteX55" fmla="*/ 1096689 w 1793053"/>
              <a:gd name="connsiteY55" fmla="*/ 75021 h 261840"/>
              <a:gd name="connsiteX56" fmla="*/ 1096689 w 1793053"/>
              <a:gd name="connsiteY56" fmla="*/ 183973 h 261840"/>
              <a:gd name="connsiteX57" fmla="*/ 1105716 w 1793053"/>
              <a:gd name="connsiteY57" fmla="*/ 201717 h 261840"/>
              <a:gd name="connsiteX58" fmla="*/ 1129066 w 1793053"/>
              <a:gd name="connsiteY58" fmla="*/ 207009 h 261840"/>
              <a:gd name="connsiteX59" fmla="*/ 1144629 w 1793053"/>
              <a:gd name="connsiteY59" fmla="*/ 204830 h 261840"/>
              <a:gd name="connsiteX60" fmla="*/ 1144629 w 1793053"/>
              <a:gd name="connsiteY60" fmla="*/ 188331 h 261840"/>
              <a:gd name="connsiteX61" fmla="*/ 1136847 w 1793053"/>
              <a:gd name="connsiteY61" fmla="*/ 188643 h 261840"/>
              <a:gd name="connsiteX62" fmla="*/ 1119725 w 1793053"/>
              <a:gd name="connsiteY62" fmla="*/ 175880 h 261840"/>
              <a:gd name="connsiteX63" fmla="*/ 1119725 w 1793053"/>
              <a:gd name="connsiteY63" fmla="*/ 75021 h 261840"/>
              <a:gd name="connsiteX64" fmla="*/ 1144629 w 1793053"/>
              <a:gd name="connsiteY64" fmla="*/ 75021 h 261840"/>
              <a:gd name="connsiteX65" fmla="*/ 1144629 w 1793053"/>
              <a:gd name="connsiteY65" fmla="*/ 56655 h 261840"/>
              <a:gd name="connsiteX66" fmla="*/ 1119725 w 1793053"/>
              <a:gd name="connsiteY66" fmla="*/ 56655 h 261840"/>
              <a:gd name="connsiteX67" fmla="*/ 1119725 w 1793053"/>
              <a:gd name="connsiteY67" fmla="*/ 8716 h 261840"/>
              <a:gd name="connsiteX68" fmla="*/ 1096689 w 1793053"/>
              <a:gd name="connsiteY68" fmla="*/ 8716 h 261840"/>
              <a:gd name="connsiteX69" fmla="*/ 268024 w 1793053"/>
              <a:gd name="connsiteY69" fmla="*/ 53853 h 261840"/>
              <a:gd name="connsiteX70" fmla="*/ 220707 w 1793053"/>
              <a:gd name="connsiteY70" fmla="*/ 76266 h 261840"/>
              <a:gd name="connsiteX71" fmla="*/ 204209 w 1793053"/>
              <a:gd name="connsiteY71" fmla="*/ 130431 h 261840"/>
              <a:gd name="connsiteX72" fmla="*/ 220707 w 1793053"/>
              <a:gd name="connsiteY72" fmla="*/ 184596 h 261840"/>
              <a:gd name="connsiteX73" fmla="*/ 268024 w 1793053"/>
              <a:gd name="connsiteY73" fmla="*/ 207009 h 261840"/>
              <a:gd name="connsiteX74" fmla="*/ 315341 w 1793053"/>
              <a:gd name="connsiteY74" fmla="*/ 184596 h 261840"/>
              <a:gd name="connsiteX75" fmla="*/ 331840 w 1793053"/>
              <a:gd name="connsiteY75" fmla="*/ 130431 h 261840"/>
              <a:gd name="connsiteX76" fmla="*/ 315341 w 1793053"/>
              <a:gd name="connsiteY76" fmla="*/ 76266 h 261840"/>
              <a:gd name="connsiteX77" fmla="*/ 268024 w 1793053"/>
              <a:gd name="connsiteY77" fmla="*/ 53853 h 261840"/>
              <a:gd name="connsiteX78" fmla="*/ 1596939 w 1793053"/>
              <a:gd name="connsiteY78" fmla="*/ 54165 h 261840"/>
              <a:gd name="connsiteX79" fmla="*/ 1570168 w 1793053"/>
              <a:gd name="connsiteY79" fmla="*/ 59457 h 261840"/>
              <a:gd name="connsiteX80" fmla="*/ 1550553 w 1793053"/>
              <a:gd name="connsiteY80" fmla="*/ 74710 h 261840"/>
              <a:gd name="connsiteX81" fmla="*/ 1534057 w 1793053"/>
              <a:gd name="connsiteY81" fmla="*/ 130742 h 261840"/>
              <a:gd name="connsiteX82" fmla="*/ 1555226 w 1793053"/>
              <a:gd name="connsiteY82" fmla="*/ 190199 h 261840"/>
              <a:gd name="connsiteX83" fmla="*/ 1600673 w 1793053"/>
              <a:gd name="connsiteY83" fmla="*/ 207009 h 261840"/>
              <a:gd name="connsiteX84" fmla="*/ 1656708 w 1793053"/>
              <a:gd name="connsiteY84" fmla="*/ 172767 h 261840"/>
              <a:gd name="connsiteX85" fmla="*/ 1638339 w 1793053"/>
              <a:gd name="connsiteY85" fmla="*/ 163739 h 261840"/>
              <a:gd name="connsiteX86" fmla="*/ 1600673 w 1793053"/>
              <a:gd name="connsiteY86" fmla="*/ 188954 h 261840"/>
              <a:gd name="connsiteX87" fmla="*/ 1569235 w 1793053"/>
              <a:gd name="connsiteY87" fmla="*/ 173701 h 261840"/>
              <a:gd name="connsiteX88" fmla="*/ 1557714 w 1793053"/>
              <a:gd name="connsiteY88" fmla="*/ 135100 h 261840"/>
              <a:gd name="connsiteX89" fmla="*/ 1658575 w 1793053"/>
              <a:gd name="connsiteY89" fmla="*/ 135100 h 261840"/>
              <a:gd name="connsiteX90" fmla="*/ 1658575 w 1793053"/>
              <a:gd name="connsiteY90" fmla="*/ 121092 h 261840"/>
              <a:gd name="connsiteX91" fmla="*/ 1640206 w 1793053"/>
              <a:gd name="connsiteY91" fmla="*/ 67861 h 261840"/>
              <a:gd name="connsiteX92" fmla="*/ 1596939 w 1793053"/>
              <a:gd name="connsiteY92" fmla="*/ 54165 h 261840"/>
              <a:gd name="connsiteX93" fmla="*/ 503985 w 1793053"/>
              <a:gd name="connsiteY93" fmla="*/ 54476 h 261840"/>
              <a:gd name="connsiteX94" fmla="*/ 441104 w 1793053"/>
              <a:gd name="connsiteY94" fmla="*/ 130742 h 261840"/>
              <a:gd name="connsiteX95" fmla="*/ 502738 w 1793053"/>
              <a:gd name="connsiteY95" fmla="*/ 207009 h 261840"/>
              <a:gd name="connsiteX96" fmla="*/ 539470 w 1793053"/>
              <a:gd name="connsiteY96" fmla="*/ 187397 h 261840"/>
              <a:gd name="connsiteX97" fmla="*/ 540717 w 1793053"/>
              <a:gd name="connsiteY97" fmla="*/ 186775 h 261840"/>
              <a:gd name="connsiteX98" fmla="*/ 540717 w 1793053"/>
              <a:gd name="connsiteY98" fmla="*/ 214791 h 261840"/>
              <a:gd name="connsiteX99" fmla="*/ 505544 w 1793053"/>
              <a:gd name="connsiteY99" fmla="*/ 246543 h 261840"/>
              <a:gd name="connsiteX100" fmla="*/ 459471 w 1793053"/>
              <a:gd name="connsiteY100" fmla="*/ 237204 h 261840"/>
              <a:gd name="connsiteX101" fmla="*/ 459471 w 1793053"/>
              <a:gd name="connsiteY101" fmla="*/ 257127 h 261840"/>
              <a:gd name="connsiteX102" fmla="*/ 502738 w 1793053"/>
              <a:gd name="connsiteY102" fmla="*/ 264598 h 261840"/>
              <a:gd name="connsiteX103" fmla="*/ 563133 w 1793053"/>
              <a:gd name="connsiteY103" fmla="*/ 209500 h 261840"/>
              <a:gd name="connsiteX104" fmla="*/ 563133 w 1793053"/>
              <a:gd name="connsiteY104" fmla="*/ 57278 h 261840"/>
              <a:gd name="connsiteX105" fmla="*/ 546010 w 1793053"/>
              <a:gd name="connsiteY105" fmla="*/ 57278 h 261840"/>
              <a:gd name="connsiteX106" fmla="*/ 541030 w 1793053"/>
              <a:gd name="connsiteY106" fmla="*/ 72842 h 261840"/>
              <a:gd name="connsiteX107" fmla="*/ 503985 w 1793053"/>
              <a:gd name="connsiteY107" fmla="*/ 54476 h 261840"/>
              <a:gd name="connsiteX108" fmla="*/ 652785 w 1793053"/>
              <a:gd name="connsiteY108" fmla="*/ 54476 h 261840"/>
              <a:gd name="connsiteX109" fmla="*/ 597998 w 1793053"/>
              <a:gd name="connsiteY109" fmla="*/ 86228 h 261840"/>
              <a:gd name="connsiteX110" fmla="*/ 616361 w 1793053"/>
              <a:gd name="connsiteY110" fmla="*/ 95878 h 261840"/>
              <a:gd name="connsiteX111" fmla="*/ 653093 w 1793053"/>
              <a:gd name="connsiteY111" fmla="*/ 72842 h 261840"/>
              <a:gd name="connsiteX112" fmla="*/ 682670 w 1793053"/>
              <a:gd name="connsiteY112" fmla="*/ 98679 h 261840"/>
              <a:gd name="connsiteX113" fmla="*/ 682670 w 1793053"/>
              <a:gd name="connsiteY113" fmla="*/ 103971 h 261840"/>
              <a:gd name="connsiteX114" fmla="*/ 682357 w 1793053"/>
              <a:gd name="connsiteY114" fmla="*/ 106150 h 261840"/>
              <a:gd name="connsiteX115" fmla="*/ 674575 w 1793053"/>
              <a:gd name="connsiteY115" fmla="*/ 108329 h 261840"/>
              <a:gd name="connsiteX116" fmla="*/ 615427 w 1793053"/>
              <a:gd name="connsiteY116" fmla="*/ 124517 h 261840"/>
              <a:gd name="connsiteX117" fmla="*/ 591770 w 1793053"/>
              <a:gd name="connsiteY117" fmla="*/ 164984 h 261840"/>
              <a:gd name="connsiteX118" fmla="*/ 606092 w 1793053"/>
              <a:gd name="connsiteY118" fmla="*/ 196425 h 261840"/>
              <a:gd name="connsiteX119" fmla="*/ 635350 w 1793053"/>
              <a:gd name="connsiteY119" fmla="*/ 207631 h 261840"/>
              <a:gd name="connsiteX120" fmla="*/ 683290 w 1793053"/>
              <a:gd name="connsiteY120" fmla="*/ 186464 h 261840"/>
              <a:gd name="connsiteX121" fmla="*/ 693251 w 1793053"/>
              <a:gd name="connsiteY121" fmla="*/ 202651 h 261840"/>
              <a:gd name="connsiteX122" fmla="*/ 713487 w 1793053"/>
              <a:gd name="connsiteY122" fmla="*/ 204207 h 261840"/>
              <a:gd name="connsiteX123" fmla="*/ 713487 w 1793053"/>
              <a:gd name="connsiteY123" fmla="*/ 188643 h 261840"/>
              <a:gd name="connsiteX124" fmla="*/ 705080 w 1793053"/>
              <a:gd name="connsiteY124" fmla="*/ 179615 h 261840"/>
              <a:gd name="connsiteX125" fmla="*/ 705080 w 1793053"/>
              <a:gd name="connsiteY125" fmla="*/ 108329 h 261840"/>
              <a:gd name="connsiteX126" fmla="*/ 705080 w 1793053"/>
              <a:gd name="connsiteY126" fmla="*/ 98991 h 261840"/>
              <a:gd name="connsiteX127" fmla="*/ 688271 w 1793053"/>
              <a:gd name="connsiteY127" fmla="*/ 64437 h 261840"/>
              <a:gd name="connsiteX128" fmla="*/ 652785 w 1793053"/>
              <a:gd name="connsiteY128" fmla="*/ 54476 h 261840"/>
              <a:gd name="connsiteX129" fmla="*/ 811234 w 1793053"/>
              <a:gd name="connsiteY129" fmla="*/ 54476 h 261840"/>
              <a:gd name="connsiteX130" fmla="*/ 767962 w 1793053"/>
              <a:gd name="connsiteY130" fmla="*/ 76889 h 261840"/>
              <a:gd name="connsiteX131" fmla="*/ 767962 w 1793053"/>
              <a:gd name="connsiteY131" fmla="*/ 57278 h 261840"/>
              <a:gd name="connsiteX132" fmla="*/ 744926 w 1793053"/>
              <a:gd name="connsiteY132" fmla="*/ 57278 h 261840"/>
              <a:gd name="connsiteX133" fmla="*/ 744926 w 1793053"/>
              <a:gd name="connsiteY133" fmla="*/ 204830 h 261840"/>
              <a:gd name="connsiteX134" fmla="*/ 767962 w 1793053"/>
              <a:gd name="connsiteY134" fmla="*/ 204830 h 261840"/>
              <a:gd name="connsiteX135" fmla="*/ 767962 w 1793053"/>
              <a:gd name="connsiteY135" fmla="*/ 95255 h 261840"/>
              <a:gd name="connsiteX136" fmla="*/ 809367 w 1793053"/>
              <a:gd name="connsiteY136" fmla="*/ 72842 h 261840"/>
              <a:gd name="connsiteX137" fmla="*/ 832398 w 1793053"/>
              <a:gd name="connsiteY137" fmla="*/ 98368 h 261840"/>
              <a:gd name="connsiteX138" fmla="*/ 832398 w 1793053"/>
              <a:gd name="connsiteY138" fmla="*/ 204830 h 261840"/>
              <a:gd name="connsiteX139" fmla="*/ 855435 w 1793053"/>
              <a:gd name="connsiteY139" fmla="*/ 204830 h 261840"/>
              <a:gd name="connsiteX140" fmla="*/ 855435 w 1793053"/>
              <a:gd name="connsiteY140" fmla="*/ 97745 h 261840"/>
              <a:gd name="connsiteX141" fmla="*/ 811234 w 1793053"/>
              <a:gd name="connsiteY141" fmla="*/ 54476 h 261840"/>
              <a:gd name="connsiteX142" fmla="*/ 1228054 w 1793053"/>
              <a:gd name="connsiteY142" fmla="*/ 54476 h 261840"/>
              <a:gd name="connsiteX143" fmla="*/ 1173266 w 1793053"/>
              <a:gd name="connsiteY143" fmla="*/ 86228 h 261840"/>
              <a:gd name="connsiteX144" fmla="*/ 1191635 w 1793053"/>
              <a:gd name="connsiteY144" fmla="*/ 95878 h 261840"/>
              <a:gd name="connsiteX145" fmla="*/ 1228367 w 1793053"/>
              <a:gd name="connsiteY145" fmla="*/ 72842 h 261840"/>
              <a:gd name="connsiteX146" fmla="*/ 1257938 w 1793053"/>
              <a:gd name="connsiteY146" fmla="*/ 98679 h 261840"/>
              <a:gd name="connsiteX147" fmla="*/ 1257938 w 1793053"/>
              <a:gd name="connsiteY147" fmla="*/ 103971 h 261840"/>
              <a:gd name="connsiteX148" fmla="*/ 1257318 w 1793053"/>
              <a:gd name="connsiteY148" fmla="*/ 106150 h 261840"/>
              <a:gd name="connsiteX149" fmla="*/ 1249844 w 1793053"/>
              <a:gd name="connsiteY149" fmla="*/ 108329 h 261840"/>
              <a:gd name="connsiteX150" fmla="*/ 1190701 w 1793053"/>
              <a:gd name="connsiteY150" fmla="*/ 124517 h 261840"/>
              <a:gd name="connsiteX151" fmla="*/ 1167039 w 1793053"/>
              <a:gd name="connsiteY151" fmla="*/ 164984 h 261840"/>
              <a:gd name="connsiteX152" fmla="*/ 1181361 w 1793053"/>
              <a:gd name="connsiteY152" fmla="*/ 196425 h 261840"/>
              <a:gd name="connsiteX153" fmla="*/ 1210624 w 1793053"/>
              <a:gd name="connsiteY153" fmla="*/ 207631 h 261840"/>
              <a:gd name="connsiteX154" fmla="*/ 1258564 w 1793053"/>
              <a:gd name="connsiteY154" fmla="*/ 186464 h 261840"/>
              <a:gd name="connsiteX155" fmla="*/ 1268526 w 1793053"/>
              <a:gd name="connsiteY155" fmla="*/ 202651 h 261840"/>
              <a:gd name="connsiteX156" fmla="*/ 1288756 w 1793053"/>
              <a:gd name="connsiteY156" fmla="*/ 204207 h 261840"/>
              <a:gd name="connsiteX157" fmla="*/ 1288756 w 1793053"/>
              <a:gd name="connsiteY157" fmla="*/ 188643 h 261840"/>
              <a:gd name="connsiteX158" fmla="*/ 1280354 w 1793053"/>
              <a:gd name="connsiteY158" fmla="*/ 179615 h 261840"/>
              <a:gd name="connsiteX159" fmla="*/ 1280354 w 1793053"/>
              <a:gd name="connsiteY159" fmla="*/ 108329 h 261840"/>
              <a:gd name="connsiteX160" fmla="*/ 1280354 w 1793053"/>
              <a:gd name="connsiteY160" fmla="*/ 98991 h 261840"/>
              <a:gd name="connsiteX161" fmla="*/ 1263232 w 1793053"/>
              <a:gd name="connsiteY161" fmla="*/ 64437 h 261840"/>
              <a:gd name="connsiteX162" fmla="*/ 1228054 w 1793053"/>
              <a:gd name="connsiteY162" fmla="*/ 54476 h 261840"/>
              <a:gd name="connsiteX163" fmla="*/ 1386503 w 1793053"/>
              <a:gd name="connsiteY163" fmla="*/ 54476 h 261840"/>
              <a:gd name="connsiteX164" fmla="*/ 1343236 w 1793053"/>
              <a:gd name="connsiteY164" fmla="*/ 76889 h 261840"/>
              <a:gd name="connsiteX165" fmla="*/ 1343236 w 1793053"/>
              <a:gd name="connsiteY165" fmla="*/ 57278 h 261840"/>
              <a:gd name="connsiteX166" fmla="*/ 1320200 w 1793053"/>
              <a:gd name="connsiteY166" fmla="*/ 57278 h 261840"/>
              <a:gd name="connsiteX167" fmla="*/ 1320200 w 1793053"/>
              <a:gd name="connsiteY167" fmla="*/ 204830 h 261840"/>
              <a:gd name="connsiteX168" fmla="*/ 1343236 w 1793053"/>
              <a:gd name="connsiteY168" fmla="*/ 204830 h 261840"/>
              <a:gd name="connsiteX169" fmla="*/ 1343236 w 1793053"/>
              <a:gd name="connsiteY169" fmla="*/ 95255 h 261840"/>
              <a:gd name="connsiteX170" fmla="*/ 1384636 w 1793053"/>
              <a:gd name="connsiteY170" fmla="*/ 72842 h 261840"/>
              <a:gd name="connsiteX171" fmla="*/ 1407672 w 1793053"/>
              <a:gd name="connsiteY171" fmla="*/ 98368 h 261840"/>
              <a:gd name="connsiteX172" fmla="*/ 1407672 w 1793053"/>
              <a:gd name="connsiteY172" fmla="*/ 204830 h 261840"/>
              <a:gd name="connsiteX173" fmla="*/ 1430709 w 1793053"/>
              <a:gd name="connsiteY173" fmla="*/ 204830 h 261840"/>
              <a:gd name="connsiteX174" fmla="*/ 1430709 w 1793053"/>
              <a:gd name="connsiteY174" fmla="*/ 97745 h 261840"/>
              <a:gd name="connsiteX175" fmla="*/ 1386503 w 1793053"/>
              <a:gd name="connsiteY175" fmla="*/ 54476 h 261840"/>
              <a:gd name="connsiteX176" fmla="*/ 432387 w 1793053"/>
              <a:gd name="connsiteY176" fmla="*/ 55099 h 261840"/>
              <a:gd name="connsiteX177" fmla="*/ 383203 w 1793053"/>
              <a:gd name="connsiteY177" fmla="*/ 85605 h 261840"/>
              <a:gd name="connsiteX178" fmla="*/ 383203 w 1793053"/>
              <a:gd name="connsiteY178" fmla="*/ 84049 h 261840"/>
              <a:gd name="connsiteX179" fmla="*/ 383203 w 1793053"/>
              <a:gd name="connsiteY179" fmla="*/ 57278 h 261840"/>
              <a:gd name="connsiteX180" fmla="*/ 360167 w 1793053"/>
              <a:gd name="connsiteY180" fmla="*/ 57278 h 261840"/>
              <a:gd name="connsiteX181" fmla="*/ 360167 w 1793053"/>
              <a:gd name="connsiteY181" fmla="*/ 204519 h 261840"/>
              <a:gd name="connsiteX182" fmla="*/ 383203 w 1793053"/>
              <a:gd name="connsiteY182" fmla="*/ 204519 h 261840"/>
              <a:gd name="connsiteX183" fmla="*/ 383203 w 1793053"/>
              <a:gd name="connsiteY183" fmla="*/ 121092 h 261840"/>
              <a:gd name="connsiteX184" fmla="*/ 432387 w 1793053"/>
              <a:gd name="connsiteY184" fmla="*/ 76578 h 261840"/>
              <a:gd name="connsiteX185" fmla="*/ 432387 w 1793053"/>
              <a:gd name="connsiteY185" fmla="*/ 55099 h 261840"/>
              <a:gd name="connsiteX186" fmla="*/ 1674137 w 1793053"/>
              <a:gd name="connsiteY186" fmla="*/ 56966 h 261840"/>
              <a:gd name="connsiteX187" fmla="*/ 1725504 w 1793053"/>
              <a:gd name="connsiteY187" fmla="*/ 203273 h 261840"/>
              <a:gd name="connsiteX188" fmla="*/ 1725504 w 1793053"/>
              <a:gd name="connsiteY188" fmla="*/ 204519 h 261840"/>
              <a:gd name="connsiteX189" fmla="*/ 1705581 w 1793053"/>
              <a:gd name="connsiteY189" fmla="*/ 241251 h 261840"/>
              <a:gd name="connsiteX190" fmla="*/ 1685032 w 1793053"/>
              <a:gd name="connsiteY190" fmla="*/ 246543 h 261840"/>
              <a:gd name="connsiteX191" fmla="*/ 1673830 w 1793053"/>
              <a:gd name="connsiteY191" fmla="*/ 244986 h 261840"/>
              <a:gd name="connsiteX192" fmla="*/ 1673830 w 1793053"/>
              <a:gd name="connsiteY192" fmla="*/ 262730 h 261840"/>
              <a:gd name="connsiteX193" fmla="*/ 1689079 w 1793053"/>
              <a:gd name="connsiteY193" fmla="*/ 264909 h 261840"/>
              <a:gd name="connsiteX194" fmla="*/ 1717096 w 1793053"/>
              <a:gd name="connsiteY194" fmla="*/ 256505 h 261840"/>
              <a:gd name="connsiteX195" fmla="*/ 1741693 w 1793053"/>
              <a:gd name="connsiteY195" fmla="*/ 216971 h 261840"/>
              <a:gd name="connsiteX196" fmla="*/ 1793054 w 1793053"/>
              <a:gd name="connsiteY196" fmla="*/ 56966 h 261840"/>
              <a:gd name="connsiteX197" fmla="*/ 1770643 w 1793053"/>
              <a:gd name="connsiteY197" fmla="*/ 56966 h 261840"/>
              <a:gd name="connsiteX198" fmla="*/ 1737019 w 1793053"/>
              <a:gd name="connsiteY198" fmla="*/ 170276 h 261840"/>
              <a:gd name="connsiteX199" fmla="*/ 1736712 w 1793053"/>
              <a:gd name="connsiteY199" fmla="*/ 172767 h 261840"/>
              <a:gd name="connsiteX200" fmla="*/ 1736086 w 1793053"/>
              <a:gd name="connsiteY200" fmla="*/ 170276 h 261840"/>
              <a:gd name="connsiteX201" fmla="*/ 1696553 w 1793053"/>
              <a:gd name="connsiteY201" fmla="*/ 56966 h 261840"/>
              <a:gd name="connsiteX202" fmla="*/ 1674137 w 1793053"/>
              <a:gd name="connsiteY202" fmla="*/ 56966 h 261840"/>
              <a:gd name="connsiteX203" fmla="*/ 268024 w 1793053"/>
              <a:gd name="connsiteY203" fmla="*/ 72220 h 261840"/>
              <a:gd name="connsiteX204" fmla="*/ 307559 w 1793053"/>
              <a:gd name="connsiteY204" fmla="*/ 130431 h 261840"/>
              <a:gd name="connsiteX205" fmla="*/ 268024 w 1793053"/>
              <a:gd name="connsiteY205" fmla="*/ 188643 h 261840"/>
              <a:gd name="connsiteX206" fmla="*/ 228490 w 1793053"/>
              <a:gd name="connsiteY206" fmla="*/ 130431 h 261840"/>
              <a:gd name="connsiteX207" fmla="*/ 268024 w 1793053"/>
              <a:gd name="connsiteY207" fmla="*/ 72220 h 261840"/>
              <a:gd name="connsiteX208" fmla="*/ 505544 w 1793053"/>
              <a:gd name="connsiteY208" fmla="*/ 72531 h 261840"/>
              <a:gd name="connsiteX209" fmla="*/ 540717 w 1793053"/>
              <a:gd name="connsiteY209" fmla="*/ 91520 h 261840"/>
              <a:gd name="connsiteX210" fmla="*/ 540717 w 1793053"/>
              <a:gd name="connsiteY210" fmla="*/ 161872 h 261840"/>
              <a:gd name="connsiteX211" fmla="*/ 505544 w 1793053"/>
              <a:gd name="connsiteY211" fmla="*/ 188643 h 261840"/>
              <a:gd name="connsiteX212" fmla="*/ 465386 w 1793053"/>
              <a:gd name="connsiteY212" fmla="*/ 129497 h 261840"/>
              <a:gd name="connsiteX213" fmla="*/ 505544 w 1793053"/>
              <a:gd name="connsiteY213" fmla="*/ 72531 h 261840"/>
              <a:gd name="connsiteX214" fmla="*/ 1597560 w 1793053"/>
              <a:gd name="connsiteY214" fmla="*/ 72531 h 261840"/>
              <a:gd name="connsiteX215" fmla="*/ 1635851 w 1793053"/>
              <a:gd name="connsiteY215" fmla="*/ 116734 h 261840"/>
              <a:gd name="connsiteX216" fmla="*/ 1558340 w 1793053"/>
              <a:gd name="connsiteY216" fmla="*/ 116734 h 261840"/>
              <a:gd name="connsiteX217" fmla="*/ 1597560 w 1793053"/>
              <a:gd name="connsiteY217" fmla="*/ 72531 h 261840"/>
              <a:gd name="connsiteX218" fmla="*/ 683290 w 1793053"/>
              <a:gd name="connsiteY218" fmla="*/ 124517 h 261840"/>
              <a:gd name="connsiteX219" fmla="*/ 683290 w 1793053"/>
              <a:gd name="connsiteY219" fmla="*/ 161872 h 261840"/>
              <a:gd name="connsiteX220" fmla="*/ 638464 w 1793053"/>
              <a:gd name="connsiteY220" fmla="*/ 189265 h 261840"/>
              <a:gd name="connsiteX221" fmla="*/ 616053 w 1793053"/>
              <a:gd name="connsiteY221" fmla="*/ 165607 h 261840"/>
              <a:gd name="connsiteX222" fmla="*/ 672395 w 1793053"/>
              <a:gd name="connsiteY222" fmla="*/ 127318 h 261840"/>
              <a:gd name="connsiteX223" fmla="*/ 683290 w 1793053"/>
              <a:gd name="connsiteY223" fmla="*/ 124517 h 261840"/>
              <a:gd name="connsiteX224" fmla="*/ 1258564 w 1793053"/>
              <a:gd name="connsiteY224" fmla="*/ 124517 h 261840"/>
              <a:gd name="connsiteX225" fmla="*/ 1258564 w 1793053"/>
              <a:gd name="connsiteY225" fmla="*/ 161872 h 261840"/>
              <a:gd name="connsiteX226" fmla="*/ 1213738 w 1793053"/>
              <a:gd name="connsiteY226" fmla="*/ 189265 h 261840"/>
              <a:gd name="connsiteX227" fmla="*/ 1191322 w 1793053"/>
              <a:gd name="connsiteY227" fmla="*/ 165607 h 261840"/>
              <a:gd name="connsiteX228" fmla="*/ 1247669 w 1793053"/>
              <a:gd name="connsiteY228" fmla="*/ 127318 h 261840"/>
              <a:gd name="connsiteX229" fmla="*/ 1258564 w 1793053"/>
              <a:gd name="connsiteY229" fmla="*/ 124517 h 26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793053" h="261840">
                <a:moveTo>
                  <a:pt x="1471175" y="0"/>
                </a:moveTo>
                <a:cubicBezTo>
                  <a:pt x="1471175" y="0"/>
                  <a:pt x="1471175" y="183973"/>
                  <a:pt x="1471175" y="183973"/>
                </a:cubicBezTo>
                <a:cubicBezTo>
                  <a:pt x="1471175" y="193063"/>
                  <a:pt x="1475928" y="198373"/>
                  <a:pt x="1480823" y="201717"/>
                </a:cubicBezTo>
                <a:cubicBezTo>
                  <a:pt x="1486077" y="205243"/>
                  <a:pt x="1493784" y="207009"/>
                  <a:pt x="1504173" y="207009"/>
                </a:cubicBezTo>
                <a:cubicBezTo>
                  <a:pt x="1510742" y="207009"/>
                  <a:pt x="1519428" y="204830"/>
                  <a:pt x="1519428" y="204830"/>
                </a:cubicBezTo>
                <a:cubicBezTo>
                  <a:pt x="1519428" y="204830"/>
                  <a:pt x="1519428" y="188331"/>
                  <a:pt x="1519428" y="188331"/>
                </a:cubicBezTo>
                <a:cubicBezTo>
                  <a:pt x="1516821" y="188493"/>
                  <a:pt x="1514515" y="188643"/>
                  <a:pt x="1511954" y="188643"/>
                </a:cubicBezTo>
                <a:cubicBezTo>
                  <a:pt x="1496494" y="188643"/>
                  <a:pt x="1494211" y="182602"/>
                  <a:pt x="1494211" y="175880"/>
                </a:cubicBezTo>
                <a:cubicBezTo>
                  <a:pt x="1494211" y="175880"/>
                  <a:pt x="1494211" y="0"/>
                  <a:pt x="1494211" y="0"/>
                </a:cubicBezTo>
                <a:lnTo>
                  <a:pt x="1471175" y="0"/>
                </a:lnTo>
                <a:close/>
                <a:moveTo>
                  <a:pt x="984626" y="1868"/>
                </a:moveTo>
                <a:cubicBezTo>
                  <a:pt x="967258" y="1868"/>
                  <a:pt x="951565" y="7314"/>
                  <a:pt x="940420" y="17121"/>
                </a:cubicBezTo>
                <a:cubicBezTo>
                  <a:pt x="929599" y="26687"/>
                  <a:pt x="923610" y="39891"/>
                  <a:pt x="923610" y="54165"/>
                </a:cubicBezTo>
                <a:cubicBezTo>
                  <a:pt x="923610" y="69884"/>
                  <a:pt x="929969" y="82167"/>
                  <a:pt x="943220" y="91831"/>
                </a:cubicBezTo>
                <a:cubicBezTo>
                  <a:pt x="954906" y="100364"/>
                  <a:pt x="970361" y="105874"/>
                  <a:pt x="985246" y="111131"/>
                </a:cubicBezTo>
                <a:cubicBezTo>
                  <a:pt x="1011117" y="120333"/>
                  <a:pt x="1035366" y="128732"/>
                  <a:pt x="1035366" y="152222"/>
                </a:cubicBezTo>
                <a:cubicBezTo>
                  <a:pt x="1035366" y="162668"/>
                  <a:pt x="1031808" y="171624"/>
                  <a:pt x="1025092" y="177747"/>
                </a:cubicBezTo>
                <a:cubicBezTo>
                  <a:pt x="1017703" y="184481"/>
                  <a:pt x="1007076" y="187709"/>
                  <a:pt x="993027" y="187709"/>
                </a:cubicBezTo>
                <a:cubicBezTo>
                  <a:pt x="968408" y="187709"/>
                  <a:pt x="950483" y="174077"/>
                  <a:pt x="940420" y="147552"/>
                </a:cubicBezTo>
                <a:cubicBezTo>
                  <a:pt x="940420" y="147552"/>
                  <a:pt x="918317" y="153467"/>
                  <a:pt x="918317" y="153467"/>
                </a:cubicBezTo>
                <a:cubicBezTo>
                  <a:pt x="923075" y="164224"/>
                  <a:pt x="931175" y="179748"/>
                  <a:pt x="942907" y="190199"/>
                </a:cubicBezTo>
                <a:cubicBezTo>
                  <a:pt x="955777" y="201742"/>
                  <a:pt x="971744" y="207320"/>
                  <a:pt x="991781" y="207320"/>
                </a:cubicBezTo>
                <a:cubicBezTo>
                  <a:pt x="1015512" y="207320"/>
                  <a:pt x="1033522" y="201200"/>
                  <a:pt x="1045328" y="188954"/>
                </a:cubicBezTo>
                <a:cubicBezTo>
                  <a:pt x="1057560" y="176206"/>
                  <a:pt x="1060270" y="159891"/>
                  <a:pt x="1060270" y="148486"/>
                </a:cubicBezTo>
                <a:cubicBezTo>
                  <a:pt x="1060270" y="132143"/>
                  <a:pt x="1053359" y="119523"/>
                  <a:pt x="1039413" y="109575"/>
                </a:cubicBezTo>
                <a:cubicBezTo>
                  <a:pt x="1027232" y="100840"/>
                  <a:pt x="1011476" y="95210"/>
                  <a:pt x="996141" y="89963"/>
                </a:cubicBezTo>
                <a:cubicBezTo>
                  <a:pt x="971158" y="81419"/>
                  <a:pt x="947313" y="73288"/>
                  <a:pt x="947580" y="52297"/>
                </a:cubicBezTo>
                <a:cubicBezTo>
                  <a:pt x="947666" y="42509"/>
                  <a:pt x="951064" y="34889"/>
                  <a:pt x="957229" y="29573"/>
                </a:cubicBezTo>
                <a:cubicBezTo>
                  <a:pt x="963513" y="24171"/>
                  <a:pt x="972473" y="21479"/>
                  <a:pt x="983999" y="21479"/>
                </a:cubicBezTo>
                <a:cubicBezTo>
                  <a:pt x="996107" y="21479"/>
                  <a:pt x="1006905" y="24864"/>
                  <a:pt x="1015130" y="31440"/>
                </a:cubicBezTo>
                <a:cubicBezTo>
                  <a:pt x="1022695" y="37430"/>
                  <a:pt x="1028200" y="46320"/>
                  <a:pt x="1030693" y="56344"/>
                </a:cubicBezTo>
                <a:cubicBezTo>
                  <a:pt x="1030693" y="56344"/>
                  <a:pt x="1052175" y="53542"/>
                  <a:pt x="1052175" y="53542"/>
                </a:cubicBezTo>
                <a:cubicBezTo>
                  <a:pt x="1042749" y="21416"/>
                  <a:pt x="1019718" y="1868"/>
                  <a:pt x="984626" y="1868"/>
                </a:cubicBezTo>
                <a:close/>
                <a:moveTo>
                  <a:pt x="0" y="4669"/>
                </a:moveTo>
                <a:lnTo>
                  <a:pt x="0" y="204519"/>
                </a:lnTo>
                <a:lnTo>
                  <a:pt x="23036" y="204519"/>
                </a:lnTo>
                <a:lnTo>
                  <a:pt x="23036" y="21790"/>
                </a:lnTo>
                <a:lnTo>
                  <a:pt x="23659" y="22413"/>
                </a:lnTo>
                <a:lnTo>
                  <a:pt x="78446" y="204519"/>
                </a:lnTo>
                <a:lnTo>
                  <a:pt x="96190" y="204519"/>
                </a:lnTo>
                <a:lnTo>
                  <a:pt x="151289" y="22413"/>
                </a:lnTo>
                <a:lnTo>
                  <a:pt x="151600" y="21790"/>
                </a:lnTo>
                <a:lnTo>
                  <a:pt x="151600" y="204519"/>
                </a:lnTo>
                <a:lnTo>
                  <a:pt x="174636" y="204519"/>
                </a:lnTo>
                <a:lnTo>
                  <a:pt x="174636" y="4669"/>
                </a:lnTo>
                <a:lnTo>
                  <a:pt x="136347" y="4669"/>
                </a:lnTo>
                <a:lnTo>
                  <a:pt x="87474" y="165296"/>
                </a:lnTo>
                <a:lnTo>
                  <a:pt x="87474" y="165918"/>
                </a:lnTo>
                <a:lnTo>
                  <a:pt x="87162" y="165296"/>
                </a:lnTo>
                <a:lnTo>
                  <a:pt x="38289" y="4669"/>
                </a:lnTo>
                <a:lnTo>
                  <a:pt x="0" y="4669"/>
                </a:lnTo>
                <a:close/>
                <a:moveTo>
                  <a:pt x="1096689" y="8716"/>
                </a:moveTo>
                <a:lnTo>
                  <a:pt x="1096689" y="56655"/>
                </a:lnTo>
                <a:lnTo>
                  <a:pt x="1074586" y="56655"/>
                </a:lnTo>
                <a:lnTo>
                  <a:pt x="1074586" y="75021"/>
                </a:lnTo>
                <a:cubicBezTo>
                  <a:pt x="1074586" y="75021"/>
                  <a:pt x="1096689" y="75021"/>
                  <a:pt x="1096689" y="75021"/>
                </a:cubicBezTo>
                <a:cubicBezTo>
                  <a:pt x="1096689" y="75021"/>
                  <a:pt x="1096689" y="177743"/>
                  <a:pt x="1096689" y="183973"/>
                </a:cubicBezTo>
                <a:cubicBezTo>
                  <a:pt x="1096689" y="193063"/>
                  <a:pt x="1100827" y="198373"/>
                  <a:pt x="1105716" y="201717"/>
                </a:cubicBezTo>
                <a:cubicBezTo>
                  <a:pt x="1110976" y="205243"/>
                  <a:pt x="1118666" y="207009"/>
                  <a:pt x="1129066" y="207009"/>
                </a:cubicBezTo>
                <a:cubicBezTo>
                  <a:pt x="1135640" y="207009"/>
                  <a:pt x="1144629" y="204830"/>
                  <a:pt x="1144629" y="204830"/>
                </a:cubicBezTo>
                <a:cubicBezTo>
                  <a:pt x="1144629" y="204830"/>
                  <a:pt x="1144629" y="188331"/>
                  <a:pt x="1144629" y="188331"/>
                </a:cubicBezTo>
                <a:cubicBezTo>
                  <a:pt x="1142073" y="188493"/>
                  <a:pt x="1139392" y="188643"/>
                  <a:pt x="1136847" y="188643"/>
                </a:cubicBezTo>
                <a:cubicBezTo>
                  <a:pt x="1121364" y="188643"/>
                  <a:pt x="1119725" y="182602"/>
                  <a:pt x="1119725" y="175880"/>
                </a:cubicBezTo>
                <a:cubicBezTo>
                  <a:pt x="1119725" y="175880"/>
                  <a:pt x="1119725" y="75021"/>
                  <a:pt x="1119725" y="75021"/>
                </a:cubicBezTo>
                <a:lnTo>
                  <a:pt x="1144629" y="75021"/>
                </a:lnTo>
                <a:lnTo>
                  <a:pt x="1144629" y="56655"/>
                </a:lnTo>
                <a:lnTo>
                  <a:pt x="1119725" y="56655"/>
                </a:lnTo>
                <a:lnTo>
                  <a:pt x="1119725" y="8716"/>
                </a:lnTo>
                <a:lnTo>
                  <a:pt x="1096689" y="8716"/>
                </a:lnTo>
                <a:close/>
                <a:moveTo>
                  <a:pt x="268024" y="53853"/>
                </a:moveTo>
                <a:cubicBezTo>
                  <a:pt x="248627" y="53853"/>
                  <a:pt x="232187" y="61669"/>
                  <a:pt x="220707" y="76266"/>
                </a:cubicBezTo>
                <a:cubicBezTo>
                  <a:pt x="210054" y="89889"/>
                  <a:pt x="204209" y="109135"/>
                  <a:pt x="204209" y="130431"/>
                </a:cubicBezTo>
                <a:cubicBezTo>
                  <a:pt x="204209" y="151747"/>
                  <a:pt x="210054" y="170957"/>
                  <a:pt x="220707" y="184596"/>
                </a:cubicBezTo>
                <a:cubicBezTo>
                  <a:pt x="232187" y="199232"/>
                  <a:pt x="248627" y="207009"/>
                  <a:pt x="268024" y="207009"/>
                </a:cubicBezTo>
                <a:cubicBezTo>
                  <a:pt x="287501" y="207009"/>
                  <a:pt x="303891" y="199232"/>
                  <a:pt x="315341" y="184596"/>
                </a:cubicBezTo>
                <a:cubicBezTo>
                  <a:pt x="325996" y="170957"/>
                  <a:pt x="331840" y="151747"/>
                  <a:pt x="331840" y="130431"/>
                </a:cubicBezTo>
                <a:cubicBezTo>
                  <a:pt x="331840" y="109135"/>
                  <a:pt x="325996" y="89889"/>
                  <a:pt x="315341" y="76266"/>
                </a:cubicBezTo>
                <a:cubicBezTo>
                  <a:pt x="303891" y="61669"/>
                  <a:pt x="287501" y="53853"/>
                  <a:pt x="268024" y="53853"/>
                </a:cubicBezTo>
                <a:close/>
                <a:moveTo>
                  <a:pt x="1596939" y="54165"/>
                </a:moveTo>
                <a:cubicBezTo>
                  <a:pt x="1587091" y="54165"/>
                  <a:pt x="1577938" y="55974"/>
                  <a:pt x="1570168" y="59457"/>
                </a:cubicBezTo>
                <a:cubicBezTo>
                  <a:pt x="1562564" y="62884"/>
                  <a:pt x="1555807" y="68045"/>
                  <a:pt x="1550553" y="74710"/>
                </a:cubicBezTo>
                <a:cubicBezTo>
                  <a:pt x="1540108" y="87792"/>
                  <a:pt x="1534057" y="107214"/>
                  <a:pt x="1534057" y="130742"/>
                </a:cubicBezTo>
                <a:cubicBezTo>
                  <a:pt x="1534057" y="156929"/>
                  <a:pt x="1541582" y="176910"/>
                  <a:pt x="1555226" y="190199"/>
                </a:cubicBezTo>
                <a:cubicBezTo>
                  <a:pt x="1569616" y="204247"/>
                  <a:pt x="1587957" y="207009"/>
                  <a:pt x="1600673" y="207009"/>
                </a:cubicBezTo>
                <a:cubicBezTo>
                  <a:pt x="1633728" y="207009"/>
                  <a:pt x="1649939" y="189126"/>
                  <a:pt x="1656708" y="172767"/>
                </a:cubicBezTo>
                <a:cubicBezTo>
                  <a:pt x="1656708" y="172767"/>
                  <a:pt x="1638339" y="163739"/>
                  <a:pt x="1638339" y="163739"/>
                </a:cubicBezTo>
                <a:cubicBezTo>
                  <a:pt x="1633876" y="173700"/>
                  <a:pt x="1623613" y="188954"/>
                  <a:pt x="1600673" y="188954"/>
                </a:cubicBezTo>
                <a:cubicBezTo>
                  <a:pt x="1587564" y="188954"/>
                  <a:pt x="1576840" y="183586"/>
                  <a:pt x="1569235" y="173701"/>
                </a:cubicBezTo>
                <a:cubicBezTo>
                  <a:pt x="1561886" y="164134"/>
                  <a:pt x="1557754" y="150894"/>
                  <a:pt x="1557714" y="135100"/>
                </a:cubicBezTo>
                <a:cubicBezTo>
                  <a:pt x="1557714" y="135101"/>
                  <a:pt x="1658575" y="135100"/>
                  <a:pt x="1658575" y="135100"/>
                </a:cubicBezTo>
                <a:cubicBezTo>
                  <a:pt x="1658575" y="135101"/>
                  <a:pt x="1658575" y="121092"/>
                  <a:pt x="1658575" y="121092"/>
                </a:cubicBezTo>
                <a:cubicBezTo>
                  <a:pt x="1658575" y="96895"/>
                  <a:pt x="1652131" y="78850"/>
                  <a:pt x="1640206" y="67861"/>
                </a:cubicBezTo>
                <a:cubicBezTo>
                  <a:pt x="1630056" y="58527"/>
                  <a:pt x="1615815" y="54165"/>
                  <a:pt x="1596939" y="54165"/>
                </a:cubicBezTo>
                <a:close/>
                <a:moveTo>
                  <a:pt x="503985" y="54476"/>
                </a:moveTo>
                <a:cubicBezTo>
                  <a:pt x="477994" y="54476"/>
                  <a:pt x="441104" y="71963"/>
                  <a:pt x="441104" y="130742"/>
                </a:cubicBezTo>
                <a:cubicBezTo>
                  <a:pt x="441104" y="187815"/>
                  <a:pt x="477880" y="207009"/>
                  <a:pt x="502738" y="207009"/>
                </a:cubicBezTo>
                <a:cubicBezTo>
                  <a:pt x="517248" y="207009"/>
                  <a:pt x="530431" y="198971"/>
                  <a:pt x="539470" y="187397"/>
                </a:cubicBezTo>
                <a:cubicBezTo>
                  <a:pt x="539470" y="187398"/>
                  <a:pt x="540717" y="186775"/>
                  <a:pt x="540717" y="186775"/>
                </a:cubicBezTo>
                <a:cubicBezTo>
                  <a:pt x="540717" y="186775"/>
                  <a:pt x="540717" y="214791"/>
                  <a:pt x="540717" y="214791"/>
                </a:cubicBezTo>
                <a:cubicBezTo>
                  <a:pt x="540717" y="234440"/>
                  <a:pt x="523714" y="246543"/>
                  <a:pt x="505544" y="246543"/>
                </a:cubicBezTo>
                <a:cubicBezTo>
                  <a:pt x="487876" y="246543"/>
                  <a:pt x="472239" y="243171"/>
                  <a:pt x="459471" y="237204"/>
                </a:cubicBezTo>
                <a:cubicBezTo>
                  <a:pt x="459471" y="237204"/>
                  <a:pt x="459471" y="257127"/>
                  <a:pt x="459471" y="257127"/>
                </a:cubicBezTo>
                <a:cubicBezTo>
                  <a:pt x="470224" y="261736"/>
                  <a:pt x="487722" y="264598"/>
                  <a:pt x="502738" y="264598"/>
                </a:cubicBezTo>
                <a:cubicBezTo>
                  <a:pt x="543631" y="264598"/>
                  <a:pt x="563133" y="242092"/>
                  <a:pt x="563133" y="209500"/>
                </a:cubicBezTo>
                <a:cubicBezTo>
                  <a:pt x="563133" y="209500"/>
                  <a:pt x="563133" y="57278"/>
                  <a:pt x="563133" y="57278"/>
                </a:cubicBezTo>
                <a:lnTo>
                  <a:pt x="546010" y="57278"/>
                </a:lnTo>
                <a:cubicBezTo>
                  <a:pt x="546010" y="57278"/>
                  <a:pt x="541030" y="72842"/>
                  <a:pt x="541030" y="72842"/>
                </a:cubicBezTo>
                <a:cubicBezTo>
                  <a:pt x="532577" y="61830"/>
                  <a:pt x="521511" y="54476"/>
                  <a:pt x="503985" y="54476"/>
                </a:cubicBezTo>
                <a:close/>
                <a:moveTo>
                  <a:pt x="652785" y="54476"/>
                </a:moveTo>
                <a:cubicBezTo>
                  <a:pt x="620066" y="54476"/>
                  <a:pt x="604578" y="74074"/>
                  <a:pt x="597998" y="86228"/>
                </a:cubicBezTo>
                <a:cubicBezTo>
                  <a:pt x="597998" y="86228"/>
                  <a:pt x="616361" y="95878"/>
                  <a:pt x="616361" y="95878"/>
                </a:cubicBezTo>
                <a:cubicBezTo>
                  <a:pt x="618939" y="88933"/>
                  <a:pt x="628218" y="72842"/>
                  <a:pt x="653093" y="72842"/>
                </a:cubicBezTo>
                <a:cubicBezTo>
                  <a:pt x="672708" y="72842"/>
                  <a:pt x="682670" y="81499"/>
                  <a:pt x="682670" y="98679"/>
                </a:cubicBezTo>
                <a:cubicBezTo>
                  <a:pt x="682670" y="98679"/>
                  <a:pt x="682670" y="103971"/>
                  <a:pt x="682670" y="103971"/>
                </a:cubicBezTo>
                <a:cubicBezTo>
                  <a:pt x="682670" y="103971"/>
                  <a:pt x="682829" y="105580"/>
                  <a:pt x="682357" y="106150"/>
                </a:cubicBezTo>
                <a:cubicBezTo>
                  <a:pt x="681628" y="107070"/>
                  <a:pt x="679562" y="107822"/>
                  <a:pt x="674575" y="108329"/>
                </a:cubicBezTo>
                <a:cubicBezTo>
                  <a:pt x="647110" y="111393"/>
                  <a:pt x="628855" y="115904"/>
                  <a:pt x="615427" y="124517"/>
                </a:cubicBezTo>
                <a:cubicBezTo>
                  <a:pt x="600849" y="133886"/>
                  <a:pt x="591770" y="147004"/>
                  <a:pt x="591770" y="164984"/>
                </a:cubicBezTo>
                <a:cubicBezTo>
                  <a:pt x="591770" y="177758"/>
                  <a:pt x="597952" y="188659"/>
                  <a:pt x="606092" y="196425"/>
                </a:cubicBezTo>
                <a:cubicBezTo>
                  <a:pt x="613651" y="203577"/>
                  <a:pt x="623960" y="207298"/>
                  <a:pt x="635350" y="207631"/>
                </a:cubicBezTo>
                <a:cubicBezTo>
                  <a:pt x="659599" y="208409"/>
                  <a:pt x="675560" y="198318"/>
                  <a:pt x="683290" y="186464"/>
                </a:cubicBezTo>
                <a:cubicBezTo>
                  <a:pt x="683888" y="194609"/>
                  <a:pt x="686808" y="199262"/>
                  <a:pt x="693251" y="202651"/>
                </a:cubicBezTo>
                <a:cubicBezTo>
                  <a:pt x="699302" y="205882"/>
                  <a:pt x="709224" y="205239"/>
                  <a:pt x="713487" y="204207"/>
                </a:cubicBezTo>
                <a:cubicBezTo>
                  <a:pt x="713487" y="204207"/>
                  <a:pt x="713487" y="188643"/>
                  <a:pt x="713487" y="188643"/>
                </a:cubicBezTo>
                <a:cubicBezTo>
                  <a:pt x="708353" y="188386"/>
                  <a:pt x="705080" y="185945"/>
                  <a:pt x="705080" y="179615"/>
                </a:cubicBezTo>
                <a:cubicBezTo>
                  <a:pt x="705080" y="179615"/>
                  <a:pt x="705080" y="108329"/>
                  <a:pt x="705080" y="108329"/>
                </a:cubicBezTo>
                <a:cubicBezTo>
                  <a:pt x="705080" y="108329"/>
                  <a:pt x="705080" y="98991"/>
                  <a:pt x="705080" y="98991"/>
                </a:cubicBezTo>
                <a:cubicBezTo>
                  <a:pt x="705080" y="84279"/>
                  <a:pt x="699308" y="72212"/>
                  <a:pt x="688271" y="64437"/>
                </a:cubicBezTo>
                <a:cubicBezTo>
                  <a:pt x="679169" y="57980"/>
                  <a:pt x="666458" y="54476"/>
                  <a:pt x="652785" y="54476"/>
                </a:cubicBezTo>
                <a:close/>
                <a:moveTo>
                  <a:pt x="811234" y="54476"/>
                </a:moveTo>
                <a:cubicBezTo>
                  <a:pt x="796241" y="54476"/>
                  <a:pt x="780895" y="62242"/>
                  <a:pt x="767962" y="76889"/>
                </a:cubicBezTo>
                <a:lnTo>
                  <a:pt x="767962" y="57278"/>
                </a:lnTo>
                <a:lnTo>
                  <a:pt x="744926" y="57278"/>
                </a:lnTo>
                <a:lnTo>
                  <a:pt x="744926" y="204830"/>
                </a:lnTo>
                <a:lnTo>
                  <a:pt x="767962" y="204830"/>
                </a:lnTo>
                <a:cubicBezTo>
                  <a:pt x="767962" y="204830"/>
                  <a:pt x="767962" y="95255"/>
                  <a:pt x="767962" y="95255"/>
                </a:cubicBezTo>
                <a:cubicBezTo>
                  <a:pt x="775800" y="86879"/>
                  <a:pt x="793372" y="72842"/>
                  <a:pt x="809367" y="72842"/>
                </a:cubicBezTo>
                <a:cubicBezTo>
                  <a:pt x="825397" y="72842"/>
                  <a:pt x="832398" y="80707"/>
                  <a:pt x="832398" y="98368"/>
                </a:cubicBezTo>
                <a:cubicBezTo>
                  <a:pt x="832398" y="98368"/>
                  <a:pt x="832398" y="204830"/>
                  <a:pt x="832398" y="204830"/>
                </a:cubicBezTo>
                <a:lnTo>
                  <a:pt x="855435" y="204830"/>
                </a:lnTo>
                <a:cubicBezTo>
                  <a:pt x="855435" y="204830"/>
                  <a:pt x="855435" y="97745"/>
                  <a:pt x="855435" y="97745"/>
                </a:cubicBezTo>
                <a:cubicBezTo>
                  <a:pt x="855435" y="65866"/>
                  <a:pt x="832762" y="54476"/>
                  <a:pt x="811234" y="54476"/>
                </a:cubicBezTo>
                <a:close/>
                <a:moveTo>
                  <a:pt x="1228054" y="54476"/>
                </a:moveTo>
                <a:cubicBezTo>
                  <a:pt x="1195358" y="54476"/>
                  <a:pt x="1179869" y="74074"/>
                  <a:pt x="1173266" y="86228"/>
                </a:cubicBezTo>
                <a:cubicBezTo>
                  <a:pt x="1173266" y="86228"/>
                  <a:pt x="1191635" y="95878"/>
                  <a:pt x="1191635" y="95878"/>
                </a:cubicBezTo>
                <a:cubicBezTo>
                  <a:pt x="1194219" y="88933"/>
                  <a:pt x="1203486" y="72842"/>
                  <a:pt x="1228367" y="72842"/>
                </a:cubicBezTo>
                <a:cubicBezTo>
                  <a:pt x="1247977" y="72842"/>
                  <a:pt x="1257938" y="81499"/>
                  <a:pt x="1257938" y="98679"/>
                </a:cubicBezTo>
                <a:cubicBezTo>
                  <a:pt x="1257938" y="98679"/>
                  <a:pt x="1257938" y="103971"/>
                  <a:pt x="1257938" y="103971"/>
                </a:cubicBezTo>
                <a:cubicBezTo>
                  <a:pt x="1257938" y="103971"/>
                  <a:pt x="1257779" y="105580"/>
                  <a:pt x="1257318" y="106150"/>
                </a:cubicBezTo>
                <a:cubicBezTo>
                  <a:pt x="1256600" y="107070"/>
                  <a:pt x="1254853" y="107822"/>
                  <a:pt x="1249844" y="108329"/>
                </a:cubicBezTo>
                <a:cubicBezTo>
                  <a:pt x="1222384" y="111388"/>
                  <a:pt x="1204124" y="115904"/>
                  <a:pt x="1190701" y="124517"/>
                </a:cubicBezTo>
                <a:cubicBezTo>
                  <a:pt x="1176129" y="133886"/>
                  <a:pt x="1167039" y="147004"/>
                  <a:pt x="1167039" y="164984"/>
                </a:cubicBezTo>
                <a:cubicBezTo>
                  <a:pt x="1167039" y="177758"/>
                  <a:pt x="1173215" y="188654"/>
                  <a:pt x="1181361" y="196425"/>
                </a:cubicBezTo>
                <a:cubicBezTo>
                  <a:pt x="1188925" y="203577"/>
                  <a:pt x="1199240" y="207298"/>
                  <a:pt x="1210624" y="207631"/>
                </a:cubicBezTo>
                <a:cubicBezTo>
                  <a:pt x="1234850" y="208409"/>
                  <a:pt x="1250828" y="198318"/>
                  <a:pt x="1258564" y="186464"/>
                </a:cubicBezTo>
                <a:cubicBezTo>
                  <a:pt x="1259173" y="194605"/>
                  <a:pt x="1262071" y="199262"/>
                  <a:pt x="1268526" y="202651"/>
                </a:cubicBezTo>
                <a:cubicBezTo>
                  <a:pt x="1274559" y="205882"/>
                  <a:pt x="1284487" y="205239"/>
                  <a:pt x="1288756" y="204207"/>
                </a:cubicBezTo>
                <a:cubicBezTo>
                  <a:pt x="1288756" y="204207"/>
                  <a:pt x="1288756" y="188643"/>
                  <a:pt x="1288756" y="188643"/>
                </a:cubicBezTo>
                <a:cubicBezTo>
                  <a:pt x="1283633" y="188386"/>
                  <a:pt x="1280354" y="185945"/>
                  <a:pt x="1280354" y="179615"/>
                </a:cubicBezTo>
                <a:cubicBezTo>
                  <a:pt x="1280354" y="179615"/>
                  <a:pt x="1280354" y="108329"/>
                  <a:pt x="1280354" y="108329"/>
                </a:cubicBezTo>
                <a:cubicBezTo>
                  <a:pt x="1280354" y="108329"/>
                  <a:pt x="1280354" y="98991"/>
                  <a:pt x="1280354" y="98991"/>
                </a:cubicBezTo>
                <a:cubicBezTo>
                  <a:pt x="1280354" y="84279"/>
                  <a:pt x="1274281" y="72212"/>
                  <a:pt x="1263232" y="64437"/>
                </a:cubicBezTo>
                <a:cubicBezTo>
                  <a:pt x="1254124" y="57980"/>
                  <a:pt x="1241721" y="54476"/>
                  <a:pt x="1228054" y="54476"/>
                </a:cubicBezTo>
                <a:close/>
                <a:moveTo>
                  <a:pt x="1386503" y="54476"/>
                </a:moveTo>
                <a:cubicBezTo>
                  <a:pt x="1371470" y="54476"/>
                  <a:pt x="1356169" y="62242"/>
                  <a:pt x="1343236" y="76889"/>
                </a:cubicBezTo>
                <a:lnTo>
                  <a:pt x="1343236" y="57278"/>
                </a:lnTo>
                <a:lnTo>
                  <a:pt x="1320200" y="57278"/>
                </a:lnTo>
                <a:lnTo>
                  <a:pt x="1320200" y="204830"/>
                </a:lnTo>
                <a:lnTo>
                  <a:pt x="1343236" y="204830"/>
                </a:lnTo>
                <a:cubicBezTo>
                  <a:pt x="1343236" y="204830"/>
                  <a:pt x="1343236" y="95255"/>
                  <a:pt x="1343236" y="95255"/>
                </a:cubicBezTo>
                <a:cubicBezTo>
                  <a:pt x="1351086" y="86874"/>
                  <a:pt x="1368624" y="72842"/>
                  <a:pt x="1384636" y="72842"/>
                </a:cubicBezTo>
                <a:cubicBezTo>
                  <a:pt x="1400642" y="72842"/>
                  <a:pt x="1407672" y="80707"/>
                  <a:pt x="1407672" y="98368"/>
                </a:cubicBezTo>
                <a:cubicBezTo>
                  <a:pt x="1407672" y="98368"/>
                  <a:pt x="1407672" y="204830"/>
                  <a:pt x="1407672" y="204830"/>
                </a:cubicBezTo>
                <a:lnTo>
                  <a:pt x="1430709" y="204830"/>
                </a:lnTo>
                <a:cubicBezTo>
                  <a:pt x="1430709" y="204830"/>
                  <a:pt x="1430709" y="97745"/>
                  <a:pt x="1430709" y="97745"/>
                </a:cubicBezTo>
                <a:cubicBezTo>
                  <a:pt x="1430709" y="65866"/>
                  <a:pt x="1408037" y="54476"/>
                  <a:pt x="1386503" y="54476"/>
                </a:cubicBezTo>
                <a:close/>
                <a:moveTo>
                  <a:pt x="432387" y="55099"/>
                </a:moveTo>
                <a:cubicBezTo>
                  <a:pt x="409015" y="55099"/>
                  <a:pt x="395164" y="64160"/>
                  <a:pt x="383203" y="85605"/>
                </a:cubicBezTo>
                <a:lnTo>
                  <a:pt x="383203" y="84049"/>
                </a:lnTo>
                <a:lnTo>
                  <a:pt x="383203" y="57278"/>
                </a:lnTo>
                <a:lnTo>
                  <a:pt x="360167" y="57278"/>
                </a:lnTo>
                <a:lnTo>
                  <a:pt x="360167" y="204519"/>
                </a:lnTo>
                <a:lnTo>
                  <a:pt x="383203" y="204519"/>
                </a:lnTo>
                <a:cubicBezTo>
                  <a:pt x="383203" y="204519"/>
                  <a:pt x="383203" y="121092"/>
                  <a:pt x="383203" y="121092"/>
                </a:cubicBezTo>
                <a:cubicBezTo>
                  <a:pt x="388890" y="90786"/>
                  <a:pt x="404935" y="76578"/>
                  <a:pt x="432387" y="76578"/>
                </a:cubicBezTo>
                <a:cubicBezTo>
                  <a:pt x="432387" y="76578"/>
                  <a:pt x="432387" y="55099"/>
                  <a:pt x="432387" y="55099"/>
                </a:cubicBezTo>
                <a:close/>
                <a:moveTo>
                  <a:pt x="1674137" y="56966"/>
                </a:moveTo>
                <a:lnTo>
                  <a:pt x="1725504" y="203273"/>
                </a:lnTo>
                <a:cubicBezTo>
                  <a:pt x="1725504" y="203273"/>
                  <a:pt x="1725504" y="204519"/>
                  <a:pt x="1725504" y="204519"/>
                </a:cubicBezTo>
                <a:cubicBezTo>
                  <a:pt x="1722436" y="218540"/>
                  <a:pt x="1713556" y="235850"/>
                  <a:pt x="1705581" y="241251"/>
                </a:cubicBezTo>
                <a:cubicBezTo>
                  <a:pt x="1698534" y="246032"/>
                  <a:pt x="1690906" y="246543"/>
                  <a:pt x="1685032" y="246543"/>
                </a:cubicBezTo>
                <a:cubicBezTo>
                  <a:pt x="1682203" y="246543"/>
                  <a:pt x="1676346" y="245586"/>
                  <a:pt x="1673830" y="244986"/>
                </a:cubicBezTo>
                <a:cubicBezTo>
                  <a:pt x="1673830" y="244986"/>
                  <a:pt x="1673830" y="262730"/>
                  <a:pt x="1673830" y="262730"/>
                </a:cubicBezTo>
                <a:cubicBezTo>
                  <a:pt x="1677017" y="263512"/>
                  <a:pt x="1684372" y="264909"/>
                  <a:pt x="1689079" y="264909"/>
                </a:cubicBezTo>
                <a:cubicBezTo>
                  <a:pt x="1700060" y="264909"/>
                  <a:pt x="1709315" y="262161"/>
                  <a:pt x="1717096" y="256505"/>
                </a:cubicBezTo>
                <a:cubicBezTo>
                  <a:pt x="1726415" y="249733"/>
                  <a:pt x="1736735" y="232083"/>
                  <a:pt x="1741693" y="216971"/>
                </a:cubicBezTo>
                <a:cubicBezTo>
                  <a:pt x="1741693" y="216971"/>
                  <a:pt x="1793054" y="56966"/>
                  <a:pt x="1793054" y="56966"/>
                </a:cubicBezTo>
                <a:lnTo>
                  <a:pt x="1770643" y="56966"/>
                </a:lnTo>
                <a:lnTo>
                  <a:pt x="1737019" y="170276"/>
                </a:lnTo>
                <a:lnTo>
                  <a:pt x="1736712" y="172767"/>
                </a:lnTo>
                <a:lnTo>
                  <a:pt x="1736086" y="170276"/>
                </a:lnTo>
                <a:lnTo>
                  <a:pt x="1696553" y="56966"/>
                </a:lnTo>
                <a:lnTo>
                  <a:pt x="1674137" y="56966"/>
                </a:lnTo>
                <a:close/>
                <a:moveTo>
                  <a:pt x="268024" y="72220"/>
                </a:moveTo>
                <a:cubicBezTo>
                  <a:pt x="292823" y="72220"/>
                  <a:pt x="307559" y="93986"/>
                  <a:pt x="307559" y="130431"/>
                </a:cubicBezTo>
                <a:cubicBezTo>
                  <a:pt x="307558" y="166886"/>
                  <a:pt x="292823" y="188643"/>
                  <a:pt x="268024" y="188643"/>
                </a:cubicBezTo>
                <a:cubicBezTo>
                  <a:pt x="243265" y="188643"/>
                  <a:pt x="228490" y="166886"/>
                  <a:pt x="228490" y="130431"/>
                </a:cubicBezTo>
                <a:cubicBezTo>
                  <a:pt x="228490" y="93986"/>
                  <a:pt x="243265" y="72220"/>
                  <a:pt x="268024" y="72220"/>
                </a:cubicBezTo>
                <a:close/>
                <a:moveTo>
                  <a:pt x="505544" y="72531"/>
                </a:moveTo>
                <a:cubicBezTo>
                  <a:pt x="518540" y="72531"/>
                  <a:pt x="529947" y="78146"/>
                  <a:pt x="540717" y="91520"/>
                </a:cubicBezTo>
                <a:cubicBezTo>
                  <a:pt x="540717" y="91520"/>
                  <a:pt x="540717" y="161872"/>
                  <a:pt x="540717" y="161872"/>
                </a:cubicBezTo>
                <a:cubicBezTo>
                  <a:pt x="534757" y="178841"/>
                  <a:pt x="517680" y="188643"/>
                  <a:pt x="505544" y="188643"/>
                </a:cubicBezTo>
                <a:cubicBezTo>
                  <a:pt x="481785" y="188643"/>
                  <a:pt x="465386" y="173851"/>
                  <a:pt x="465386" y="129497"/>
                </a:cubicBezTo>
                <a:cubicBezTo>
                  <a:pt x="465386" y="92202"/>
                  <a:pt x="480106" y="72531"/>
                  <a:pt x="505544" y="72531"/>
                </a:cubicBezTo>
                <a:close/>
                <a:moveTo>
                  <a:pt x="1597560" y="72531"/>
                </a:moveTo>
                <a:cubicBezTo>
                  <a:pt x="1623954" y="72531"/>
                  <a:pt x="1635754" y="86487"/>
                  <a:pt x="1635851" y="116734"/>
                </a:cubicBezTo>
                <a:cubicBezTo>
                  <a:pt x="1635851" y="116734"/>
                  <a:pt x="1558340" y="116734"/>
                  <a:pt x="1558340" y="116734"/>
                </a:cubicBezTo>
                <a:cubicBezTo>
                  <a:pt x="1560344" y="86511"/>
                  <a:pt x="1573009" y="72531"/>
                  <a:pt x="1597560" y="72531"/>
                </a:cubicBezTo>
                <a:close/>
                <a:moveTo>
                  <a:pt x="683290" y="124517"/>
                </a:moveTo>
                <a:cubicBezTo>
                  <a:pt x="683290" y="124517"/>
                  <a:pt x="683290" y="161872"/>
                  <a:pt x="683290" y="161872"/>
                </a:cubicBezTo>
                <a:cubicBezTo>
                  <a:pt x="682231" y="174768"/>
                  <a:pt x="658130" y="190377"/>
                  <a:pt x="638464" y="189265"/>
                </a:cubicBezTo>
                <a:cubicBezTo>
                  <a:pt x="627614" y="188670"/>
                  <a:pt x="617163" y="179934"/>
                  <a:pt x="616053" y="165607"/>
                </a:cubicBezTo>
                <a:cubicBezTo>
                  <a:pt x="614249" y="141665"/>
                  <a:pt x="632242" y="131725"/>
                  <a:pt x="672395" y="127318"/>
                </a:cubicBezTo>
                <a:cubicBezTo>
                  <a:pt x="675190" y="127062"/>
                  <a:pt x="680592" y="126071"/>
                  <a:pt x="683290" y="124517"/>
                </a:cubicBezTo>
                <a:close/>
                <a:moveTo>
                  <a:pt x="1258564" y="124517"/>
                </a:moveTo>
                <a:cubicBezTo>
                  <a:pt x="1258564" y="124517"/>
                  <a:pt x="1258564" y="161872"/>
                  <a:pt x="1258564" y="161872"/>
                </a:cubicBezTo>
                <a:cubicBezTo>
                  <a:pt x="1257500" y="174762"/>
                  <a:pt x="1233399" y="190377"/>
                  <a:pt x="1213738" y="189265"/>
                </a:cubicBezTo>
                <a:cubicBezTo>
                  <a:pt x="1202906" y="188666"/>
                  <a:pt x="1192403" y="179929"/>
                  <a:pt x="1191322" y="165607"/>
                </a:cubicBezTo>
                <a:cubicBezTo>
                  <a:pt x="1189495" y="141665"/>
                  <a:pt x="1207505" y="131725"/>
                  <a:pt x="1247669" y="127318"/>
                </a:cubicBezTo>
                <a:cubicBezTo>
                  <a:pt x="1250441" y="127062"/>
                  <a:pt x="1255883" y="126071"/>
                  <a:pt x="1258564" y="124517"/>
                </a:cubicBezTo>
                <a:close/>
              </a:path>
            </a:pathLst>
          </a:custGeom>
          <a:solidFill>
            <a:srgbClr val="000000"/>
          </a:solidFill>
          <a:ln w="505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846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3984" userDrawn="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846944"/>
            <a:ext cx="11277600" cy="3892551"/>
          </a:xfrm>
          <a:prstGeom prst="rect">
            <a:avLst/>
          </a:prstGeom>
        </p:spPr>
        <p:txBody>
          <a:bodyPr lIns="0" rIns="0" anchor="t" anchorCtr="0"/>
          <a:lstStyle>
            <a:lvl1pPr marL="232172" indent="-232172">
              <a:lnSpc>
                <a:spcPct val="100000"/>
              </a:lnSpc>
              <a:spcBef>
                <a:spcPts val="488"/>
              </a:spcBef>
              <a:spcAft>
                <a:spcPts val="488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138">
                <a:solidFill>
                  <a:srgbClr val="404040"/>
                </a:solidFill>
                <a:latin typeface="+mn-lt"/>
                <a:cs typeface="Arial" panose="020B0604020202020204" pitchFamily="34" charset="0"/>
              </a:defRPr>
            </a:lvl1pPr>
            <a:lvl2pPr marL="603647" indent="-232172">
              <a:spcBef>
                <a:spcPts val="488"/>
              </a:spcBef>
              <a:spcAft>
                <a:spcPts val="488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38">
                <a:solidFill>
                  <a:srgbClr val="404040"/>
                </a:solidFill>
                <a:latin typeface="+mn-lt"/>
                <a:cs typeface="Arial" panose="020B0604020202020204" pitchFamily="34" charset="0"/>
              </a:defRPr>
            </a:lvl2pPr>
            <a:lvl3pPr marL="975122" indent="-232172">
              <a:spcBef>
                <a:spcPts val="488"/>
              </a:spcBef>
              <a:spcAft>
                <a:spcPts val="488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138">
                <a:solidFill>
                  <a:srgbClr val="404040"/>
                </a:solidFill>
                <a:latin typeface="+mn-lt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</a:t>
            </a:r>
          </a:p>
          <a:p>
            <a:pPr lvl="1"/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.</a:t>
            </a:r>
          </a:p>
          <a:p>
            <a:pPr lvl="2"/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quae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  <a:r>
              <a:rPr lang="en-US" err="1"/>
              <a:t>architecto</a:t>
            </a:r>
            <a:r>
              <a:rPr lang="en-US"/>
              <a:t> </a:t>
            </a:r>
            <a:r>
              <a:rPr lang="en-US" err="1"/>
              <a:t>beatae</a:t>
            </a:r>
            <a:r>
              <a:rPr lang="en-US"/>
              <a:t> vitae dicta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 </a:t>
            </a:r>
            <a:r>
              <a:rPr lang="en-US" err="1"/>
              <a:t>aspernatur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odit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fugit,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consequuntur</a:t>
            </a:r>
            <a:r>
              <a:rPr lang="en-US"/>
              <a:t> </a:t>
            </a:r>
            <a:r>
              <a:rPr lang="en-US" err="1"/>
              <a:t>magni</a:t>
            </a:r>
            <a:r>
              <a:rPr lang="en-US"/>
              <a:t> </a:t>
            </a:r>
            <a:r>
              <a:rPr lang="en-US" err="1"/>
              <a:t>dolores</a:t>
            </a:r>
            <a:r>
              <a:rPr lang="en-US"/>
              <a:t> </a:t>
            </a:r>
            <a:r>
              <a:rPr lang="en-US" err="1"/>
              <a:t>eos</a:t>
            </a:r>
            <a:endParaRPr lang="en-US"/>
          </a:p>
          <a:p>
            <a:pPr lvl="0"/>
            <a:r>
              <a:rPr lang="en-US"/>
              <a:t>Qui </a:t>
            </a:r>
            <a:r>
              <a:rPr lang="en-US" err="1"/>
              <a:t>ratione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sequi</a:t>
            </a:r>
            <a:r>
              <a:rPr lang="en-US"/>
              <a:t> </a:t>
            </a:r>
            <a:r>
              <a:rPr lang="en-US" err="1"/>
              <a:t>nesciunt</a:t>
            </a:r>
            <a:r>
              <a:rPr lang="en-US"/>
              <a:t>.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porro</a:t>
            </a:r>
            <a:r>
              <a:rPr lang="en-US"/>
              <a:t> </a:t>
            </a:r>
            <a:r>
              <a:rPr lang="en-US" err="1"/>
              <a:t>quisquam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dolorem</a:t>
            </a:r>
            <a:r>
              <a:rPr lang="en-US"/>
              <a:t> ipsum </a:t>
            </a:r>
            <a:r>
              <a:rPr lang="en-US" err="1"/>
              <a:t>quia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adipisci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non </a:t>
            </a:r>
            <a:r>
              <a:rPr lang="en-US" err="1"/>
              <a:t>numquam</a:t>
            </a:r>
            <a:r>
              <a:rPr lang="en-US"/>
              <a:t> </a:t>
            </a:r>
            <a:r>
              <a:rPr lang="en-US" err="1"/>
              <a:t>eius</a:t>
            </a:r>
            <a:r>
              <a:rPr lang="en-US"/>
              <a:t> </a:t>
            </a:r>
            <a:r>
              <a:rPr lang="en-US" err="1"/>
              <a:t>modi</a:t>
            </a:r>
            <a:r>
              <a:rPr lang="en-US"/>
              <a:t> </a:t>
            </a:r>
            <a:r>
              <a:rPr lang="en-US" err="1"/>
              <a:t>tempora</a:t>
            </a:r>
            <a:r>
              <a:rPr lang="en-US"/>
              <a:t> </a:t>
            </a:r>
            <a:r>
              <a:rPr lang="en-US" err="1"/>
              <a:t>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</a:t>
            </a:r>
            <a:r>
              <a:rPr lang="en-US" err="1"/>
              <a:t>magnam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quaerat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.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71715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950" b="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/>
              <a:t>Content slide title goes here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976087"/>
            <a:ext cx="11277600" cy="5334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788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4C2C27A0-CB72-4CB6-A29D-B20F356BF563}"/>
              </a:ext>
            </a:extLst>
          </p:cNvPr>
          <p:cNvSpPr txBox="1">
            <a:spLocks/>
          </p:cNvSpPr>
          <p:nvPr userDrawn="1"/>
        </p:nvSpPr>
        <p:spPr>
          <a:xfrm>
            <a:off x="495302" y="6546921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marL="0" marR="0" lvl="0" indent="0" algn="r" defTabSz="742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70406D6-1FA0-4A70-8E9A-6DDEBF909E5E}"/>
              </a:ext>
            </a:extLst>
          </p:cNvPr>
          <p:cNvSpPr txBox="1">
            <a:spLocks/>
          </p:cNvSpPr>
          <p:nvPr userDrawn="1"/>
        </p:nvSpPr>
        <p:spPr>
          <a:xfrm>
            <a:off x="492876" y="6515092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5110E-A93C-E24B-BA01-8EFF0EF70079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37C3C6F-DB80-41F7-A3B8-553791B12F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3513" y="6493399"/>
            <a:ext cx="888432" cy="25883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3B1EDB-3693-4033-9E40-70F733F3E5A2}"/>
              </a:ext>
            </a:extLst>
          </p:cNvPr>
          <p:cNvCxnSpPr/>
          <p:nvPr userDrawn="1"/>
        </p:nvCxnSpPr>
        <p:spPr>
          <a:xfrm>
            <a:off x="10784366" y="6493399"/>
            <a:ext cx="0" cy="2588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7EB964C-D941-4B39-AB79-D3E0A3D9FB89}"/>
              </a:ext>
            </a:extLst>
          </p:cNvPr>
          <p:cNvSpPr/>
          <p:nvPr userDrawn="1"/>
        </p:nvSpPr>
        <p:spPr>
          <a:xfrm>
            <a:off x="285751" y="495301"/>
            <a:ext cx="45719" cy="8734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123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3984" userDrawn="1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C20B6289-350D-4B85-BF46-D298EFD2367F}"/>
              </a:ext>
            </a:extLst>
          </p:cNvPr>
          <p:cNvSpPr txBox="1">
            <a:spLocks/>
          </p:cNvSpPr>
          <p:nvPr/>
        </p:nvSpPr>
        <p:spPr>
          <a:xfrm>
            <a:off x="495302" y="6546921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marL="0" marR="0" lvl="0" indent="0" algn="r" defTabSz="742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3F5A6DD-080D-4989-8CDE-09D4527E7C1C}"/>
              </a:ext>
            </a:extLst>
          </p:cNvPr>
          <p:cNvCxnSpPr>
            <a:cxnSpLocks/>
          </p:cNvCxnSpPr>
          <p:nvPr/>
        </p:nvCxnSpPr>
        <p:spPr>
          <a:xfrm>
            <a:off x="2888834" y="6618774"/>
            <a:ext cx="64837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29BD794-B599-4315-8617-30846F624DA5}"/>
              </a:ext>
            </a:extLst>
          </p:cNvPr>
          <p:cNvSpPr txBox="1">
            <a:spLocks/>
          </p:cNvSpPr>
          <p:nvPr/>
        </p:nvSpPr>
        <p:spPr>
          <a:xfrm>
            <a:off x="492876" y="6515092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5110E-A93C-E24B-BA01-8EFF0EF70079}" type="slidenum">
              <a:rPr kumimoji="0" lang="en-US" sz="731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cs typeface="Arial" panose="020B0604020202020204" pitchFamily="34" charset="0"/>
              </a:rPr>
              <a:pPr marL="0" marR="0" lvl="0" indent="0" algn="l" defTabSz="7429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Arial" panose="020B0604020202020204" pitchFamily="34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BFFC90CB-F2A6-4E9D-AE80-56D45DB04D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3513" y="6493399"/>
            <a:ext cx="888432" cy="25883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B5DE7-2325-44C6-8207-BE0F7B9F68CC}"/>
              </a:ext>
            </a:extLst>
          </p:cNvPr>
          <p:cNvCxnSpPr/>
          <p:nvPr userDrawn="1"/>
        </p:nvCxnSpPr>
        <p:spPr>
          <a:xfrm>
            <a:off x="10784366" y="6493399"/>
            <a:ext cx="0" cy="2588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A38AB34-62FA-4212-B5A6-F556BDA880D2}"/>
              </a:ext>
            </a:extLst>
          </p:cNvPr>
          <p:cNvSpPr/>
          <p:nvPr userDrawn="1"/>
        </p:nvSpPr>
        <p:spPr>
          <a:xfrm>
            <a:off x="9467851" y="6543762"/>
            <a:ext cx="1247371" cy="182154"/>
          </a:xfrm>
          <a:custGeom>
            <a:avLst/>
            <a:gdLst>
              <a:gd name="connsiteX0" fmla="*/ 1471175 w 1793053"/>
              <a:gd name="connsiteY0" fmla="*/ 0 h 261840"/>
              <a:gd name="connsiteX1" fmla="*/ 1471175 w 1793053"/>
              <a:gd name="connsiteY1" fmla="*/ 183973 h 261840"/>
              <a:gd name="connsiteX2" fmla="*/ 1480823 w 1793053"/>
              <a:gd name="connsiteY2" fmla="*/ 201717 h 261840"/>
              <a:gd name="connsiteX3" fmla="*/ 1504173 w 1793053"/>
              <a:gd name="connsiteY3" fmla="*/ 207009 h 261840"/>
              <a:gd name="connsiteX4" fmla="*/ 1519428 w 1793053"/>
              <a:gd name="connsiteY4" fmla="*/ 204830 h 261840"/>
              <a:gd name="connsiteX5" fmla="*/ 1519428 w 1793053"/>
              <a:gd name="connsiteY5" fmla="*/ 188331 h 261840"/>
              <a:gd name="connsiteX6" fmla="*/ 1511954 w 1793053"/>
              <a:gd name="connsiteY6" fmla="*/ 188643 h 261840"/>
              <a:gd name="connsiteX7" fmla="*/ 1494211 w 1793053"/>
              <a:gd name="connsiteY7" fmla="*/ 175880 h 261840"/>
              <a:gd name="connsiteX8" fmla="*/ 1494211 w 1793053"/>
              <a:gd name="connsiteY8" fmla="*/ 0 h 261840"/>
              <a:gd name="connsiteX9" fmla="*/ 1471175 w 1793053"/>
              <a:gd name="connsiteY9" fmla="*/ 0 h 261840"/>
              <a:gd name="connsiteX10" fmla="*/ 984626 w 1793053"/>
              <a:gd name="connsiteY10" fmla="*/ 1868 h 261840"/>
              <a:gd name="connsiteX11" fmla="*/ 940420 w 1793053"/>
              <a:gd name="connsiteY11" fmla="*/ 17121 h 261840"/>
              <a:gd name="connsiteX12" fmla="*/ 923610 w 1793053"/>
              <a:gd name="connsiteY12" fmla="*/ 54165 h 261840"/>
              <a:gd name="connsiteX13" fmla="*/ 943220 w 1793053"/>
              <a:gd name="connsiteY13" fmla="*/ 91831 h 261840"/>
              <a:gd name="connsiteX14" fmla="*/ 985246 w 1793053"/>
              <a:gd name="connsiteY14" fmla="*/ 111131 h 261840"/>
              <a:gd name="connsiteX15" fmla="*/ 1035366 w 1793053"/>
              <a:gd name="connsiteY15" fmla="*/ 152222 h 261840"/>
              <a:gd name="connsiteX16" fmla="*/ 1025092 w 1793053"/>
              <a:gd name="connsiteY16" fmla="*/ 177747 h 261840"/>
              <a:gd name="connsiteX17" fmla="*/ 993027 w 1793053"/>
              <a:gd name="connsiteY17" fmla="*/ 187709 h 261840"/>
              <a:gd name="connsiteX18" fmla="*/ 940420 w 1793053"/>
              <a:gd name="connsiteY18" fmla="*/ 147552 h 261840"/>
              <a:gd name="connsiteX19" fmla="*/ 918317 w 1793053"/>
              <a:gd name="connsiteY19" fmla="*/ 153467 h 261840"/>
              <a:gd name="connsiteX20" fmla="*/ 942907 w 1793053"/>
              <a:gd name="connsiteY20" fmla="*/ 190199 h 261840"/>
              <a:gd name="connsiteX21" fmla="*/ 991781 w 1793053"/>
              <a:gd name="connsiteY21" fmla="*/ 207320 h 261840"/>
              <a:gd name="connsiteX22" fmla="*/ 1045328 w 1793053"/>
              <a:gd name="connsiteY22" fmla="*/ 188954 h 261840"/>
              <a:gd name="connsiteX23" fmla="*/ 1060270 w 1793053"/>
              <a:gd name="connsiteY23" fmla="*/ 148486 h 261840"/>
              <a:gd name="connsiteX24" fmla="*/ 1039413 w 1793053"/>
              <a:gd name="connsiteY24" fmla="*/ 109575 h 261840"/>
              <a:gd name="connsiteX25" fmla="*/ 996141 w 1793053"/>
              <a:gd name="connsiteY25" fmla="*/ 89963 h 261840"/>
              <a:gd name="connsiteX26" fmla="*/ 947580 w 1793053"/>
              <a:gd name="connsiteY26" fmla="*/ 52297 h 261840"/>
              <a:gd name="connsiteX27" fmla="*/ 957229 w 1793053"/>
              <a:gd name="connsiteY27" fmla="*/ 29573 h 261840"/>
              <a:gd name="connsiteX28" fmla="*/ 983999 w 1793053"/>
              <a:gd name="connsiteY28" fmla="*/ 21479 h 261840"/>
              <a:gd name="connsiteX29" fmla="*/ 1015130 w 1793053"/>
              <a:gd name="connsiteY29" fmla="*/ 31440 h 261840"/>
              <a:gd name="connsiteX30" fmla="*/ 1030693 w 1793053"/>
              <a:gd name="connsiteY30" fmla="*/ 56344 h 261840"/>
              <a:gd name="connsiteX31" fmla="*/ 1052175 w 1793053"/>
              <a:gd name="connsiteY31" fmla="*/ 53542 h 261840"/>
              <a:gd name="connsiteX32" fmla="*/ 984626 w 1793053"/>
              <a:gd name="connsiteY32" fmla="*/ 1868 h 261840"/>
              <a:gd name="connsiteX33" fmla="*/ 0 w 1793053"/>
              <a:gd name="connsiteY33" fmla="*/ 4669 h 261840"/>
              <a:gd name="connsiteX34" fmla="*/ 0 w 1793053"/>
              <a:gd name="connsiteY34" fmla="*/ 204519 h 261840"/>
              <a:gd name="connsiteX35" fmla="*/ 23036 w 1793053"/>
              <a:gd name="connsiteY35" fmla="*/ 204519 h 261840"/>
              <a:gd name="connsiteX36" fmla="*/ 23036 w 1793053"/>
              <a:gd name="connsiteY36" fmla="*/ 21790 h 261840"/>
              <a:gd name="connsiteX37" fmla="*/ 23659 w 1793053"/>
              <a:gd name="connsiteY37" fmla="*/ 22413 h 261840"/>
              <a:gd name="connsiteX38" fmla="*/ 78446 w 1793053"/>
              <a:gd name="connsiteY38" fmla="*/ 204519 h 261840"/>
              <a:gd name="connsiteX39" fmla="*/ 96190 w 1793053"/>
              <a:gd name="connsiteY39" fmla="*/ 204519 h 261840"/>
              <a:gd name="connsiteX40" fmla="*/ 151289 w 1793053"/>
              <a:gd name="connsiteY40" fmla="*/ 22413 h 261840"/>
              <a:gd name="connsiteX41" fmla="*/ 151600 w 1793053"/>
              <a:gd name="connsiteY41" fmla="*/ 21790 h 261840"/>
              <a:gd name="connsiteX42" fmla="*/ 151600 w 1793053"/>
              <a:gd name="connsiteY42" fmla="*/ 204519 h 261840"/>
              <a:gd name="connsiteX43" fmla="*/ 174636 w 1793053"/>
              <a:gd name="connsiteY43" fmla="*/ 204519 h 261840"/>
              <a:gd name="connsiteX44" fmla="*/ 174636 w 1793053"/>
              <a:gd name="connsiteY44" fmla="*/ 4669 h 261840"/>
              <a:gd name="connsiteX45" fmla="*/ 136347 w 1793053"/>
              <a:gd name="connsiteY45" fmla="*/ 4669 h 261840"/>
              <a:gd name="connsiteX46" fmla="*/ 87474 w 1793053"/>
              <a:gd name="connsiteY46" fmla="*/ 165296 h 261840"/>
              <a:gd name="connsiteX47" fmla="*/ 87474 w 1793053"/>
              <a:gd name="connsiteY47" fmla="*/ 165918 h 261840"/>
              <a:gd name="connsiteX48" fmla="*/ 87162 w 1793053"/>
              <a:gd name="connsiteY48" fmla="*/ 165296 h 261840"/>
              <a:gd name="connsiteX49" fmla="*/ 38289 w 1793053"/>
              <a:gd name="connsiteY49" fmla="*/ 4669 h 261840"/>
              <a:gd name="connsiteX50" fmla="*/ 0 w 1793053"/>
              <a:gd name="connsiteY50" fmla="*/ 4669 h 261840"/>
              <a:gd name="connsiteX51" fmla="*/ 1096689 w 1793053"/>
              <a:gd name="connsiteY51" fmla="*/ 8716 h 261840"/>
              <a:gd name="connsiteX52" fmla="*/ 1096689 w 1793053"/>
              <a:gd name="connsiteY52" fmla="*/ 56655 h 261840"/>
              <a:gd name="connsiteX53" fmla="*/ 1074586 w 1793053"/>
              <a:gd name="connsiteY53" fmla="*/ 56655 h 261840"/>
              <a:gd name="connsiteX54" fmla="*/ 1074586 w 1793053"/>
              <a:gd name="connsiteY54" fmla="*/ 75021 h 261840"/>
              <a:gd name="connsiteX55" fmla="*/ 1096689 w 1793053"/>
              <a:gd name="connsiteY55" fmla="*/ 75021 h 261840"/>
              <a:gd name="connsiteX56" fmla="*/ 1096689 w 1793053"/>
              <a:gd name="connsiteY56" fmla="*/ 183973 h 261840"/>
              <a:gd name="connsiteX57" fmla="*/ 1105716 w 1793053"/>
              <a:gd name="connsiteY57" fmla="*/ 201717 h 261840"/>
              <a:gd name="connsiteX58" fmla="*/ 1129066 w 1793053"/>
              <a:gd name="connsiteY58" fmla="*/ 207009 h 261840"/>
              <a:gd name="connsiteX59" fmla="*/ 1144629 w 1793053"/>
              <a:gd name="connsiteY59" fmla="*/ 204830 h 261840"/>
              <a:gd name="connsiteX60" fmla="*/ 1144629 w 1793053"/>
              <a:gd name="connsiteY60" fmla="*/ 188331 h 261840"/>
              <a:gd name="connsiteX61" fmla="*/ 1136847 w 1793053"/>
              <a:gd name="connsiteY61" fmla="*/ 188643 h 261840"/>
              <a:gd name="connsiteX62" fmla="*/ 1119725 w 1793053"/>
              <a:gd name="connsiteY62" fmla="*/ 175880 h 261840"/>
              <a:gd name="connsiteX63" fmla="*/ 1119725 w 1793053"/>
              <a:gd name="connsiteY63" fmla="*/ 75021 h 261840"/>
              <a:gd name="connsiteX64" fmla="*/ 1144629 w 1793053"/>
              <a:gd name="connsiteY64" fmla="*/ 75021 h 261840"/>
              <a:gd name="connsiteX65" fmla="*/ 1144629 w 1793053"/>
              <a:gd name="connsiteY65" fmla="*/ 56655 h 261840"/>
              <a:gd name="connsiteX66" fmla="*/ 1119725 w 1793053"/>
              <a:gd name="connsiteY66" fmla="*/ 56655 h 261840"/>
              <a:gd name="connsiteX67" fmla="*/ 1119725 w 1793053"/>
              <a:gd name="connsiteY67" fmla="*/ 8716 h 261840"/>
              <a:gd name="connsiteX68" fmla="*/ 1096689 w 1793053"/>
              <a:gd name="connsiteY68" fmla="*/ 8716 h 261840"/>
              <a:gd name="connsiteX69" fmla="*/ 268024 w 1793053"/>
              <a:gd name="connsiteY69" fmla="*/ 53853 h 261840"/>
              <a:gd name="connsiteX70" fmla="*/ 220707 w 1793053"/>
              <a:gd name="connsiteY70" fmla="*/ 76266 h 261840"/>
              <a:gd name="connsiteX71" fmla="*/ 204209 w 1793053"/>
              <a:gd name="connsiteY71" fmla="*/ 130431 h 261840"/>
              <a:gd name="connsiteX72" fmla="*/ 220707 w 1793053"/>
              <a:gd name="connsiteY72" fmla="*/ 184596 h 261840"/>
              <a:gd name="connsiteX73" fmla="*/ 268024 w 1793053"/>
              <a:gd name="connsiteY73" fmla="*/ 207009 h 261840"/>
              <a:gd name="connsiteX74" fmla="*/ 315341 w 1793053"/>
              <a:gd name="connsiteY74" fmla="*/ 184596 h 261840"/>
              <a:gd name="connsiteX75" fmla="*/ 331840 w 1793053"/>
              <a:gd name="connsiteY75" fmla="*/ 130431 h 261840"/>
              <a:gd name="connsiteX76" fmla="*/ 315341 w 1793053"/>
              <a:gd name="connsiteY76" fmla="*/ 76266 h 261840"/>
              <a:gd name="connsiteX77" fmla="*/ 268024 w 1793053"/>
              <a:gd name="connsiteY77" fmla="*/ 53853 h 261840"/>
              <a:gd name="connsiteX78" fmla="*/ 1596939 w 1793053"/>
              <a:gd name="connsiteY78" fmla="*/ 54165 h 261840"/>
              <a:gd name="connsiteX79" fmla="*/ 1570168 w 1793053"/>
              <a:gd name="connsiteY79" fmla="*/ 59457 h 261840"/>
              <a:gd name="connsiteX80" fmla="*/ 1550553 w 1793053"/>
              <a:gd name="connsiteY80" fmla="*/ 74710 h 261840"/>
              <a:gd name="connsiteX81" fmla="*/ 1534057 w 1793053"/>
              <a:gd name="connsiteY81" fmla="*/ 130742 h 261840"/>
              <a:gd name="connsiteX82" fmla="*/ 1555226 w 1793053"/>
              <a:gd name="connsiteY82" fmla="*/ 190199 h 261840"/>
              <a:gd name="connsiteX83" fmla="*/ 1600673 w 1793053"/>
              <a:gd name="connsiteY83" fmla="*/ 207009 h 261840"/>
              <a:gd name="connsiteX84" fmla="*/ 1656708 w 1793053"/>
              <a:gd name="connsiteY84" fmla="*/ 172767 h 261840"/>
              <a:gd name="connsiteX85" fmla="*/ 1638339 w 1793053"/>
              <a:gd name="connsiteY85" fmla="*/ 163739 h 261840"/>
              <a:gd name="connsiteX86" fmla="*/ 1600673 w 1793053"/>
              <a:gd name="connsiteY86" fmla="*/ 188954 h 261840"/>
              <a:gd name="connsiteX87" fmla="*/ 1569235 w 1793053"/>
              <a:gd name="connsiteY87" fmla="*/ 173701 h 261840"/>
              <a:gd name="connsiteX88" fmla="*/ 1557714 w 1793053"/>
              <a:gd name="connsiteY88" fmla="*/ 135100 h 261840"/>
              <a:gd name="connsiteX89" fmla="*/ 1658575 w 1793053"/>
              <a:gd name="connsiteY89" fmla="*/ 135100 h 261840"/>
              <a:gd name="connsiteX90" fmla="*/ 1658575 w 1793053"/>
              <a:gd name="connsiteY90" fmla="*/ 121092 h 261840"/>
              <a:gd name="connsiteX91" fmla="*/ 1640206 w 1793053"/>
              <a:gd name="connsiteY91" fmla="*/ 67861 h 261840"/>
              <a:gd name="connsiteX92" fmla="*/ 1596939 w 1793053"/>
              <a:gd name="connsiteY92" fmla="*/ 54165 h 261840"/>
              <a:gd name="connsiteX93" fmla="*/ 503985 w 1793053"/>
              <a:gd name="connsiteY93" fmla="*/ 54476 h 261840"/>
              <a:gd name="connsiteX94" fmla="*/ 441104 w 1793053"/>
              <a:gd name="connsiteY94" fmla="*/ 130742 h 261840"/>
              <a:gd name="connsiteX95" fmla="*/ 502738 w 1793053"/>
              <a:gd name="connsiteY95" fmla="*/ 207009 h 261840"/>
              <a:gd name="connsiteX96" fmla="*/ 539470 w 1793053"/>
              <a:gd name="connsiteY96" fmla="*/ 187397 h 261840"/>
              <a:gd name="connsiteX97" fmla="*/ 540717 w 1793053"/>
              <a:gd name="connsiteY97" fmla="*/ 186775 h 261840"/>
              <a:gd name="connsiteX98" fmla="*/ 540717 w 1793053"/>
              <a:gd name="connsiteY98" fmla="*/ 214791 h 261840"/>
              <a:gd name="connsiteX99" fmla="*/ 505544 w 1793053"/>
              <a:gd name="connsiteY99" fmla="*/ 246543 h 261840"/>
              <a:gd name="connsiteX100" fmla="*/ 459471 w 1793053"/>
              <a:gd name="connsiteY100" fmla="*/ 237204 h 261840"/>
              <a:gd name="connsiteX101" fmla="*/ 459471 w 1793053"/>
              <a:gd name="connsiteY101" fmla="*/ 257127 h 261840"/>
              <a:gd name="connsiteX102" fmla="*/ 502738 w 1793053"/>
              <a:gd name="connsiteY102" fmla="*/ 264598 h 261840"/>
              <a:gd name="connsiteX103" fmla="*/ 563133 w 1793053"/>
              <a:gd name="connsiteY103" fmla="*/ 209500 h 261840"/>
              <a:gd name="connsiteX104" fmla="*/ 563133 w 1793053"/>
              <a:gd name="connsiteY104" fmla="*/ 57278 h 261840"/>
              <a:gd name="connsiteX105" fmla="*/ 546010 w 1793053"/>
              <a:gd name="connsiteY105" fmla="*/ 57278 h 261840"/>
              <a:gd name="connsiteX106" fmla="*/ 541030 w 1793053"/>
              <a:gd name="connsiteY106" fmla="*/ 72842 h 261840"/>
              <a:gd name="connsiteX107" fmla="*/ 503985 w 1793053"/>
              <a:gd name="connsiteY107" fmla="*/ 54476 h 261840"/>
              <a:gd name="connsiteX108" fmla="*/ 652785 w 1793053"/>
              <a:gd name="connsiteY108" fmla="*/ 54476 h 261840"/>
              <a:gd name="connsiteX109" fmla="*/ 597998 w 1793053"/>
              <a:gd name="connsiteY109" fmla="*/ 86228 h 261840"/>
              <a:gd name="connsiteX110" fmla="*/ 616361 w 1793053"/>
              <a:gd name="connsiteY110" fmla="*/ 95878 h 261840"/>
              <a:gd name="connsiteX111" fmla="*/ 653093 w 1793053"/>
              <a:gd name="connsiteY111" fmla="*/ 72842 h 261840"/>
              <a:gd name="connsiteX112" fmla="*/ 682670 w 1793053"/>
              <a:gd name="connsiteY112" fmla="*/ 98679 h 261840"/>
              <a:gd name="connsiteX113" fmla="*/ 682670 w 1793053"/>
              <a:gd name="connsiteY113" fmla="*/ 103971 h 261840"/>
              <a:gd name="connsiteX114" fmla="*/ 682357 w 1793053"/>
              <a:gd name="connsiteY114" fmla="*/ 106150 h 261840"/>
              <a:gd name="connsiteX115" fmla="*/ 674575 w 1793053"/>
              <a:gd name="connsiteY115" fmla="*/ 108329 h 261840"/>
              <a:gd name="connsiteX116" fmla="*/ 615427 w 1793053"/>
              <a:gd name="connsiteY116" fmla="*/ 124517 h 261840"/>
              <a:gd name="connsiteX117" fmla="*/ 591770 w 1793053"/>
              <a:gd name="connsiteY117" fmla="*/ 164984 h 261840"/>
              <a:gd name="connsiteX118" fmla="*/ 606092 w 1793053"/>
              <a:gd name="connsiteY118" fmla="*/ 196425 h 261840"/>
              <a:gd name="connsiteX119" fmla="*/ 635350 w 1793053"/>
              <a:gd name="connsiteY119" fmla="*/ 207631 h 261840"/>
              <a:gd name="connsiteX120" fmla="*/ 683290 w 1793053"/>
              <a:gd name="connsiteY120" fmla="*/ 186464 h 261840"/>
              <a:gd name="connsiteX121" fmla="*/ 693251 w 1793053"/>
              <a:gd name="connsiteY121" fmla="*/ 202651 h 261840"/>
              <a:gd name="connsiteX122" fmla="*/ 713487 w 1793053"/>
              <a:gd name="connsiteY122" fmla="*/ 204207 h 261840"/>
              <a:gd name="connsiteX123" fmla="*/ 713487 w 1793053"/>
              <a:gd name="connsiteY123" fmla="*/ 188643 h 261840"/>
              <a:gd name="connsiteX124" fmla="*/ 705080 w 1793053"/>
              <a:gd name="connsiteY124" fmla="*/ 179615 h 261840"/>
              <a:gd name="connsiteX125" fmla="*/ 705080 w 1793053"/>
              <a:gd name="connsiteY125" fmla="*/ 108329 h 261840"/>
              <a:gd name="connsiteX126" fmla="*/ 705080 w 1793053"/>
              <a:gd name="connsiteY126" fmla="*/ 98991 h 261840"/>
              <a:gd name="connsiteX127" fmla="*/ 688271 w 1793053"/>
              <a:gd name="connsiteY127" fmla="*/ 64437 h 261840"/>
              <a:gd name="connsiteX128" fmla="*/ 652785 w 1793053"/>
              <a:gd name="connsiteY128" fmla="*/ 54476 h 261840"/>
              <a:gd name="connsiteX129" fmla="*/ 811234 w 1793053"/>
              <a:gd name="connsiteY129" fmla="*/ 54476 h 261840"/>
              <a:gd name="connsiteX130" fmla="*/ 767962 w 1793053"/>
              <a:gd name="connsiteY130" fmla="*/ 76889 h 261840"/>
              <a:gd name="connsiteX131" fmla="*/ 767962 w 1793053"/>
              <a:gd name="connsiteY131" fmla="*/ 57278 h 261840"/>
              <a:gd name="connsiteX132" fmla="*/ 744926 w 1793053"/>
              <a:gd name="connsiteY132" fmla="*/ 57278 h 261840"/>
              <a:gd name="connsiteX133" fmla="*/ 744926 w 1793053"/>
              <a:gd name="connsiteY133" fmla="*/ 204830 h 261840"/>
              <a:gd name="connsiteX134" fmla="*/ 767962 w 1793053"/>
              <a:gd name="connsiteY134" fmla="*/ 204830 h 261840"/>
              <a:gd name="connsiteX135" fmla="*/ 767962 w 1793053"/>
              <a:gd name="connsiteY135" fmla="*/ 95255 h 261840"/>
              <a:gd name="connsiteX136" fmla="*/ 809367 w 1793053"/>
              <a:gd name="connsiteY136" fmla="*/ 72842 h 261840"/>
              <a:gd name="connsiteX137" fmla="*/ 832398 w 1793053"/>
              <a:gd name="connsiteY137" fmla="*/ 98368 h 261840"/>
              <a:gd name="connsiteX138" fmla="*/ 832398 w 1793053"/>
              <a:gd name="connsiteY138" fmla="*/ 204830 h 261840"/>
              <a:gd name="connsiteX139" fmla="*/ 855435 w 1793053"/>
              <a:gd name="connsiteY139" fmla="*/ 204830 h 261840"/>
              <a:gd name="connsiteX140" fmla="*/ 855435 w 1793053"/>
              <a:gd name="connsiteY140" fmla="*/ 97745 h 261840"/>
              <a:gd name="connsiteX141" fmla="*/ 811234 w 1793053"/>
              <a:gd name="connsiteY141" fmla="*/ 54476 h 261840"/>
              <a:gd name="connsiteX142" fmla="*/ 1228054 w 1793053"/>
              <a:gd name="connsiteY142" fmla="*/ 54476 h 261840"/>
              <a:gd name="connsiteX143" fmla="*/ 1173266 w 1793053"/>
              <a:gd name="connsiteY143" fmla="*/ 86228 h 261840"/>
              <a:gd name="connsiteX144" fmla="*/ 1191635 w 1793053"/>
              <a:gd name="connsiteY144" fmla="*/ 95878 h 261840"/>
              <a:gd name="connsiteX145" fmla="*/ 1228367 w 1793053"/>
              <a:gd name="connsiteY145" fmla="*/ 72842 h 261840"/>
              <a:gd name="connsiteX146" fmla="*/ 1257938 w 1793053"/>
              <a:gd name="connsiteY146" fmla="*/ 98679 h 261840"/>
              <a:gd name="connsiteX147" fmla="*/ 1257938 w 1793053"/>
              <a:gd name="connsiteY147" fmla="*/ 103971 h 261840"/>
              <a:gd name="connsiteX148" fmla="*/ 1257318 w 1793053"/>
              <a:gd name="connsiteY148" fmla="*/ 106150 h 261840"/>
              <a:gd name="connsiteX149" fmla="*/ 1249844 w 1793053"/>
              <a:gd name="connsiteY149" fmla="*/ 108329 h 261840"/>
              <a:gd name="connsiteX150" fmla="*/ 1190701 w 1793053"/>
              <a:gd name="connsiteY150" fmla="*/ 124517 h 261840"/>
              <a:gd name="connsiteX151" fmla="*/ 1167039 w 1793053"/>
              <a:gd name="connsiteY151" fmla="*/ 164984 h 261840"/>
              <a:gd name="connsiteX152" fmla="*/ 1181361 w 1793053"/>
              <a:gd name="connsiteY152" fmla="*/ 196425 h 261840"/>
              <a:gd name="connsiteX153" fmla="*/ 1210624 w 1793053"/>
              <a:gd name="connsiteY153" fmla="*/ 207631 h 261840"/>
              <a:gd name="connsiteX154" fmla="*/ 1258564 w 1793053"/>
              <a:gd name="connsiteY154" fmla="*/ 186464 h 261840"/>
              <a:gd name="connsiteX155" fmla="*/ 1268526 w 1793053"/>
              <a:gd name="connsiteY155" fmla="*/ 202651 h 261840"/>
              <a:gd name="connsiteX156" fmla="*/ 1288756 w 1793053"/>
              <a:gd name="connsiteY156" fmla="*/ 204207 h 261840"/>
              <a:gd name="connsiteX157" fmla="*/ 1288756 w 1793053"/>
              <a:gd name="connsiteY157" fmla="*/ 188643 h 261840"/>
              <a:gd name="connsiteX158" fmla="*/ 1280354 w 1793053"/>
              <a:gd name="connsiteY158" fmla="*/ 179615 h 261840"/>
              <a:gd name="connsiteX159" fmla="*/ 1280354 w 1793053"/>
              <a:gd name="connsiteY159" fmla="*/ 108329 h 261840"/>
              <a:gd name="connsiteX160" fmla="*/ 1280354 w 1793053"/>
              <a:gd name="connsiteY160" fmla="*/ 98991 h 261840"/>
              <a:gd name="connsiteX161" fmla="*/ 1263232 w 1793053"/>
              <a:gd name="connsiteY161" fmla="*/ 64437 h 261840"/>
              <a:gd name="connsiteX162" fmla="*/ 1228054 w 1793053"/>
              <a:gd name="connsiteY162" fmla="*/ 54476 h 261840"/>
              <a:gd name="connsiteX163" fmla="*/ 1386503 w 1793053"/>
              <a:gd name="connsiteY163" fmla="*/ 54476 h 261840"/>
              <a:gd name="connsiteX164" fmla="*/ 1343236 w 1793053"/>
              <a:gd name="connsiteY164" fmla="*/ 76889 h 261840"/>
              <a:gd name="connsiteX165" fmla="*/ 1343236 w 1793053"/>
              <a:gd name="connsiteY165" fmla="*/ 57278 h 261840"/>
              <a:gd name="connsiteX166" fmla="*/ 1320200 w 1793053"/>
              <a:gd name="connsiteY166" fmla="*/ 57278 h 261840"/>
              <a:gd name="connsiteX167" fmla="*/ 1320200 w 1793053"/>
              <a:gd name="connsiteY167" fmla="*/ 204830 h 261840"/>
              <a:gd name="connsiteX168" fmla="*/ 1343236 w 1793053"/>
              <a:gd name="connsiteY168" fmla="*/ 204830 h 261840"/>
              <a:gd name="connsiteX169" fmla="*/ 1343236 w 1793053"/>
              <a:gd name="connsiteY169" fmla="*/ 95255 h 261840"/>
              <a:gd name="connsiteX170" fmla="*/ 1384636 w 1793053"/>
              <a:gd name="connsiteY170" fmla="*/ 72842 h 261840"/>
              <a:gd name="connsiteX171" fmla="*/ 1407672 w 1793053"/>
              <a:gd name="connsiteY171" fmla="*/ 98368 h 261840"/>
              <a:gd name="connsiteX172" fmla="*/ 1407672 w 1793053"/>
              <a:gd name="connsiteY172" fmla="*/ 204830 h 261840"/>
              <a:gd name="connsiteX173" fmla="*/ 1430709 w 1793053"/>
              <a:gd name="connsiteY173" fmla="*/ 204830 h 261840"/>
              <a:gd name="connsiteX174" fmla="*/ 1430709 w 1793053"/>
              <a:gd name="connsiteY174" fmla="*/ 97745 h 261840"/>
              <a:gd name="connsiteX175" fmla="*/ 1386503 w 1793053"/>
              <a:gd name="connsiteY175" fmla="*/ 54476 h 261840"/>
              <a:gd name="connsiteX176" fmla="*/ 432387 w 1793053"/>
              <a:gd name="connsiteY176" fmla="*/ 55099 h 261840"/>
              <a:gd name="connsiteX177" fmla="*/ 383203 w 1793053"/>
              <a:gd name="connsiteY177" fmla="*/ 85605 h 261840"/>
              <a:gd name="connsiteX178" fmla="*/ 383203 w 1793053"/>
              <a:gd name="connsiteY178" fmla="*/ 84049 h 261840"/>
              <a:gd name="connsiteX179" fmla="*/ 383203 w 1793053"/>
              <a:gd name="connsiteY179" fmla="*/ 57278 h 261840"/>
              <a:gd name="connsiteX180" fmla="*/ 360167 w 1793053"/>
              <a:gd name="connsiteY180" fmla="*/ 57278 h 261840"/>
              <a:gd name="connsiteX181" fmla="*/ 360167 w 1793053"/>
              <a:gd name="connsiteY181" fmla="*/ 204519 h 261840"/>
              <a:gd name="connsiteX182" fmla="*/ 383203 w 1793053"/>
              <a:gd name="connsiteY182" fmla="*/ 204519 h 261840"/>
              <a:gd name="connsiteX183" fmla="*/ 383203 w 1793053"/>
              <a:gd name="connsiteY183" fmla="*/ 121092 h 261840"/>
              <a:gd name="connsiteX184" fmla="*/ 432387 w 1793053"/>
              <a:gd name="connsiteY184" fmla="*/ 76578 h 261840"/>
              <a:gd name="connsiteX185" fmla="*/ 432387 w 1793053"/>
              <a:gd name="connsiteY185" fmla="*/ 55099 h 261840"/>
              <a:gd name="connsiteX186" fmla="*/ 1674137 w 1793053"/>
              <a:gd name="connsiteY186" fmla="*/ 56966 h 261840"/>
              <a:gd name="connsiteX187" fmla="*/ 1725504 w 1793053"/>
              <a:gd name="connsiteY187" fmla="*/ 203273 h 261840"/>
              <a:gd name="connsiteX188" fmla="*/ 1725504 w 1793053"/>
              <a:gd name="connsiteY188" fmla="*/ 204519 h 261840"/>
              <a:gd name="connsiteX189" fmla="*/ 1705581 w 1793053"/>
              <a:gd name="connsiteY189" fmla="*/ 241251 h 261840"/>
              <a:gd name="connsiteX190" fmla="*/ 1685032 w 1793053"/>
              <a:gd name="connsiteY190" fmla="*/ 246543 h 261840"/>
              <a:gd name="connsiteX191" fmla="*/ 1673830 w 1793053"/>
              <a:gd name="connsiteY191" fmla="*/ 244986 h 261840"/>
              <a:gd name="connsiteX192" fmla="*/ 1673830 w 1793053"/>
              <a:gd name="connsiteY192" fmla="*/ 262730 h 261840"/>
              <a:gd name="connsiteX193" fmla="*/ 1689079 w 1793053"/>
              <a:gd name="connsiteY193" fmla="*/ 264909 h 261840"/>
              <a:gd name="connsiteX194" fmla="*/ 1717096 w 1793053"/>
              <a:gd name="connsiteY194" fmla="*/ 256505 h 261840"/>
              <a:gd name="connsiteX195" fmla="*/ 1741693 w 1793053"/>
              <a:gd name="connsiteY195" fmla="*/ 216971 h 261840"/>
              <a:gd name="connsiteX196" fmla="*/ 1793054 w 1793053"/>
              <a:gd name="connsiteY196" fmla="*/ 56966 h 261840"/>
              <a:gd name="connsiteX197" fmla="*/ 1770643 w 1793053"/>
              <a:gd name="connsiteY197" fmla="*/ 56966 h 261840"/>
              <a:gd name="connsiteX198" fmla="*/ 1737019 w 1793053"/>
              <a:gd name="connsiteY198" fmla="*/ 170276 h 261840"/>
              <a:gd name="connsiteX199" fmla="*/ 1736712 w 1793053"/>
              <a:gd name="connsiteY199" fmla="*/ 172767 h 261840"/>
              <a:gd name="connsiteX200" fmla="*/ 1736086 w 1793053"/>
              <a:gd name="connsiteY200" fmla="*/ 170276 h 261840"/>
              <a:gd name="connsiteX201" fmla="*/ 1696553 w 1793053"/>
              <a:gd name="connsiteY201" fmla="*/ 56966 h 261840"/>
              <a:gd name="connsiteX202" fmla="*/ 1674137 w 1793053"/>
              <a:gd name="connsiteY202" fmla="*/ 56966 h 261840"/>
              <a:gd name="connsiteX203" fmla="*/ 268024 w 1793053"/>
              <a:gd name="connsiteY203" fmla="*/ 72220 h 261840"/>
              <a:gd name="connsiteX204" fmla="*/ 307559 w 1793053"/>
              <a:gd name="connsiteY204" fmla="*/ 130431 h 261840"/>
              <a:gd name="connsiteX205" fmla="*/ 268024 w 1793053"/>
              <a:gd name="connsiteY205" fmla="*/ 188643 h 261840"/>
              <a:gd name="connsiteX206" fmla="*/ 228490 w 1793053"/>
              <a:gd name="connsiteY206" fmla="*/ 130431 h 261840"/>
              <a:gd name="connsiteX207" fmla="*/ 268024 w 1793053"/>
              <a:gd name="connsiteY207" fmla="*/ 72220 h 261840"/>
              <a:gd name="connsiteX208" fmla="*/ 505544 w 1793053"/>
              <a:gd name="connsiteY208" fmla="*/ 72531 h 261840"/>
              <a:gd name="connsiteX209" fmla="*/ 540717 w 1793053"/>
              <a:gd name="connsiteY209" fmla="*/ 91520 h 261840"/>
              <a:gd name="connsiteX210" fmla="*/ 540717 w 1793053"/>
              <a:gd name="connsiteY210" fmla="*/ 161872 h 261840"/>
              <a:gd name="connsiteX211" fmla="*/ 505544 w 1793053"/>
              <a:gd name="connsiteY211" fmla="*/ 188643 h 261840"/>
              <a:gd name="connsiteX212" fmla="*/ 465386 w 1793053"/>
              <a:gd name="connsiteY212" fmla="*/ 129497 h 261840"/>
              <a:gd name="connsiteX213" fmla="*/ 505544 w 1793053"/>
              <a:gd name="connsiteY213" fmla="*/ 72531 h 261840"/>
              <a:gd name="connsiteX214" fmla="*/ 1597560 w 1793053"/>
              <a:gd name="connsiteY214" fmla="*/ 72531 h 261840"/>
              <a:gd name="connsiteX215" fmla="*/ 1635851 w 1793053"/>
              <a:gd name="connsiteY215" fmla="*/ 116734 h 261840"/>
              <a:gd name="connsiteX216" fmla="*/ 1558340 w 1793053"/>
              <a:gd name="connsiteY216" fmla="*/ 116734 h 261840"/>
              <a:gd name="connsiteX217" fmla="*/ 1597560 w 1793053"/>
              <a:gd name="connsiteY217" fmla="*/ 72531 h 261840"/>
              <a:gd name="connsiteX218" fmla="*/ 683290 w 1793053"/>
              <a:gd name="connsiteY218" fmla="*/ 124517 h 261840"/>
              <a:gd name="connsiteX219" fmla="*/ 683290 w 1793053"/>
              <a:gd name="connsiteY219" fmla="*/ 161872 h 261840"/>
              <a:gd name="connsiteX220" fmla="*/ 638464 w 1793053"/>
              <a:gd name="connsiteY220" fmla="*/ 189265 h 261840"/>
              <a:gd name="connsiteX221" fmla="*/ 616053 w 1793053"/>
              <a:gd name="connsiteY221" fmla="*/ 165607 h 261840"/>
              <a:gd name="connsiteX222" fmla="*/ 672395 w 1793053"/>
              <a:gd name="connsiteY222" fmla="*/ 127318 h 261840"/>
              <a:gd name="connsiteX223" fmla="*/ 683290 w 1793053"/>
              <a:gd name="connsiteY223" fmla="*/ 124517 h 261840"/>
              <a:gd name="connsiteX224" fmla="*/ 1258564 w 1793053"/>
              <a:gd name="connsiteY224" fmla="*/ 124517 h 261840"/>
              <a:gd name="connsiteX225" fmla="*/ 1258564 w 1793053"/>
              <a:gd name="connsiteY225" fmla="*/ 161872 h 261840"/>
              <a:gd name="connsiteX226" fmla="*/ 1213738 w 1793053"/>
              <a:gd name="connsiteY226" fmla="*/ 189265 h 261840"/>
              <a:gd name="connsiteX227" fmla="*/ 1191322 w 1793053"/>
              <a:gd name="connsiteY227" fmla="*/ 165607 h 261840"/>
              <a:gd name="connsiteX228" fmla="*/ 1247669 w 1793053"/>
              <a:gd name="connsiteY228" fmla="*/ 127318 h 261840"/>
              <a:gd name="connsiteX229" fmla="*/ 1258564 w 1793053"/>
              <a:gd name="connsiteY229" fmla="*/ 124517 h 26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793053" h="261840">
                <a:moveTo>
                  <a:pt x="1471175" y="0"/>
                </a:moveTo>
                <a:cubicBezTo>
                  <a:pt x="1471175" y="0"/>
                  <a:pt x="1471175" y="183973"/>
                  <a:pt x="1471175" y="183973"/>
                </a:cubicBezTo>
                <a:cubicBezTo>
                  <a:pt x="1471175" y="193063"/>
                  <a:pt x="1475928" y="198373"/>
                  <a:pt x="1480823" y="201717"/>
                </a:cubicBezTo>
                <a:cubicBezTo>
                  <a:pt x="1486077" y="205243"/>
                  <a:pt x="1493784" y="207009"/>
                  <a:pt x="1504173" y="207009"/>
                </a:cubicBezTo>
                <a:cubicBezTo>
                  <a:pt x="1510742" y="207009"/>
                  <a:pt x="1519428" y="204830"/>
                  <a:pt x="1519428" y="204830"/>
                </a:cubicBezTo>
                <a:cubicBezTo>
                  <a:pt x="1519428" y="204830"/>
                  <a:pt x="1519428" y="188331"/>
                  <a:pt x="1519428" y="188331"/>
                </a:cubicBezTo>
                <a:cubicBezTo>
                  <a:pt x="1516821" y="188493"/>
                  <a:pt x="1514515" y="188643"/>
                  <a:pt x="1511954" y="188643"/>
                </a:cubicBezTo>
                <a:cubicBezTo>
                  <a:pt x="1496494" y="188643"/>
                  <a:pt x="1494211" y="182602"/>
                  <a:pt x="1494211" y="175880"/>
                </a:cubicBezTo>
                <a:cubicBezTo>
                  <a:pt x="1494211" y="175880"/>
                  <a:pt x="1494211" y="0"/>
                  <a:pt x="1494211" y="0"/>
                </a:cubicBezTo>
                <a:lnTo>
                  <a:pt x="1471175" y="0"/>
                </a:lnTo>
                <a:close/>
                <a:moveTo>
                  <a:pt x="984626" y="1868"/>
                </a:moveTo>
                <a:cubicBezTo>
                  <a:pt x="967258" y="1868"/>
                  <a:pt x="951565" y="7314"/>
                  <a:pt x="940420" y="17121"/>
                </a:cubicBezTo>
                <a:cubicBezTo>
                  <a:pt x="929599" y="26687"/>
                  <a:pt x="923610" y="39891"/>
                  <a:pt x="923610" y="54165"/>
                </a:cubicBezTo>
                <a:cubicBezTo>
                  <a:pt x="923610" y="69884"/>
                  <a:pt x="929969" y="82167"/>
                  <a:pt x="943220" y="91831"/>
                </a:cubicBezTo>
                <a:cubicBezTo>
                  <a:pt x="954906" y="100364"/>
                  <a:pt x="970361" y="105874"/>
                  <a:pt x="985246" y="111131"/>
                </a:cubicBezTo>
                <a:cubicBezTo>
                  <a:pt x="1011117" y="120333"/>
                  <a:pt x="1035366" y="128732"/>
                  <a:pt x="1035366" y="152222"/>
                </a:cubicBezTo>
                <a:cubicBezTo>
                  <a:pt x="1035366" y="162668"/>
                  <a:pt x="1031808" y="171624"/>
                  <a:pt x="1025092" y="177747"/>
                </a:cubicBezTo>
                <a:cubicBezTo>
                  <a:pt x="1017703" y="184481"/>
                  <a:pt x="1007076" y="187709"/>
                  <a:pt x="993027" y="187709"/>
                </a:cubicBezTo>
                <a:cubicBezTo>
                  <a:pt x="968408" y="187709"/>
                  <a:pt x="950483" y="174077"/>
                  <a:pt x="940420" y="147552"/>
                </a:cubicBezTo>
                <a:cubicBezTo>
                  <a:pt x="940420" y="147552"/>
                  <a:pt x="918317" y="153467"/>
                  <a:pt x="918317" y="153467"/>
                </a:cubicBezTo>
                <a:cubicBezTo>
                  <a:pt x="923075" y="164224"/>
                  <a:pt x="931175" y="179748"/>
                  <a:pt x="942907" y="190199"/>
                </a:cubicBezTo>
                <a:cubicBezTo>
                  <a:pt x="955777" y="201742"/>
                  <a:pt x="971744" y="207320"/>
                  <a:pt x="991781" y="207320"/>
                </a:cubicBezTo>
                <a:cubicBezTo>
                  <a:pt x="1015512" y="207320"/>
                  <a:pt x="1033522" y="201200"/>
                  <a:pt x="1045328" y="188954"/>
                </a:cubicBezTo>
                <a:cubicBezTo>
                  <a:pt x="1057560" y="176206"/>
                  <a:pt x="1060270" y="159891"/>
                  <a:pt x="1060270" y="148486"/>
                </a:cubicBezTo>
                <a:cubicBezTo>
                  <a:pt x="1060270" y="132143"/>
                  <a:pt x="1053359" y="119523"/>
                  <a:pt x="1039413" y="109575"/>
                </a:cubicBezTo>
                <a:cubicBezTo>
                  <a:pt x="1027232" y="100840"/>
                  <a:pt x="1011476" y="95210"/>
                  <a:pt x="996141" y="89963"/>
                </a:cubicBezTo>
                <a:cubicBezTo>
                  <a:pt x="971158" y="81419"/>
                  <a:pt x="947313" y="73288"/>
                  <a:pt x="947580" y="52297"/>
                </a:cubicBezTo>
                <a:cubicBezTo>
                  <a:pt x="947666" y="42509"/>
                  <a:pt x="951064" y="34889"/>
                  <a:pt x="957229" y="29573"/>
                </a:cubicBezTo>
                <a:cubicBezTo>
                  <a:pt x="963513" y="24171"/>
                  <a:pt x="972473" y="21479"/>
                  <a:pt x="983999" y="21479"/>
                </a:cubicBezTo>
                <a:cubicBezTo>
                  <a:pt x="996107" y="21479"/>
                  <a:pt x="1006905" y="24864"/>
                  <a:pt x="1015130" y="31440"/>
                </a:cubicBezTo>
                <a:cubicBezTo>
                  <a:pt x="1022695" y="37430"/>
                  <a:pt x="1028200" y="46320"/>
                  <a:pt x="1030693" y="56344"/>
                </a:cubicBezTo>
                <a:cubicBezTo>
                  <a:pt x="1030693" y="56344"/>
                  <a:pt x="1052175" y="53542"/>
                  <a:pt x="1052175" y="53542"/>
                </a:cubicBezTo>
                <a:cubicBezTo>
                  <a:pt x="1042749" y="21416"/>
                  <a:pt x="1019718" y="1868"/>
                  <a:pt x="984626" y="1868"/>
                </a:cubicBezTo>
                <a:close/>
                <a:moveTo>
                  <a:pt x="0" y="4669"/>
                </a:moveTo>
                <a:lnTo>
                  <a:pt x="0" y="204519"/>
                </a:lnTo>
                <a:lnTo>
                  <a:pt x="23036" y="204519"/>
                </a:lnTo>
                <a:lnTo>
                  <a:pt x="23036" y="21790"/>
                </a:lnTo>
                <a:lnTo>
                  <a:pt x="23659" y="22413"/>
                </a:lnTo>
                <a:lnTo>
                  <a:pt x="78446" y="204519"/>
                </a:lnTo>
                <a:lnTo>
                  <a:pt x="96190" y="204519"/>
                </a:lnTo>
                <a:lnTo>
                  <a:pt x="151289" y="22413"/>
                </a:lnTo>
                <a:lnTo>
                  <a:pt x="151600" y="21790"/>
                </a:lnTo>
                <a:lnTo>
                  <a:pt x="151600" y="204519"/>
                </a:lnTo>
                <a:lnTo>
                  <a:pt x="174636" y="204519"/>
                </a:lnTo>
                <a:lnTo>
                  <a:pt x="174636" y="4669"/>
                </a:lnTo>
                <a:lnTo>
                  <a:pt x="136347" y="4669"/>
                </a:lnTo>
                <a:lnTo>
                  <a:pt x="87474" y="165296"/>
                </a:lnTo>
                <a:lnTo>
                  <a:pt x="87474" y="165918"/>
                </a:lnTo>
                <a:lnTo>
                  <a:pt x="87162" y="165296"/>
                </a:lnTo>
                <a:lnTo>
                  <a:pt x="38289" y="4669"/>
                </a:lnTo>
                <a:lnTo>
                  <a:pt x="0" y="4669"/>
                </a:lnTo>
                <a:close/>
                <a:moveTo>
                  <a:pt x="1096689" y="8716"/>
                </a:moveTo>
                <a:lnTo>
                  <a:pt x="1096689" y="56655"/>
                </a:lnTo>
                <a:lnTo>
                  <a:pt x="1074586" y="56655"/>
                </a:lnTo>
                <a:lnTo>
                  <a:pt x="1074586" y="75021"/>
                </a:lnTo>
                <a:cubicBezTo>
                  <a:pt x="1074586" y="75021"/>
                  <a:pt x="1096689" y="75021"/>
                  <a:pt x="1096689" y="75021"/>
                </a:cubicBezTo>
                <a:cubicBezTo>
                  <a:pt x="1096689" y="75021"/>
                  <a:pt x="1096689" y="177743"/>
                  <a:pt x="1096689" y="183973"/>
                </a:cubicBezTo>
                <a:cubicBezTo>
                  <a:pt x="1096689" y="193063"/>
                  <a:pt x="1100827" y="198373"/>
                  <a:pt x="1105716" y="201717"/>
                </a:cubicBezTo>
                <a:cubicBezTo>
                  <a:pt x="1110976" y="205243"/>
                  <a:pt x="1118666" y="207009"/>
                  <a:pt x="1129066" y="207009"/>
                </a:cubicBezTo>
                <a:cubicBezTo>
                  <a:pt x="1135640" y="207009"/>
                  <a:pt x="1144629" y="204830"/>
                  <a:pt x="1144629" y="204830"/>
                </a:cubicBezTo>
                <a:cubicBezTo>
                  <a:pt x="1144629" y="204830"/>
                  <a:pt x="1144629" y="188331"/>
                  <a:pt x="1144629" y="188331"/>
                </a:cubicBezTo>
                <a:cubicBezTo>
                  <a:pt x="1142073" y="188493"/>
                  <a:pt x="1139392" y="188643"/>
                  <a:pt x="1136847" y="188643"/>
                </a:cubicBezTo>
                <a:cubicBezTo>
                  <a:pt x="1121364" y="188643"/>
                  <a:pt x="1119725" y="182602"/>
                  <a:pt x="1119725" y="175880"/>
                </a:cubicBezTo>
                <a:cubicBezTo>
                  <a:pt x="1119725" y="175880"/>
                  <a:pt x="1119725" y="75021"/>
                  <a:pt x="1119725" y="75021"/>
                </a:cubicBezTo>
                <a:lnTo>
                  <a:pt x="1144629" y="75021"/>
                </a:lnTo>
                <a:lnTo>
                  <a:pt x="1144629" y="56655"/>
                </a:lnTo>
                <a:lnTo>
                  <a:pt x="1119725" y="56655"/>
                </a:lnTo>
                <a:lnTo>
                  <a:pt x="1119725" y="8716"/>
                </a:lnTo>
                <a:lnTo>
                  <a:pt x="1096689" y="8716"/>
                </a:lnTo>
                <a:close/>
                <a:moveTo>
                  <a:pt x="268024" y="53853"/>
                </a:moveTo>
                <a:cubicBezTo>
                  <a:pt x="248627" y="53853"/>
                  <a:pt x="232187" y="61669"/>
                  <a:pt x="220707" y="76266"/>
                </a:cubicBezTo>
                <a:cubicBezTo>
                  <a:pt x="210054" y="89889"/>
                  <a:pt x="204209" y="109135"/>
                  <a:pt x="204209" y="130431"/>
                </a:cubicBezTo>
                <a:cubicBezTo>
                  <a:pt x="204209" y="151747"/>
                  <a:pt x="210054" y="170957"/>
                  <a:pt x="220707" y="184596"/>
                </a:cubicBezTo>
                <a:cubicBezTo>
                  <a:pt x="232187" y="199232"/>
                  <a:pt x="248627" y="207009"/>
                  <a:pt x="268024" y="207009"/>
                </a:cubicBezTo>
                <a:cubicBezTo>
                  <a:pt x="287501" y="207009"/>
                  <a:pt x="303891" y="199232"/>
                  <a:pt x="315341" y="184596"/>
                </a:cubicBezTo>
                <a:cubicBezTo>
                  <a:pt x="325996" y="170957"/>
                  <a:pt x="331840" y="151747"/>
                  <a:pt x="331840" y="130431"/>
                </a:cubicBezTo>
                <a:cubicBezTo>
                  <a:pt x="331840" y="109135"/>
                  <a:pt x="325996" y="89889"/>
                  <a:pt x="315341" y="76266"/>
                </a:cubicBezTo>
                <a:cubicBezTo>
                  <a:pt x="303891" y="61669"/>
                  <a:pt x="287501" y="53853"/>
                  <a:pt x="268024" y="53853"/>
                </a:cubicBezTo>
                <a:close/>
                <a:moveTo>
                  <a:pt x="1596939" y="54165"/>
                </a:moveTo>
                <a:cubicBezTo>
                  <a:pt x="1587091" y="54165"/>
                  <a:pt x="1577938" y="55974"/>
                  <a:pt x="1570168" y="59457"/>
                </a:cubicBezTo>
                <a:cubicBezTo>
                  <a:pt x="1562564" y="62884"/>
                  <a:pt x="1555807" y="68045"/>
                  <a:pt x="1550553" y="74710"/>
                </a:cubicBezTo>
                <a:cubicBezTo>
                  <a:pt x="1540108" y="87792"/>
                  <a:pt x="1534057" y="107214"/>
                  <a:pt x="1534057" y="130742"/>
                </a:cubicBezTo>
                <a:cubicBezTo>
                  <a:pt x="1534057" y="156929"/>
                  <a:pt x="1541582" y="176910"/>
                  <a:pt x="1555226" y="190199"/>
                </a:cubicBezTo>
                <a:cubicBezTo>
                  <a:pt x="1569616" y="204247"/>
                  <a:pt x="1587957" y="207009"/>
                  <a:pt x="1600673" y="207009"/>
                </a:cubicBezTo>
                <a:cubicBezTo>
                  <a:pt x="1633728" y="207009"/>
                  <a:pt x="1649939" y="189126"/>
                  <a:pt x="1656708" y="172767"/>
                </a:cubicBezTo>
                <a:cubicBezTo>
                  <a:pt x="1656708" y="172767"/>
                  <a:pt x="1638339" y="163739"/>
                  <a:pt x="1638339" y="163739"/>
                </a:cubicBezTo>
                <a:cubicBezTo>
                  <a:pt x="1633876" y="173700"/>
                  <a:pt x="1623613" y="188954"/>
                  <a:pt x="1600673" y="188954"/>
                </a:cubicBezTo>
                <a:cubicBezTo>
                  <a:pt x="1587564" y="188954"/>
                  <a:pt x="1576840" y="183586"/>
                  <a:pt x="1569235" y="173701"/>
                </a:cubicBezTo>
                <a:cubicBezTo>
                  <a:pt x="1561886" y="164134"/>
                  <a:pt x="1557754" y="150894"/>
                  <a:pt x="1557714" y="135100"/>
                </a:cubicBezTo>
                <a:cubicBezTo>
                  <a:pt x="1557714" y="135101"/>
                  <a:pt x="1658575" y="135100"/>
                  <a:pt x="1658575" y="135100"/>
                </a:cubicBezTo>
                <a:cubicBezTo>
                  <a:pt x="1658575" y="135101"/>
                  <a:pt x="1658575" y="121092"/>
                  <a:pt x="1658575" y="121092"/>
                </a:cubicBezTo>
                <a:cubicBezTo>
                  <a:pt x="1658575" y="96895"/>
                  <a:pt x="1652131" y="78850"/>
                  <a:pt x="1640206" y="67861"/>
                </a:cubicBezTo>
                <a:cubicBezTo>
                  <a:pt x="1630056" y="58527"/>
                  <a:pt x="1615815" y="54165"/>
                  <a:pt x="1596939" y="54165"/>
                </a:cubicBezTo>
                <a:close/>
                <a:moveTo>
                  <a:pt x="503985" y="54476"/>
                </a:moveTo>
                <a:cubicBezTo>
                  <a:pt x="477994" y="54476"/>
                  <a:pt x="441104" y="71963"/>
                  <a:pt x="441104" y="130742"/>
                </a:cubicBezTo>
                <a:cubicBezTo>
                  <a:pt x="441104" y="187815"/>
                  <a:pt x="477880" y="207009"/>
                  <a:pt x="502738" y="207009"/>
                </a:cubicBezTo>
                <a:cubicBezTo>
                  <a:pt x="517248" y="207009"/>
                  <a:pt x="530431" y="198971"/>
                  <a:pt x="539470" y="187397"/>
                </a:cubicBezTo>
                <a:cubicBezTo>
                  <a:pt x="539470" y="187398"/>
                  <a:pt x="540717" y="186775"/>
                  <a:pt x="540717" y="186775"/>
                </a:cubicBezTo>
                <a:cubicBezTo>
                  <a:pt x="540717" y="186775"/>
                  <a:pt x="540717" y="214791"/>
                  <a:pt x="540717" y="214791"/>
                </a:cubicBezTo>
                <a:cubicBezTo>
                  <a:pt x="540717" y="234440"/>
                  <a:pt x="523714" y="246543"/>
                  <a:pt x="505544" y="246543"/>
                </a:cubicBezTo>
                <a:cubicBezTo>
                  <a:pt x="487876" y="246543"/>
                  <a:pt x="472239" y="243171"/>
                  <a:pt x="459471" y="237204"/>
                </a:cubicBezTo>
                <a:cubicBezTo>
                  <a:pt x="459471" y="237204"/>
                  <a:pt x="459471" y="257127"/>
                  <a:pt x="459471" y="257127"/>
                </a:cubicBezTo>
                <a:cubicBezTo>
                  <a:pt x="470224" y="261736"/>
                  <a:pt x="487722" y="264598"/>
                  <a:pt x="502738" y="264598"/>
                </a:cubicBezTo>
                <a:cubicBezTo>
                  <a:pt x="543631" y="264598"/>
                  <a:pt x="563133" y="242092"/>
                  <a:pt x="563133" y="209500"/>
                </a:cubicBezTo>
                <a:cubicBezTo>
                  <a:pt x="563133" y="209500"/>
                  <a:pt x="563133" y="57278"/>
                  <a:pt x="563133" y="57278"/>
                </a:cubicBezTo>
                <a:lnTo>
                  <a:pt x="546010" y="57278"/>
                </a:lnTo>
                <a:cubicBezTo>
                  <a:pt x="546010" y="57278"/>
                  <a:pt x="541030" y="72842"/>
                  <a:pt x="541030" y="72842"/>
                </a:cubicBezTo>
                <a:cubicBezTo>
                  <a:pt x="532577" y="61830"/>
                  <a:pt x="521511" y="54476"/>
                  <a:pt x="503985" y="54476"/>
                </a:cubicBezTo>
                <a:close/>
                <a:moveTo>
                  <a:pt x="652785" y="54476"/>
                </a:moveTo>
                <a:cubicBezTo>
                  <a:pt x="620066" y="54476"/>
                  <a:pt x="604578" y="74074"/>
                  <a:pt x="597998" y="86228"/>
                </a:cubicBezTo>
                <a:cubicBezTo>
                  <a:pt x="597998" y="86228"/>
                  <a:pt x="616361" y="95878"/>
                  <a:pt x="616361" y="95878"/>
                </a:cubicBezTo>
                <a:cubicBezTo>
                  <a:pt x="618939" y="88933"/>
                  <a:pt x="628218" y="72842"/>
                  <a:pt x="653093" y="72842"/>
                </a:cubicBezTo>
                <a:cubicBezTo>
                  <a:pt x="672708" y="72842"/>
                  <a:pt x="682670" y="81499"/>
                  <a:pt x="682670" y="98679"/>
                </a:cubicBezTo>
                <a:cubicBezTo>
                  <a:pt x="682670" y="98679"/>
                  <a:pt x="682670" y="103971"/>
                  <a:pt x="682670" y="103971"/>
                </a:cubicBezTo>
                <a:cubicBezTo>
                  <a:pt x="682670" y="103971"/>
                  <a:pt x="682829" y="105580"/>
                  <a:pt x="682357" y="106150"/>
                </a:cubicBezTo>
                <a:cubicBezTo>
                  <a:pt x="681628" y="107070"/>
                  <a:pt x="679562" y="107822"/>
                  <a:pt x="674575" y="108329"/>
                </a:cubicBezTo>
                <a:cubicBezTo>
                  <a:pt x="647110" y="111393"/>
                  <a:pt x="628855" y="115904"/>
                  <a:pt x="615427" y="124517"/>
                </a:cubicBezTo>
                <a:cubicBezTo>
                  <a:pt x="600849" y="133886"/>
                  <a:pt x="591770" y="147004"/>
                  <a:pt x="591770" y="164984"/>
                </a:cubicBezTo>
                <a:cubicBezTo>
                  <a:pt x="591770" y="177758"/>
                  <a:pt x="597952" y="188659"/>
                  <a:pt x="606092" y="196425"/>
                </a:cubicBezTo>
                <a:cubicBezTo>
                  <a:pt x="613651" y="203577"/>
                  <a:pt x="623960" y="207298"/>
                  <a:pt x="635350" y="207631"/>
                </a:cubicBezTo>
                <a:cubicBezTo>
                  <a:pt x="659599" y="208409"/>
                  <a:pt x="675560" y="198318"/>
                  <a:pt x="683290" y="186464"/>
                </a:cubicBezTo>
                <a:cubicBezTo>
                  <a:pt x="683888" y="194609"/>
                  <a:pt x="686808" y="199262"/>
                  <a:pt x="693251" y="202651"/>
                </a:cubicBezTo>
                <a:cubicBezTo>
                  <a:pt x="699302" y="205882"/>
                  <a:pt x="709224" y="205239"/>
                  <a:pt x="713487" y="204207"/>
                </a:cubicBezTo>
                <a:cubicBezTo>
                  <a:pt x="713487" y="204207"/>
                  <a:pt x="713487" y="188643"/>
                  <a:pt x="713487" y="188643"/>
                </a:cubicBezTo>
                <a:cubicBezTo>
                  <a:pt x="708353" y="188386"/>
                  <a:pt x="705080" y="185945"/>
                  <a:pt x="705080" y="179615"/>
                </a:cubicBezTo>
                <a:cubicBezTo>
                  <a:pt x="705080" y="179615"/>
                  <a:pt x="705080" y="108329"/>
                  <a:pt x="705080" y="108329"/>
                </a:cubicBezTo>
                <a:cubicBezTo>
                  <a:pt x="705080" y="108329"/>
                  <a:pt x="705080" y="98991"/>
                  <a:pt x="705080" y="98991"/>
                </a:cubicBezTo>
                <a:cubicBezTo>
                  <a:pt x="705080" y="84279"/>
                  <a:pt x="699308" y="72212"/>
                  <a:pt x="688271" y="64437"/>
                </a:cubicBezTo>
                <a:cubicBezTo>
                  <a:pt x="679169" y="57980"/>
                  <a:pt x="666458" y="54476"/>
                  <a:pt x="652785" y="54476"/>
                </a:cubicBezTo>
                <a:close/>
                <a:moveTo>
                  <a:pt x="811234" y="54476"/>
                </a:moveTo>
                <a:cubicBezTo>
                  <a:pt x="796241" y="54476"/>
                  <a:pt x="780895" y="62242"/>
                  <a:pt x="767962" y="76889"/>
                </a:cubicBezTo>
                <a:lnTo>
                  <a:pt x="767962" y="57278"/>
                </a:lnTo>
                <a:lnTo>
                  <a:pt x="744926" y="57278"/>
                </a:lnTo>
                <a:lnTo>
                  <a:pt x="744926" y="204830"/>
                </a:lnTo>
                <a:lnTo>
                  <a:pt x="767962" y="204830"/>
                </a:lnTo>
                <a:cubicBezTo>
                  <a:pt x="767962" y="204830"/>
                  <a:pt x="767962" y="95255"/>
                  <a:pt x="767962" y="95255"/>
                </a:cubicBezTo>
                <a:cubicBezTo>
                  <a:pt x="775800" y="86879"/>
                  <a:pt x="793372" y="72842"/>
                  <a:pt x="809367" y="72842"/>
                </a:cubicBezTo>
                <a:cubicBezTo>
                  <a:pt x="825397" y="72842"/>
                  <a:pt x="832398" y="80707"/>
                  <a:pt x="832398" y="98368"/>
                </a:cubicBezTo>
                <a:cubicBezTo>
                  <a:pt x="832398" y="98368"/>
                  <a:pt x="832398" y="204830"/>
                  <a:pt x="832398" y="204830"/>
                </a:cubicBezTo>
                <a:lnTo>
                  <a:pt x="855435" y="204830"/>
                </a:lnTo>
                <a:cubicBezTo>
                  <a:pt x="855435" y="204830"/>
                  <a:pt x="855435" y="97745"/>
                  <a:pt x="855435" y="97745"/>
                </a:cubicBezTo>
                <a:cubicBezTo>
                  <a:pt x="855435" y="65866"/>
                  <a:pt x="832762" y="54476"/>
                  <a:pt x="811234" y="54476"/>
                </a:cubicBezTo>
                <a:close/>
                <a:moveTo>
                  <a:pt x="1228054" y="54476"/>
                </a:moveTo>
                <a:cubicBezTo>
                  <a:pt x="1195358" y="54476"/>
                  <a:pt x="1179869" y="74074"/>
                  <a:pt x="1173266" y="86228"/>
                </a:cubicBezTo>
                <a:cubicBezTo>
                  <a:pt x="1173266" y="86228"/>
                  <a:pt x="1191635" y="95878"/>
                  <a:pt x="1191635" y="95878"/>
                </a:cubicBezTo>
                <a:cubicBezTo>
                  <a:pt x="1194219" y="88933"/>
                  <a:pt x="1203486" y="72842"/>
                  <a:pt x="1228367" y="72842"/>
                </a:cubicBezTo>
                <a:cubicBezTo>
                  <a:pt x="1247977" y="72842"/>
                  <a:pt x="1257938" y="81499"/>
                  <a:pt x="1257938" y="98679"/>
                </a:cubicBezTo>
                <a:cubicBezTo>
                  <a:pt x="1257938" y="98679"/>
                  <a:pt x="1257938" y="103971"/>
                  <a:pt x="1257938" y="103971"/>
                </a:cubicBezTo>
                <a:cubicBezTo>
                  <a:pt x="1257938" y="103971"/>
                  <a:pt x="1257779" y="105580"/>
                  <a:pt x="1257318" y="106150"/>
                </a:cubicBezTo>
                <a:cubicBezTo>
                  <a:pt x="1256600" y="107070"/>
                  <a:pt x="1254853" y="107822"/>
                  <a:pt x="1249844" y="108329"/>
                </a:cubicBezTo>
                <a:cubicBezTo>
                  <a:pt x="1222384" y="111388"/>
                  <a:pt x="1204124" y="115904"/>
                  <a:pt x="1190701" y="124517"/>
                </a:cubicBezTo>
                <a:cubicBezTo>
                  <a:pt x="1176129" y="133886"/>
                  <a:pt x="1167039" y="147004"/>
                  <a:pt x="1167039" y="164984"/>
                </a:cubicBezTo>
                <a:cubicBezTo>
                  <a:pt x="1167039" y="177758"/>
                  <a:pt x="1173215" y="188654"/>
                  <a:pt x="1181361" y="196425"/>
                </a:cubicBezTo>
                <a:cubicBezTo>
                  <a:pt x="1188925" y="203577"/>
                  <a:pt x="1199240" y="207298"/>
                  <a:pt x="1210624" y="207631"/>
                </a:cubicBezTo>
                <a:cubicBezTo>
                  <a:pt x="1234850" y="208409"/>
                  <a:pt x="1250828" y="198318"/>
                  <a:pt x="1258564" y="186464"/>
                </a:cubicBezTo>
                <a:cubicBezTo>
                  <a:pt x="1259173" y="194605"/>
                  <a:pt x="1262071" y="199262"/>
                  <a:pt x="1268526" y="202651"/>
                </a:cubicBezTo>
                <a:cubicBezTo>
                  <a:pt x="1274559" y="205882"/>
                  <a:pt x="1284487" y="205239"/>
                  <a:pt x="1288756" y="204207"/>
                </a:cubicBezTo>
                <a:cubicBezTo>
                  <a:pt x="1288756" y="204207"/>
                  <a:pt x="1288756" y="188643"/>
                  <a:pt x="1288756" y="188643"/>
                </a:cubicBezTo>
                <a:cubicBezTo>
                  <a:pt x="1283633" y="188386"/>
                  <a:pt x="1280354" y="185945"/>
                  <a:pt x="1280354" y="179615"/>
                </a:cubicBezTo>
                <a:cubicBezTo>
                  <a:pt x="1280354" y="179615"/>
                  <a:pt x="1280354" y="108329"/>
                  <a:pt x="1280354" y="108329"/>
                </a:cubicBezTo>
                <a:cubicBezTo>
                  <a:pt x="1280354" y="108329"/>
                  <a:pt x="1280354" y="98991"/>
                  <a:pt x="1280354" y="98991"/>
                </a:cubicBezTo>
                <a:cubicBezTo>
                  <a:pt x="1280354" y="84279"/>
                  <a:pt x="1274281" y="72212"/>
                  <a:pt x="1263232" y="64437"/>
                </a:cubicBezTo>
                <a:cubicBezTo>
                  <a:pt x="1254124" y="57980"/>
                  <a:pt x="1241721" y="54476"/>
                  <a:pt x="1228054" y="54476"/>
                </a:cubicBezTo>
                <a:close/>
                <a:moveTo>
                  <a:pt x="1386503" y="54476"/>
                </a:moveTo>
                <a:cubicBezTo>
                  <a:pt x="1371470" y="54476"/>
                  <a:pt x="1356169" y="62242"/>
                  <a:pt x="1343236" y="76889"/>
                </a:cubicBezTo>
                <a:lnTo>
                  <a:pt x="1343236" y="57278"/>
                </a:lnTo>
                <a:lnTo>
                  <a:pt x="1320200" y="57278"/>
                </a:lnTo>
                <a:lnTo>
                  <a:pt x="1320200" y="204830"/>
                </a:lnTo>
                <a:lnTo>
                  <a:pt x="1343236" y="204830"/>
                </a:lnTo>
                <a:cubicBezTo>
                  <a:pt x="1343236" y="204830"/>
                  <a:pt x="1343236" y="95255"/>
                  <a:pt x="1343236" y="95255"/>
                </a:cubicBezTo>
                <a:cubicBezTo>
                  <a:pt x="1351086" y="86874"/>
                  <a:pt x="1368624" y="72842"/>
                  <a:pt x="1384636" y="72842"/>
                </a:cubicBezTo>
                <a:cubicBezTo>
                  <a:pt x="1400642" y="72842"/>
                  <a:pt x="1407672" y="80707"/>
                  <a:pt x="1407672" y="98368"/>
                </a:cubicBezTo>
                <a:cubicBezTo>
                  <a:pt x="1407672" y="98368"/>
                  <a:pt x="1407672" y="204830"/>
                  <a:pt x="1407672" y="204830"/>
                </a:cubicBezTo>
                <a:lnTo>
                  <a:pt x="1430709" y="204830"/>
                </a:lnTo>
                <a:cubicBezTo>
                  <a:pt x="1430709" y="204830"/>
                  <a:pt x="1430709" y="97745"/>
                  <a:pt x="1430709" y="97745"/>
                </a:cubicBezTo>
                <a:cubicBezTo>
                  <a:pt x="1430709" y="65866"/>
                  <a:pt x="1408037" y="54476"/>
                  <a:pt x="1386503" y="54476"/>
                </a:cubicBezTo>
                <a:close/>
                <a:moveTo>
                  <a:pt x="432387" y="55099"/>
                </a:moveTo>
                <a:cubicBezTo>
                  <a:pt x="409015" y="55099"/>
                  <a:pt x="395164" y="64160"/>
                  <a:pt x="383203" y="85605"/>
                </a:cubicBezTo>
                <a:lnTo>
                  <a:pt x="383203" y="84049"/>
                </a:lnTo>
                <a:lnTo>
                  <a:pt x="383203" y="57278"/>
                </a:lnTo>
                <a:lnTo>
                  <a:pt x="360167" y="57278"/>
                </a:lnTo>
                <a:lnTo>
                  <a:pt x="360167" y="204519"/>
                </a:lnTo>
                <a:lnTo>
                  <a:pt x="383203" y="204519"/>
                </a:lnTo>
                <a:cubicBezTo>
                  <a:pt x="383203" y="204519"/>
                  <a:pt x="383203" y="121092"/>
                  <a:pt x="383203" y="121092"/>
                </a:cubicBezTo>
                <a:cubicBezTo>
                  <a:pt x="388890" y="90786"/>
                  <a:pt x="404935" y="76578"/>
                  <a:pt x="432387" y="76578"/>
                </a:cubicBezTo>
                <a:cubicBezTo>
                  <a:pt x="432387" y="76578"/>
                  <a:pt x="432387" y="55099"/>
                  <a:pt x="432387" y="55099"/>
                </a:cubicBezTo>
                <a:close/>
                <a:moveTo>
                  <a:pt x="1674137" y="56966"/>
                </a:moveTo>
                <a:lnTo>
                  <a:pt x="1725504" y="203273"/>
                </a:lnTo>
                <a:cubicBezTo>
                  <a:pt x="1725504" y="203273"/>
                  <a:pt x="1725504" y="204519"/>
                  <a:pt x="1725504" y="204519"/>
                </a:cubicBezTo>
                <a:cubicBezTo>
                  <a:pt x="1722436" y="218540"/>
                  <a:pt x="1713556" y="235850"/>
                  <a:pt x="1705581" y="241251"/>
                </a:cubicBezTo>
                <a:cubicBezTo>
                  <a:pt x="1698534" y="246032"/>
                  <a:pt x="1690906" y="246543"/>
                  <a:pt x="1685032" y="246543"/>
                </a:cubicBezTo>
                <a:cubicBezTo>
                  <a:pt x="1682203" y="246543"/>
                  <a:pt x="1676346" y="245586"/>
                  <a:pt x="1673830" y="244986"/>
                </a:cubicBezTo>
                <a:cubicBezTo>
                  <a:pt x="1673830" y="244986"/>
                  <a:pt x="1673830" y="262730"/>
                  <a:pt x="1673830" y="262730"/>
                </a:cubicBezTo>
                <a:cubicBezTo>
                  <a:pt x="1677017" y="263512"/>
                  <a:pt x="1684372" y="264909"/>
                  <a:pt x="1689079" y="264909"/>
                </a:cubicBezTo>
                <a:cubicBezTo>
                  <a:pt x="1700060" y="264909"/>
                  <a:pt x="1709315" y="262161"/>
                  <a:pt x="1717096" y="256505"/>
                </a:cubicBezTo>
                <a:cubicBezTo>
                  <a:pt x="1726415" y="249733"/>
                  <a:pt x="1736735" y="232083"/>
                  <a:pt x="1741693" y="216971"/>
                </a:cubicBezTo>
                <a:cubicBezTo>
                  <a:pt x="1741693" y="216971"/>
                  <a:pt x="1793054" y="56966"/>
                  <a:pt x="1793054" y="56966"/>
                </a:cubicBezTo>
                <a:lnTo>
                  <a:pt x="1770643" y="56966"/>
                </a:lnTo>
                <a:lnTo>
                  <a:pt x="1737019" y="170276"/>
                </a:lnTo>
                <a:lnTo>
                  <a:pt x="1736712" y="172767"/>
                </a:lnTo>
                <a:lnTo>
                  <a:pt x="1736086" y="170276"/>
                </a:lnTo>
                <a:lnTo>
                  <a:pt x="1696553" y="56966"/>
                </a:lnTo>
                <a:lnTo>
                  <a:pt x="1674137" y="56966"/>
                </a:lnTo>
                <a:close/>
                <a:moveTo>
                  <a:pt x="268024" y="72220"/>
                </a:moveTo>
                <a:cubicBezTo>
                  <a:pt x="292823" y="72220"/>
                  <a:pt x="307559" y="93986"/>
                  <a:pt x="307559" y="130431"/>
                </a:cubicBezTo>
                <a:cubicBezTo>
                  <a:pt x="307558" y="166886"/>
                  <a:pt x="292823" y="188643"/>
                  <a:pt x="268024" y="188643"/>
                </a:cubicBezTo>
                <a:cubicBezTo>
                  <a:pt x="243265" y="188643"/>
                  <a:pt x="228490" y="166886"/>
                  <a:pt x="228490" y="130431"/>
                </a:cubicBezTo>
                <a:cubicBezTo>
                  <a:pt x="228490" y="93986"/>
                  <a:pt x="243265" y="72220"/>
                  <a:pt x="268024" y="72220"/>
                </a:cubicBezTo>
                <a:close/>
                <a:moveTo>
                  <a:pt x="505544" y="72531"/>
                </a:moveTo>
                <a:cubicBezTo>
                  <a:pt x="518540" y="72531"/>
                  <a:pt x="529947" y="78146"/>
                  <a:pt x="540717" y="91520"/>
                </a:cubicBezTo>
                <a:cubicBezTo>
                  <a:pt x="540717" y="91520"/>
                  <a:pt x="540717" y="161872"/>
                  <a:pt x="540717" y="161872"/>
                </a:cubicBezTo>
                <a:cubicBezTo>
                  <a:pt x="534757" y="178841"/>
                  <a:pt x="517680" y="188643"/>
                  <a:pt x="505544" y="188643"/>
                </a:cubicBezTo>
                <a:cubicBezTo>
                  <a:pt x="481785" y="188643"/>
                  <a:pt x="465386" y="173851"/>
                  <a:pt x="465386" y="129497"/>
                </a:cubicBezTo>
                <a:cubicBezTo>
                  <a:pt x="465386" y="92202"/>
                  <a:pt x="480106" y="72531"/>
                  <a:pt x="505544" y="72531"/>
                </a:cubicBezTo>
                <a:close/>
                <a:moveTo>
                  <a:pt x="1597560" y="72531"/>
                </a:moveTo>
                <a:cubicBezTo>
                  <a:pt x="1623954" y="72531"/>
                  <a:pt x="1635754" y="86487"/>
                  <a:pt x="1635851" y="116734"/>
                </a:cubicBezTo>
                <a:cubicBezTo>
                  <a:pt x="1635851" y="116734"/>
                  <a:pt x="1558340" y="116734"/>
                  <a:pt x="1558340" y="116734"/>
                </a:cubicBezTo>
                <a:cubicBezTo>
                  <a:pt x="1560344" y="86511"/>
                  <a:pt x="1573009" y="72531"/>
                  <a:pt x="1597560" y="72531"/>
                </a:cubicBezTo>
                <a:close/>
                <a:moveTo>
                  <a:pt x="683290" y="124517"/>
                </a:moveTo>
                <a:cubicBezTo>
                  <a:pt x="683290" y="124517"/>
                  <a:pt x="683290" y="161872"/>
                  <a:pt x="683290" y="161872"/>
                </a:cubicBezTo>
                <a:cubicBezTo>
                  <a:pt x="682231" y="174768"/>
                  <a:pt x="658130" y="190377"/>
                  <a:pt x="638464" y="189265"/>
                </a:cubicBezTo>
                <a:cubicBezTo>
                  <a:pt x="627614" y="188670"/>
                  <a:pt x="617163" y="179934"/>
                  <a:pt x="616053" y="165607"/>
                </a:cubicBezTo>
                <a:cubicBezTo>
                  <a:pt x="614249" y="141665"/>
                  <a:pt x="632242" y="131725"/>
                  <a:pt x="672395" y="127318"/>
                </a:cubicBezTo>
                <a:cubicBezTo>
                  <a:pt x="675190" y="127062"/>
                  <a:pt x="680592" y="126071"/>
                  <a:pt x="683290" y="124517"/>
                </a:cubicBezTo>
                <a:close/>
                <a:moveTo>
                  <a:pt x="1258564" y="124517"/>
                </a:moveTo>
                <a:cubicBezTo>
                  <a:pt x="1258564" y="124517"/>
                  <a:pt x="1258564" y="161872"/>
                  <a:pt x="1258564" y="161872"/>
                </a:cubicBezTo>
                <a:cubicBezTo>
                  <a:pt x="1257500" y="174762"/>
                  <a:pt x="1233399" y="190377"/>
                  <a:pt x="1213738" y="189265"/>
                </a:cubicBezTo>
                <a:cubicBezTo>
                  <a:pt x="1202906" y="188666"/>
                  <a:pt x="1192403" y="179929"/>
                  <a:pt x="1191322" y="165607"/>
                </a:cubicBezTo>
                <a:cubicBezTo>
                  <a:pt x="1189495" y="141665"/>
                  <a:pt x="1207505" y="131725"/>
                  <a:pt x="1247669" y="127318"/>
                </a:cubicBezTo>
                <a:cubicBezTo>
                  <a:pt x="1250441" y="127062"/>
                  <a:pt x="1255883" y="126071"/>
                  <a:pt x="1258564" y="124517"/>
                </a:cubicBezTo>
                <a:close/>
              </a:path>
            </a:pathLst>
          </a:custGeom>
          <a:solidFill>
            <a:srgbClr val="000000"/>
          </a:solidFill>
          <a:ln w="505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222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  <p15:guide id="6" orient="horz" pos="4023" userDrawn="1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0D200-53CD-4C5C-B45D-44C873280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95301"/>
            <a:ext cx="11214100" cy="53035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2438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50DB6FD1-5FC0-A84C-AE8A-BB520BF4D2D3}"/>
              </a:ext>
            </a:extLst>
          </p:cNvPr>
          <p:cNvSpPr txBox="1">
            <a:spLocks/>
          </p:cNvSpPr>
          <p:nvPr userDrawn="1"/>
        </p:nvSpPr>
        <p:spPr>
          <a:xfrm>
            <a:off x="495302" y="6438902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algn="r"/>
            <a:r>
              <a:rPr lang="en-US" sz="650">
                <a:solidFill>
                  <a:schemeClr val="bg2">
                    <a:lumMod val="50000"/>
                  </a:schemeClr>
                </a:solidFill>
                <a:latin typeface="+mn-l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3C5426-342B-294C-A6F0-6DFD14061466}"/>
              </a:ext>
            </a:extLst>
          </p:cNvPr>
          <p:cNvCxnSpPr>
            <a:cxnSpLocks/>
          </p:cNvCxnSpPr>
          <p:nvPr userDrawn="1"/>
        </p:nvCxnSpPr>
        <p:spPr>
          <a:xfrm>
            <a:off x="2888833" y="6493397"/>
            <a:ext cx="6200682" cy="80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CA8CCC7-A5A0-46FE-8F4E-E4D8B9188625}"/>
              </a:ext>
            </a:extLst>
          </p:cNvPr>
          <p:cNvSpPr/>
          <p:nvPr userDrawn="1"/>
        </p:nvSpPr>
        <p:spPr>
          <a:xfrm>
            <a:off x="285750" y="495301"/>
            <a:ext cx="45721" cy="5303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39" y="6252394"/>
            <a:ext cx="1113633" cy="3730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475" y="6131133"/>
            <a:ext cx="1066431" cy="6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41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2" userDrawn="1">
          <p15:clr>
            <a:srgbClr val="FBAE40"/>
          </p15:clr>
        </p15:guide>
        <p15:guide id="2" pos="313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orient="horz" pos="4008" userDrawn="1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10027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562E1-A428-1348-AD52-6BB02B308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057627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5165B56-550E-3248-B9C4-5785C3D214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713" y="229486"/>
            <a:ext cx="11722100" cy="638086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EDC7E-61B2-AA44-8650-8792481F3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669196"/>
          </a:xfrm>
          <a:prstGeom prst="rect">
            <a:avLst/>
          </a:prstGeom>
        </p:spPr>
        <p:txBody>
          <a:bodyPr/>
          <a:lstStyle>
            <a:lvl1pPr>
              <a:defRPr sz="26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71D9C65-038F-F046-AC30-FFDB04953F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214440"/>
            <a:ext cx="10515600" cy="5051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B29A5C9-33F7-7B45-AE70-A3802E6EB857}"/>
              </a:ext>
            </a:extLst>
          </p:cNvPr>
          <p:cNvSpPr txBox="1">
            <a:spLocks/>
          </p:cNvSpPr>
          <p:nvPr userDrawn="1"/>
        </p:nvSpPr>
        <p:spPr>
          <a:xfrm>
            <a:off x="495302" y="6438902"/>
            <a:ext cx="2319250" cy="15179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algn="r"/>
            <a:r>
              <a:rPr lang="en-US" sz="65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charset="0"/>
              </a:rPr>
              <a:t>© 2020 Copyright Genpact. All Rights Reserved.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69C2A8-3EE9-7247-8CE6-058E5E469B1E}"/>
              </a:ext>
            </a:extLst>
          </p:cNvPr>
          <p:cNvGrpSpPr/>
          <p:nvPr userDrawn="1"/>
        </p:nvGrpSpPr>
        <p:grpSpPr>
          <a:xfrm>
            <a:off x="9379140" y="390640"/>
            <a:ext cx="2317561" cy="270232"/>
            <a:chOff x="8697305" y="6312547"/>
            <a:chExt cx="3101981" cy="361699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AB38EFA-BC5A-544F-9655-C4B5F1309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97305" y="6375268"/>
              <a:ext cx="1602430" cy="23625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81FD78B-69C8-EA48-9386-FACF42E54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44210" y="6312547"/>
              <a:ext cx="1255076" cy="3616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4721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73.xml"/><Relationship Id="rId26" Type="http://schemas.openxmlformats.org/officeDocument/2006/relationships/slideLayout" Target="../slideLayouts/slideLayout181.xml"/><Relationship Id="rId39" Type="http://schemas.openxmlformats.org/officeDocument/2006/relationships/slideLayout" Target="../slideLayouts/slideLayout194.xml"/><Relationship Id="rId21" Type="http://schemas.openxmlformats.org/officeDocument/2006/relationships/slideLayout" Target="../slideLayouts/slideLayout176.xml"/><Relationship Id="rId34" Type="http://schemas.openxmlformats.org/officeDocument/2006/relationships/slideLayout" Target="../slideLayouts/slideLayout189.xml"/><Relationship Id="rId42" Type="http://schemas.openxmlformats.org/officeDocument/2006/relationships/slideLayout" Target="../slideLayouts/slideLayout197.xml"/><Relationship Id="rId47" Type="http://schemas.openxmlformats.org/officeDocument/2006/relationships/slideLayout" Target="../slideLayouts/slideLayout202.xml"/><Relationship Id="rId50" Type="http://schemas.openxmlformats.org/officeDocument/2006/relationships/image" Target="../media/image66.png"/><Relationship Id="rId7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29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66.xml"/><Relationship Id="rId24" Type="http://schemas.openxmlformats.org/officeDocument/2006/relationships/slideLayout" Target="../slideLayouts/slideLayout179.xml"/><Relationship Id="rId32" Type="http://schemas.openxmlformats.org/officeDocument/2006/relationships/slideLayout" Target="../slideLayouts/slideLayout187.xml"/><Relationship Id="rId37" Type="http://schemas.openxmlformats.org/officeDocument/2006/relationships/slideLayout" Target="../slideLayouts/slideLayout192.xml"/><Relationship Id="rId40" Type="http://schemas.openxmlformats.org/officeDocument/2006/relationships/slideLayout" Target="../slideLayouts/slideLayout195.xml"/><Relationship Id="rId45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78.xml"/><Relationship Id="rId28" Type="http://schemas.openxmlformats.org/officeDocument/2006/relationships/slideLayout" Target="../slideLayouts/slideLayout183.xml"/><Relationship Id="rId36" Type="http://schemas.openxmlformats.org/officeDocument/2006/relationships/slideLayout" Target="../slideLayouts/slideLayout191.xml"/><Relationship Id="rId49" Type="http://schemas.openxmlformats.org/officeDocument/2006/relationships/image" Target="../media/image65.png"/><Relationship Id="rId10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74.xml"/><Relationship Id="rId31" Type="http://schemas.openxmlformats.org/officeDocument/2006/relationships/slideLayout" Target="../slideLayouts/slideLayout186.xml"/><Relationship Id="rId44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Relationship Id="rId22" Type="http://schemas.openxmlformats.org/officeDocument/2006/relationships/slideLayout" Target="../slideLayouts/slideLayout177.xml"/><Relationship Id="rId27" Type="http://schemas.openxmlformats.org/officeDocument/2006/relationships/slideLayout" Target="../slideLayouts/slideLayout182.xml"/><Relationship Id="rId30" Type="http://schemas.openxmlformats.org/officeDocument/2006/relationships/slideLayout" Target="../slideLayouts/slideLayout185.xml"/><Relationship Id="rId35" Type="http://schemas.openxmlformats.org/officeDocument/2006/relationships/slideLayout" Target="../slideLayouts/slideLayout190.xml"/><Relationship Id="rId43" Type="http://schemas.openxmlformats.org/officeDocument/2006/relationships/slideLayout" Target="../slideLayouts/slideLayout198.xml"/><Relationship Id="rId48" Type="http://schemas.openxmlformats.org/officeDocument/2006/relationships/theme" Target="../theme/theme10.xml"/><Relationship Id="rId8" Type="http://schemas.openxmlformats.org/officeDocument/2006/relationships/slideLayout" Target="../slideLayouts/slideLayout163.xml"/><Relationship Id="rId51" Type="http://schemas.openxmlformats.org/officeDocument/2006/relationships/image" Target="../media/image67.png"/><Relationship Id="rId3" Type="http://schemas.openxmlformats.org/officeDocument/2006/relationships/slideLayout" Target="../slideLayouts/slideLayout158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5" Type="http://schemas.openxmlformats.org/officeDocument/2006/relationships/slideLayout" Target="../slideLayouts/slideLayout180.xml"/><Relationship Id="rId33" Type="http://schemas.openxmlformats.org/officeDocument/2006/relationships/slideLayout" Target="../slideLayouts/slideLayout188.xml"/><Relationship Id="rId38" Type="http://schemas.openxmlformats.org/officeDocument/2006/relationships/slideLayout" Target="../slideLayouts/slideLayout193.xml"/><Relationship Id="rId46" Type="http://schemas.openxmlformats.org/officeDocument/2006/relationships/slideLayout" Target="../slideLayouts/slideLayout201.xml"/><Relationship Id="rId20" Type="http://schemas.openxmlformats.org/officeDocument/2006/relationships/slideLayout" Target="../slideLayouts/slideLayout175.xml"/><Relationship Id="rId41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38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45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4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36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9.xml"/><Relationship Id="rId43" Type="http://schemas.openxmlformats.org/officeDocument/2006/relationships/image" Target="../media/image7.tiff"/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8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17.xml"/><Relationship Id="rId20" Type="http://schemas.openxmlformats.org/officeDocument/2006/relationships/theme" Target="../theme/theme7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1.xml"/><Relationship Id="rId19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17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36.xml"/><Relationship Id="rId20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35.xml"/><Relationship Id="rId23" Type="http://schemas.openxmlformats.org/officeDocument/2006/relationships/image" Target="../media/image37.png"/><Relationship Id="rId10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Relationship Id="rId22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46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893034" y="6462133"/>
            <a:ext cx="839972" cy="309081"/>
          </a:xfrm>
          <a:prstGeom prst="rect">
            <a:avLst/>
          </a:prstGeom>
        </p:spPr>
      </p:pic>
      <p:sp>
        <p:nvSpPr>
          <p:cNvPr id="3" name="Slide Number Placeholder 5"/>
          <p:cNvSpPr txBox="1">
            <a:spLocks/>
          </p:cNvSpPr>
          <p:nvPr userDrawn="1"/>
        </p:nvSpPr>
        <p:spPr>
          <a:xfrm>
            <a:off x="464595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sz="650" b="1" smtClean="0">
                <a:solidFill>
                  <a:srgbClr val="073262"/>
                </a:solidFill>
                <a:latin typeface="Georgia"/>
              </a:rPr>
              <a:pPr/>
              <a:t>‹#›</a:t>
            </a:fld>
            <a:endParaRPr lang="en-US" sz="650" b="1">
              <a:solidFill>
                <a:srgbClr val="073262"/>
              </a:solidFill>
              <a:latin typeface="Georgia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50">
                <a:solidFill>
                  <a:srgbClr val="073262"/>
                </a:solidFill>
                <a:ea typeface="Georgia" charset="0"/>
                <a:cs typeface="Georgia" charset="0"/>
              </a:rPr>
              <a:t>® 2019 Copyright Genpact.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91067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83" r:id="rId2"/>
    <p:sldLayoutId id="2147484084" r:id="rId3"/>
    <p:sldLayoutId id="2147484085" r:id="rId4"/>
  </p:sldLayoutIdLst>
  <p:hf sldNum="0"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E99B4E-EB3E-460C-82DA-FC808C1A8257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540"/>
            <a:ext cx="12193200" cy="686554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3962B6-595A-4E12-A0A9-6972DDBE6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44" y="388845"/>
            <a:ext cx="10378800" cy="990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1CEAA-EDBF-4903-A566-0D2BA2485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744" y="1825625"/>
            <a:ext cx="10515600" cy="43513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marL="503238" lvl="1" indent="-2365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►"/>
            </a:pPr>
            <a:r>
              <a:rPr lang="en-US"/>
              <a:t>Second level</a:t>
            </a:r>
          </a:p>
          <a:p>
            <a:pPr marL="715963" lvl="2" indent="-192088" algn="l" defTabSz="809625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B6CFD-A46F-4D8C-9DC4-9F9723DA0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24427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Classification: Genpact 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D9982-80C7-473C-BFA8-5C4A1E64B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2913" y="6436977"/>
            <a:ext cx="185468" cy="19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lang="en-GB" sz="800" b="1" smtClean="0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fld id="{F614F82A-B1F0-497E-B440-1AC0EA5CDB0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21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  <p:sldLayoutId id="2147483802" r:id="rId32"/>
    <p:sldLayoutId id="2147483803" r:id="rId33"/>
    <p:sldLayoutId id="2147483804" r:id="rId34"/>
    <p:sldLayoutId id="2147483805" r:id="rId35"/>
    <p:sldLayoutId id="2147483806" r:id="rId36"/>
    <p:sldLayoutId id="2147483807" r:id="rId37"/>
    <p:sldLayoutId id="2147483808" r:id="rId38"/>
    <p:sldLayoutId id="2147483809" r:id="rId39"/>
    <p:sldLayoutId id="2147483810" r:id="rId40"/>
    <p:sldLayoutId id="2147483811" r:id="rId41"/>
    <p:sldLayoutId id="2147483812" r:id="rId42"/>
    <p:sldLayoutId id="2147483813" r:id="rId43"/>
    <p:sldLayoutId id="2147483818" r:id="rId44"/>
    <p:sldLayoutId id="2147483816" r:id="rId45"/>
    <p:sldLayoutId id="2147483837" r:id="rId46"/>
    <p:sldLayoutId id="2147483817" r:id="rId47"/>
  </p:sldLayoutIdLst>
  <p:hf hdr="0" dt="0"/>
  <p:txStyles>
    <p:title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None/>
        <a:defRPr lang="en-GB" sz="3200" b="0" kern="1200" dirty="0">
          <a:solidFill>
            <a:schemeClr val="bg1"/>
          </a:solidFill>
          <a:latin typeface="+mj-lt"/>
          <a:ea typeface="Cambria" panose="02040503050406030204" pitchFamily="18" charset="0"/>
          <a:cs typeface="Calibri" panose="020F0502020204030204" pitchFamily="34" charset="0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■"/>
        <a:defRPr lang="en-US" sz="1400" kern="1200" dirty="0" smtClean="0">
          <a:solidFill>
            <a:schemeClr val="bg1"/>
          </a:solidFill>
          <a:latin typeface="+mn-lt"/>
          <a:ea typeface="Cambria" panose="02040503050406030204" pitchFamily="18" charset="0"/>
          <a:cs typeface="Calibri" panose="020F0502020204030204" pitchFamily="34" charset="0"/>
        </a:defRPr>
      </a:lvl1pPr>
      <a:lvl2pPr marL="609600" indent="-3429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50"/>
        </a:buBlip>
        <a:defRPr lang="en-US" sz="1200" kern="1200" dirty="0" smtClean="0">
          <a:solidFill>
            <a:schemeClr val="bg1"/>
          </a:solidFill>
          <a:latin typeface="+mn-lt"/>
          <a:ea typeface="Cambria" panose="02040503050406030204" pitchFamily="18" charset="0"/>
          <a:cs typeface="Calibri" panose="020F0502020204030204" pitchFamily="34" charset="0"/>
        </a:defRPr>
      </a:lvl2pPr>
      <a:lvl3pPr marL="866775" indent="-3429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51"/>
        </a:buBlip>
        <a:defRPr lang="en-US" sz="1050" kern="1200" dirty="0" smtClean="0">
          <a:solidFill>
            <a:schemeClr val="bg1"/>
          </a:solidFill>
          <a:latin typeface="+mn-lt"/>
          <a:ea typeface="Cambria" panose="02040503050406030204" pitchFamily="18" charset="0"/>
          <a:cs typeface="Calibri" panose="020F050202020403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4042">
          <p15:clr>
            <a:srgbClr val="F26B43"/>
          </p15:clr>
        </p15:guide>
        <p15:guide id="6">
          <p15:clr>
            <a:srgbClr val="F26B43"/>
          </p15:clr>
        </p15:guide>
        <p15:guide id="8" pos="768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4320">
          <p15:clr>
            <a:srgbClr val="F26B43"/>
          </p15:clr>
        </p15:guide>
        <p15:guide id="11" orient="horz" pos="27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3034" y="6462133"/>
            <a:ext cx="839972" cy="309081"/>
          </a:xfrm>
          <a:prstGeom prst="rect">
            <a:avLst/>
          </a:prstGeom>
        </p:spPr>
      </p:pic>
      <p:sp>
        <p:nvSpPr>
          <p:cNvPr id="3" name="Slide Number Placeholder 5"/>
          <p:cNvSpPr txBox="1">
            <a:spLocks/>
          </p:cNvSpPr>
          <p:nvPr userDrawn="1"/>
        </p:nvSpPr>
        <p:spPr>
          <a:xfrm>
            <a:off x="464595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sz="650" b="1" smtClean="0">
                <a:solidFill>
                  <a:srgbClr val="073262"/>
                </a:solidFill>
                <a:latin typeface="Georgia"/>
              </a:rPr>
              <a:pPr/>
              <a:t>‹#›</a:t>
            </a:fld>
            <a:endParaRPr lang="en-US" sz="650" b="1">
              <a:solidFill>
                <a:srgbClr val="073262"/>
              </a:solidFill>
              <a:latin typeface="Georgia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50">
                <a:solidFill>
                  <a:srgbClr val="073262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3195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3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  <p:sldLayoutId id="2147484214" r:id="rId12"/>
    <p:sldLayoutId id="2147484215" r:id="rId13"/>
    <p:sldLayoutId id="2147484216" r:id="rId14"/>
    <p:sldLayoutId id="2147484217" r:id="rId15"/>
    <p:sldLayoutId id="2147484218" r:id="rId16"/>
    <p:sldLayoutId id="2147484219" r:id="rId17"/>
    <p:sldLayoutId id="2147484220" r:id="rId18"/>
    <p:sldLayoutId id="2147484221" r:id="rId19"/>
    <p:sldLayoutId id="2147484222" r:id="rId20"/>
    <p:sldLayoutId id="2147484223" r:id="rId21"/>
    <p:sldLayoutId id="2147484224" r:id="rId22"/>
    <p:sldLayoutId id="2147484225" r:id="rId23"/>
    <p:sldLayoutId id="2147484226" r:id="rId24"/>
    <p:sldLayoutId id="2147484227" r:id="rId25"/>
    <p:sldLayoutId id="2147484228" r:id="rId26"/>
    <p:sldLayoutId id="2147484229" r:id="rId27"/>
    <p:sldLayoutId id="2147484230" r:id="rId28"/>
    <p:sldLayoutId id="2147484231" r:id="rId29"/>
    <p:sldLayoutId id="2147484232" r:id="rId30"/>
    <p:sldLayoutId id="2147484233" r:id="rId31"/>
    <p:sldLayoutId id="2147484234" r:id="rId32"/>
    <p:sldLayoutId id="2147484235" r:id="rId33"/>
    <p:sldLayoutId id="2147484236" r:id="rId34"/>
    <p:sldLayoutId id="2147484237" r:id="rId35"/>
    <p:sldLayoutId id="2147484238" r:id="rId36"/>
    <p:sldLayoutId id="2147484239" r:id="rId37"/>
    <p:sldLayoutId id="2147484240" r:id="rId38"/>
    <p:sldLayoutId id="2147484241" r:id="rId39"/>
    <p:sldLayoutId id="2147484242" r:id="rId40"/>
    <p:sldLayoutId id="2147484243" r:id="rId41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917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4" r:id="rId1"/>
    <p:sldLayoutId id="2147484505" r:id="rId2"/>
    <p:sldLayoutId id="2147484506" r:id="rId3"/>
    <p:sldLayoutId id="2147484507" r:id="rId4"/>
    <p:sldLayoutId id="2147484508" r:id="rId5"/>
    <p:sldLayoutId id="2147484509" r:id="rId6"/>
    <p:sldLayoutId id="2147484510" r:id="rId7"/>
    <p:sldLayoutId id="2147484511" r:id="rId8"/>
    <p:sldLayoutId id="2147484512" r:id="rId9"/>
    <p:sldLayoutId id="2147484513" r:id="rId10"/>
    <p:sldLayoutId id="2147484514" r:id="rId11"/>
    <p:sldLayoutId id="2147484515" r:id="rId12"/>
    <p:sldLayoutId id="2147484516" r:id="rId13"/>
    <p:sldLayoutId id="2147484518" r:id="rId14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063">
        <a:defRPr>
          <a:latin typeface="+mn-lt"/>
          <a:ea typeface="+mn-ea"/>
          <a:cs typeface="+mn-cs"/>
        </a:defRPr>
      </a:lvl2pPr>
      <a:lvl3pPr marL="914126">
        <a:defRPr>
          <a:latin typeface="+mn-lt"/>
          <a:ea typeface="+mn-ea"/>
          <a:cs typeface="+mn-cs"/>
        </a:defRPr>
      </a:lvl3pPr>
      <a:lvl4pPr marL="1371189">
        <a:defRPr>
          <a:latin typeface="+mn-lt"/>
          <a:ea typeface="+mn-ea"/>
          <a:cs typeface="+mn-cs"/>
        </a:defRPr>
      </a:lvl4pPr>
      <a:lvl5pPr marL="1828251">
        <a:defRPr>
          <a:latin typeface="+mn-lt"/>
          <a:ea typeface="+mn-ea"/>
          <a:cs typeface="+mn-cs"/>
        </a:defRPr>
      </a:lvl5pPr>
      <a:lvl6pPr marL="2285314">
        <a:defRPr>
          <a:latin typeface="+mn-lt"/>
          <a:ea typeface="+mn-ea"/>
          <a:cs typeface="+mn-cs"/>
        </a:defRPr>
      </a:lvl6pPr>
      <a:lvl7pPr marL="2742377">
        <a:defRPr>
          <a:latin typeface="+mn-lt"/>
          <a:ea typeface="+mn-ea"/>
          <a:cs typeface="+mn-cs"/>
        </a:defRPr>
      </a:lvl7pPr>
      <a:lvl8pPr marL="3199440">
        <a:defRPr>
          <a:latin typeface="+mn-lt"/>
          <a:ea typeface="+mn-ea"/>
          <a:cs typeface="+mn-cs"/>
        </a:defRPr>
      </a:lvl8pPr>
      <a:lvl9pPr marL="3656503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063">
        <a:defRPr>
          <a:latin typeface="+mn-lt"/>
          <a:ea typeface="+mn-ea"/>
          <a:cs typeface="+mn-cs"/>
        </a:defRPr>
      </a:lvl2pPr>
      <a:lvl3pPr marL="914126">
        <a:defRPr>
          <a:latin typeface="+mn-lt"/>
          <a:ea typeface="+mn-ea"/>
          <a:cs typeface="+mn-cs"/>
        </a:defRPr>
      </a:lvl3pPr>
      <a:lvl4pPr marL="1371189">
        <a:defRPr>
          <a:latin typeface="+mn-lt"/>
          <a:ea typeface="+mn-ea"/>
          <a:cs typeface="+mn-cs"/>
        </a:defRPr>
      </a:lvl4pPr>
      <a:lvl5pPr marL="1828251">
        <a:defRPr>
          <a:latin typeface="+mn-lt"/>
          <a:ea typeface="+mn-ea"/>
          <a:cs typeface="+mn-cs"/>
        </a:defRPr>
      </a:lvl5pPr>
      <a:lvl6pPr marL="2285314">
        <a:defRPr>
          <a:latin typeface="+mn-lt"/>
          <a:ea typeface="+mn-ea"/>
          <a:cs typeface="+mn-cs"/>
        </a:defRPr>
      </a:lvl6pPr>
      <a:lvl7pPr marL="2742377">
        <a:defRPr>
          <a:latin typeface="+mn-lt"/>
          <a:ea typeface="+mn-ea"/>
          <a:cs typeface="+mn-cs"/>
        </a:defRPr>
      </a:lvl7pPr>
      <a:lvl8pPr marL="3199440">
        <a:defRPr>
          <a:latin typeface="+mn-lt"/>
          <a:ea typeface="+mn-ea"/>
          <a:cs typeface="+mn-cs"/>
        </a:defRPr>
      </a:lvl8pPr>
      <a:lvl9pPr marL="3656503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994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  <p:sldLayoutId id="2147484523" r:id="rId4"/>
    <p:sldLayoutId id="2147484524" r:id="rId5"/>
    <p:sldLayoutId id="2147484525" r:id="rId6"/>
    <p:sldLayoutId id="2147484526" r:id="rId7"/>
    <p:sldLayoutId id="2147484527" r:id="rId8"/>
    <p:sldLayoutId id="2147484528" r:id="rId9"/>
    <p:sldLayoutId id="2147484529" r:id="rId10"/>
    <p:sldLayoutId id="2147484530" r:id="rId11"/>
    <p:sldLayoutId id="2147484531" r:id="rId12"/>
    <p:sldLayoutId id="2147484532" r:id="rId13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03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4" r:id="rId1"/>
    <p:sldLayoutId id="2147484535" r:id="rId2"/>
    <p:sldLayoutId id="2147484536" r:id="rId3"/>
    <p:sldLayoutId id="2147484537" r:id="rId4"/>
    <p:sldLayoutId id="2147484538" r:id="rId5"/>
    <p:sldLayoutId id="2147484539" r:id="rId6"/>
    <p:sldLayoutId id="2147484540" r:id="rId7"/>
    <p:sldLayoutId id="2147484541" r:id="rId8"/>
    <p:sldLayoutId id="2147484542" r:id="rId9"/>
    <p:sldLayoutId id="2147484543" r:id="rId10"/>
    <p:sldLayoutId id="2147484544" r:id="rId11"/>
    <p:sldLayoutId id="2147484545" r:id="rId12"/>
    <p:sldLayoutId id="2147484546" r:id="rId13"/>
    <p:sldLayoutId id="2147484547" r:id="rId14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91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9" r:id="rId1"/>
    <p:sldLayoutId id="2147484550" r:id="rId2"/>
    <p:sldLayoutId id="2147484551" r:id="rId3"/>
    <p:sldLayoutId id="2147484552" r:id="rId4"/>
    <p:sldLayoutId id="2147484553" r:id="rId5"/>
    <p:sldLayoutId id="2147484554" r:id="rId6"/>
    <p:sldLayoutId id="2147484555" r:id="rId7"/>
    <p:sldLayoutId id="2147484556" r:id="rId8"/>
    <p:sldLayoutId id="2147484557" r:id="rId9"/>
    <p:sldLayoutId id="2147484558" r:id="rId10"/>
    <p:sldLayoutId id="2147484559" r:id="rId11"/>
    <p:sldLayoutId id="2147484560" r:id="rId12"/>
    <p:sldLayoutId id="2147484562" r:id="rId13"/>
    <p:sldLayoutId id="2147484563" r:id="rId14"/>
    <p:sldLayoutId id="2147484564" r:id="rId1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3311" y="97292"/>
            <a:ext cx="11348852" cy="6426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1" y="3810007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544">
              <a:solidFill>
                <a:srgbClr val="000000"/>
              </a:solidFill>
              <a:ea typeface="ＭＳ Ｐゴシック" pitchFamily="34" charset="-128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366809" y="6649223"/>
            <a:ext cx="1899426" cy="94747"/>
            <a:chOff x="9456243" y="6583031"/>
            <a:chExt cx="2227262" cy="11112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3" name="Shape 43"/>
            <p:cNvSpPr>
              <a:spLocks/>
            </p:cNvSpPr>
            <p:nvPr userDrawn="1"/>
          </p:nvSpPr>
          <p:spPr bwMode="auto">
            <a:xfrm>
              <a:off x="11031043" y="6583031"/>
              <a:ext cx="652462" cy="11112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9242" y="20252"/>
                  </a:moveTo>
                  <a:lnTo>
                    <a:pt x="19324" y="20522"/>
                  </a:lnTo>
                  <a:lnTo>
                    <a:pt x="19423" y="20758"/>
                  </a:lnTo>
                  <a:lnTo>
                    <a:pt x="19534" y="20960"/>
                  </a:lnTo>
                  <a:lnTo>
                    <a:pt x="19663" y="21196"/>
                  </a:lnTo>
                  <a:lnTo>
                    <a:pt x="19792" y="21364"/>
                  </a:lnTo>
                  <a:lnTo>
                    <a:pt x="19932" y="21465"/>
                  </a:lnTo>
                  <a:lnTo>
                    <a:pt x="20078" y="21566"/>
                  </a:lnTo>
                  <a:lnTo>
                    <a:pt x="20219" y="21600"/>
                  </a:lnTo>
                  <a:lnTo>
                    <a:pt x="20389" y="21566"/>
                  </a:lnTo>
                  <a:lnTo>
                    <a:pt x="20547" y="21465"/>
                  </a:lnTo>
                  <a:lnTo>
                    <a:pt x="20623" y="21398"/>
                  </a:lnTo>
                  <a:lnTo>
                    <a:pt x="20763" y="21196"/>
                  </a:lnTo>
                  <a:lnTo>
                    <a:pt x="20956" y="20791"/>
                  </a:lnTo>
                  <a:lnTo>
                    <a:pt x="21009" y="20656"/>
                  </a:lnTo>
                  <a:lnTo>
                    <a:pt x="21067" y="20488"/>
                  </a:lnTo>
                  <a:lnTo>
                    <a:pt x="21114" y="20320"/>
                  </a:lnTo>
                  <a:lnTo>
                    <a:pt x="21173" y="20117"/>
                  </a:lnTo>
                  <a:lnTo>
                    <a:pt x="21214" y="19915"/>
                  </a:lnTo>
                  <a:lnTo>
                    <a:pt x="21261" y="19679"/>
                  </a:lnTo>
                  <a:lnTo>
                    <a:pt x="21378" y="19005"/>
                  </a:lnTo>
                  <a:lnTo>
                    <a:pt x="21407" y="18769"/>
                  </a:lnTo>
                  <a:lnTo>
                    <a:pt x="21465" y="18230"/>
                  </a:lnTo>
                  <a:lnTo>
                    <a:pt x="21512" y="17725"/>
                  </a:lnTo>
                  <a:lnTo>
                    <a:pt x="21547" y="17118"/>
                  </a:lnTo>
                  <a:lnTo>
                    <a:pt x="21577" y="16545"/>
                  </a:lnTo>
                  <a:lnTo>
                    <a:pt x="21594" y="15905"/>
                  </a:lnTo>
                  <a:lnTo>
                    <a:pt x="21600" y="15299"/>
                  </a:lnTo>
                  <a:lnTo>
                    <a:pt x="21594" y="14726"/>
                  </a:lnTo>
                  <a:lnTo>
                    <a:pt x="21582" y="14220"/>
                  </a:lnTo>
                  <a:lnTo>
                    <a:pt x="21559" y="13715"/>
                  </a:lnTo>
                  <a:lnTo>
                    <a:pt x="21536" y="13243"/>
                  </a:lnTo>
                  <a:lnTo>
                    <a:pt x="21506" y="12805"/>
                  </a:lnTo>
                  <a:lnTo>
                    <a:pt x="21465" y="12367"/>
                  </a:lnTo>
                  <a:lnTo>
                    <a:pt x="21419" y="11963"/>
                  </a:lnTo>
                  <a:lnTo>
                    <a:pt x="21366" y="11592"/>
                  </a:lnTo>
                  <a:lnTo>
                    <a:pt x="21302" y="11188"/>
                  </a:lnTo>
                  <a:lnTo>
                    <a:pt x="21237" y="10851"/>
                  </a:lnTo>
                  <a:lnTo>
                    <a:pt x="21161" y="10547"/>
                  </a:lnTo>
                  <a:lnTo>
                    <a:pt x="21073" y="10210"/>
                  </a:lnTo>
                  <a:lnTo>
                    <a:pt x="20986" y="9907"/>
                  </a:lnTo>
                  <a:lnTo>
                    <a:pt x="20775" y="9368"/>
                  </a:lnTo>
                  <a:lnTo>
                    <a:pt x="20658" y="9098"/>
                  </a:lnTo>
                  <a:lnTo>
                    <a:pt x="20494" y="8694"/>
                  </a:lnTo>
                  <a:lnTo>
                    <a:pt x="20348" y="8323"/>
                  </a:lnTo>
                  <a:lnTo>
                    <a:pt x="20289" y="8155"/>
                  </a:lnTo>
                  <a:lnTo>
                    <a:pt x="20231" y="7953"/>
                  </a:lnTo>
                  <a:lnTo>
                    <a:pt x="20178" y="7750"/>
                  </a:lnTo>
                  <a:lnTo>
                    <a:pt x="20137" y="7548"/>
                  </a:lnTo>
                  <a:lnTo>
                    <a:pt x="20096" y="7380"/>
                  </a:lnTo>
                  <a:lnTo>
                    <a:pt x="20061" y="7178"/>
                  </a:lnTo>
                  <a:lnTo>
                    <a:pt x="20032" y="6942"/>
                  </a:lnTo>
                  <a:lnTo>
                    <a:pt x="20008" y="6739"/>
                  </a:lnTo>
                  <a:lnTo>
                    <a:pt x="19991" y="6470"/>
                  </a:lnTo>
                  <a:lnTo>
                    <a:pt x="19979" y="6200"/>
                  </a:lnTo>
                  <a:lnTo>
                    <a:pt x="19967" y="5964"/>
                  </a:lnTo>
                  <a:lnTo>
                    <a:pt x="19967" y="5459"/>
                  </a:lnTo>
                  <a:lnTo>
                    <a:pt x="19973" y="5189"/>
                  </a:lnTo>
                  <a:lnTo>
                    <a:pt x="19985" y="4954"/>
                  </a:lnTo>
                  <a:lnTo>
                    <a:pt x="20020" y="4549"/>
                  </a:lnTo>
                  <a:lnTo>
                    <a:pt x="20049" y="4347"/>
                  </a:lnTo>
                  <a:lnTo>
                    <a:pt x="20078" y="4111"/>
                  </a:lnTo>
                  <a:lnTo>
                    <a:pt x="20149" y="3774"/>
                  </a:lnTo>
                  <a:lnTo>
                    <a:pt x="20190" y="3606"/>
                  </a:lnTo>
                  <a:lnTo>
                    <a:pt x="20242" y="3471"/>
                  </a:lnTo>
                  <a:lnTo>
                    <a:pt x="20359" y="3269"/>
                  </a:lnTo>
                  <a:lnTo>
                    <a:pt x="20418" y="3201"/>
                  </a:lnTo>
                  <a:lnTo>
                    <a:pt x="20494" y="3168"/>
                  </a:lnTo>
                  <a:lnTo>
                    <a:pt x="20687" y="3168"/>
                  </a:lnTo>
                  <a:lnTo>
                    <a:pt x="20804" y="3235"/>
                  </a:lnTo>
                  <a:lnTo>
                    <a:pt x="20909" y="3370"/>
                  </a:lnTo>
                  <a:lnTo>
                    <a:pt x="21009" y="3505"/>
                  </a:lnTo>
                  <a:lnTo>
                    <a:pt x="21091" y="3639"/>
                  </a:lnTo>
                  <a:lnTo>
                    <a:pt x="21173" y="3808"/>
                  </a:lnTo>
                  <a:lnTo>
                    <a:pt x="21237" y="3976"/>
                  </a:lnTo>
                  <a:lnTo>
                    <a:pt x="21290" y="4111"/>
                  </a:lnTo>
                  <a:lnTo>
                    <a:pt x="21454" y="1045"/>
                  </a:lnTo>
                  <a:lnTo>
                    <a:pt x="21378" y="842"/>
                  </a:lnTo>
                  <a:lnTo>
                    <a:pt x="21290" y="674"/>
                  </a:lnTo>
                  <a:lnTo>
                    <a:pt x="21196" y="472"/>
                  </a:lnTo>
                  <a:lnTo>
                    <a:pt x="21091" y="303"/>
                  </a:lnTo>
                  <a:lnTo>
                    <a:pt x="20980" y="202"/>
                  </a:lnTo>
                  <a:lnTo>
                    <a:pt x="20857" y="101"/>
                  </a:lnTo>
                  <a:lnTo>
                    <a:pt x="20728" y="34"/>
                  </a:lnTo>
                  <a:lnTo>
                    <a:pt x="20582" y="0"/>
                  </a:lnTo>
                  <a:lnTo>
                    <a:pt x="20435" y="34"/>
                  </a:lnTo>
                  <a:lnTo>
                    <a:pt x="20301" y="135"/>
                  </a:lnTo>
                  <a:lnTo>
                    <a:pt x="20172" y="270"/>
                  </a:lnTo>
                  <a:lnTo>
                    <a:pt x="20049" y="472"/>
                  </a:lnTo>
                  <a:lnTo>
                    <a:pt x="19932" y="741"/>
                  </a:lnTo>
                  <a:lnTo>
                    <a:pt x="19833" y="1011"/>
                  </a:lnTo>
                  <a:lnTo>
                    <a:pt x="19733" y="1348"/>
                  </a:lnTo>
                  <a:lnTo>
                    <a:pt x="19645" y="1719"/>
                  </a:lnTo>
                  <a:lnTo>
                    <a:pt x="19563" y="2157"/>
                  </a:lnTo>
                  <a:lnTo>
                    <a:pt x="19493" y="2595"/>
                  </a:lnTo>
                  <a:lnTo>
                    <a:pt x="19441" y="3134"/>
                  </a:lnTo>
                  <a:lnTo>
                    <a:pt x="19382" y="3639"/>
                  </a:lnTo>
                  <a:lnTo>
                    <a:pt x="19347" y="4178"/>
                  </a:lnTo>
                  <a:lnTo>
                    <a:pt x="19318" y="4785"/>
                  </a:lnTo>
                  <a:lnTo>
                    <a:pt x="19300" y="5358"/>
                  </a:lnTo>
                  <a:lnTo>
                    <a:pt x="19294" y="6032"/>
                  </a:lnTo>
                  <a:lnTo>
                    <a:pt x="19300" y="6537"/>
                  </a:lnTo>
                  <a:lnTo>
                    <a:pt x="19312" y="7110"/>
                  </a:lnTo>
                  <a:lnTo>
                    <a:pt x="19335" y="7582"/>
                  </a:lnTo>
                  <a:lnTo>
                    <a:pt x="19365" y="8087"/>
                  </a:lnTo>
                  <a:lnTo>
                    <a:pt x="19405" y="8525"/>
                  </a:lnTo>
                  <a:lnTo>
                    <a:pt x="19452" y="8930"/>
                  </a:lnTo>
                  <a:lnTo>
                    <a:pt x="19505" y="9334"/>
                  </a:lnTo>
                  <a:lnTo>
                    <a:pt x="19563" y="9705"/>
                  </a:lnTo>
                  <a:lnTo>
                    <a:pt x="19704" y="10446"/>
                  </a:lnTo>
                  <a:lnTo>
                    <a:pt x="19786" y="10749"/>
                  </a:lnTo>
                  <a:lnTo>
                    <a:pt x="19874" y="11053"/>
                  </a:lnTo>
                  <a:lnTo>
                    <a:pt x="19967" y="11322"/>
                  </a:lnTo>
                  <a:lnTo>
                    <a:pt x="20067" y="11626"/>
                  </a:lnTo>
                  <a:lnTo>
                    <a:pt x="20172" y="11861"/>
                  </a:lnTo>
                  <a:lnTo>
                    <a:pt x="20283" y="12097"/>
                  </a:lnTo>
                  <a:lnTo>
                    <a:pt x="20435" y="12434"/>
                  </a:lnTo>
                  <a:lnTo>
                    <a:pt x="20576" y="12839"/>
                  </a:lnTo>
                  <a:lnTo>
                    <a:pt x="20629" y="13007"/>
                  </a:lnTo>
                  <a:lnTo>
                    <a:pt x="20681" y="13209"/>
                  </a:lnTo>
                  <a:lnTo>
                    <a:pt x="20734" y="13378"/>
                  </a:lnTo>
                  <a:lnTo>
                    <a:pt x="20775" y="13580"/>
                  </a:lnTo>
                  <a:lnTo>
                    <a:pt x="20810" y="13782"/>
                  </a:lnTo>
                  <a:lnTo>
                    <a:pt x="20839" y="14052"/>
                  </a:lnTo>
                  <a:lnTo>
                    <a:pt x="20863" y="14254"/>
                  </a:lnTo>
                  <a:lnTo>
                    <a:pt x="20886" y="14490"/>
                  </a:lnTo>
                  <a:lnTo>
                    <a:pt x="20898" y="14726"/>
                  </a:lnTo>
                  <a:lnTo>
                    <a:pt x="20909" y="14995"/>
                  </a:lnTo>
                  <a:lnTo>
                    <a:pt x="20921" y="15299"/>
                  </a:lnTo>
                  <a:lnTo>
                    <a:pt x="20927" y="15568"/>
                  </a:lnTo>
                  <a:lnTo>
                    <a:pt x="20921" y="15871"/>
                  </a:lnTo>
                  <a:lnTo>
                    <a:pt x="20898" y="16478"/>
                  </a:lnTo>
                  <a:lnTo>
                    <a:pt x="20874" y="16748"/>
                  </a:lnTo>
                  <a:lnTo>
                    <a:pt x="20851" y="16983"/>
                  </a:lnTo>
                  <a:lnTo>
                    <a:pt x="20822" y="17219"/>
                  </a:lnTo>
                  <a:lnTo>
                    <a:pt x="20792" y="17422"/>
                  </a:lnTo>
                  <a:lnTo>
                    <a:pt x="20751" y="17657"/>
                  </a:lnTo>
                  <a:lnTo>
                    <a:pt x="20710" y="17826"/>
                  </a:lnTo>
                  <a:lnTo>
                    <a:pt x="20605" y="18095"/>
                  </a:lnTo>
                  <a:lnTo>
                    <a:pt x="20547" y="18197"/>
                  </a:lnTo>
                  <a:lnTo>
                    <a:pt x="20482" y="18298"/>
                  </a:lnTo>
                  <a:lnTo>
                    <a:pt x="20412" y="18365"/>
                  </a:lnTo>
                  <a:lnTo>
                    <a:pt x="20342" y="18399"/>
                  </a:lnTo>
                  <a:lnTo>
                    <a:pt x="20137" y="18399"/>
                  </a:lnTo>
                  <a:lnTo>
                    <a:pt x="20014" y="18298"/>
                  </a:lnTo>
                  <a:lnTo>
                    <a:pt x="19897" y="18197"/>
                  </a:lnTo>
                  <a:lnTo>
                    <a:pt x="19774" y="18028"/>
                  </a:lnTo>
                  <a:lnTo>
                    <a:pt x="19563" y="17624"/>
                  </a:lnTo>
                  <a:lnTo>
                    <a:pt x="19470" y="17320"/>
                  </a:lnTo>
                  <a:lnTo>
                    <a:pt x="19382" y="17085"/>
                  </a:lnTo>
                  <a:lnTo>
                    <a:pt x="19242" y="20252"/>
                  </a:lnTo>
                  <a:close/>
                  <a:moveTo>
                    <a:pt x="18656" y="8862"/>
                  </a:moveTo>
                  <a:lnTo>
                    <a:pt x="17293" y="8862"/>
                  </a:lnTo>
                  <a:lnTo>
                    <a:pt x="17293" y="3505"/>
                  </a:lnTo>
                  <a:lnTo>
                    <a:pt x="18738" y="3505"/>
                  </a:lnTo>
                  <a:lnTo>
                    <a:pt x="18738" y="337"/>
                  </a:lnTo>
                  <a:lnTo>
                    <a:pt x="16626" y="337"/>
                  </a:lnTo>
                  <a:lnTo>
                    <a:pt x="16626" y="21263"/>
                  </a:lnTo>
                  <a:lnTo>
                    <a:pt x="18820" y="21263"/>
                  </a:lnTo>
                  <a:lnTo>
                    <a:pt x="18820" y="18095"/>
                  </a:lnTo>
                  <a:lnTo>
                    <a:pt x="17293" y="18095"/>
                  </a:lnTo>
                  <a:lnTo>
                    <a:pt x="17293" y="11963"/>
                  </a:lnTo>
                  <a:lnTo>
                    <a:pt x="18656" y="11963"/>
                  </a:lnTo>
                  <a:lnTo>
                    <a:pt x="18656" y="8862"/>
                  </a:lnTo>
                  <a:close/>
                  <a:moveTo>
                    <a:pt x="15959" y="17624"/>
                  </a:moveTo>
                  <a:lnTo>
                    <a:pt x="15883" y="17792"/>
                  </a:lnTo>
                  <a:lnTo>
                    <a:pt x="15806" y="17927"/>
                  </a:lnTo>
                  <a:lnTo>
                    <a:pt x="15725" y="18062"/>
                  </a:lnTo>
                  <a:lnTo>
                    <a:pt x="15537" y="18264"/>
                  </a:lnTo>
                  <a:lnTo>
                    <a:pt x="15432" y="18331"/>
                  </a:lnTo>
                  <a:lnTo>
                    <a:pt x="15338" y="18365"/>
                  </a:lnTo>
                  <a:lnTo>
                    <a:pt x="15157" y="18365"/>
                  </a:lnTo>
                  <a:lnTo>
                    <a:pt x="15092" y="18331"/>
                  </a:lnTo>
                  <a:lnTo>
                    <a:pt x="15022" y="18298"/>
                  </a:lnTo>
                  <a:lnTo>
                    <a:pt x="14952" y="18230"/>
                  </a:lnTo>
                  <a:lnTo>
                    <a:pt x="14823" y="18095"/>
                  </a:lnTo>
                  <a:lnTo>
                    <a:pt x="14759" y="17994"/>
                  </a:lnTo>
                  <a:lnTo>
                    <a:pt x="14642" y="17725"/>
                  </a:lnTo>
                  <a:lnTo>
                    <a:pt x="14589" y="17590"/>
                  </a:lnTo>
                  <a:lnTo>
                    <a:pt x="14531" y="17388"/>
                  </a:lnTo>
                  <a:lnTo>
                    <a:pt x="14484" y="17219"/>
                  </a:lnTo>
                  <a:lnTo>
                    <a:pt x="14390" y="16815"/>
                  </a:lnTo>
                  <a:lnTo>
                    <a:pt x="14343" y="16579"/>
                  </a:lnTo>
                  <a:lnTo>
                    <a:pt x="14302" y="16377"/>
                  </a:lnTo>
                  <a:lnTo>
                    <a:pt x="14262" y="16074"/>
                  </a:lnTo>
                  <a:lnTo>
                    <a:pt x="14226" y="15838"/>
                  </a:lnTo>
                  <a:lnTo>
                    <a:pt x="14197" y="15568"/>
                  </a:lnTo>
                  <a:lnTo>
                    <a:pt x="14162" y="15265"/>
                  </a:lnTo>
                  <a:lnTo>
                    <a:pt x="14127" y="14928"/>
                  </a:lnTo>
                  <a:lnTo>
                    <a:pt x="14080" y="14321"/>
                  </a:lnTo>
                  <a:lnTo>
                    <a:pt x="14057" y="13984"/>
                  </a:lnTo>
                  <a:lnTo>
                    <a:pt x="14022" y="13243"/>
                  </a:lnTo>
                  <a:lnTo>
                    <a:pt x="13992" y="12502"/>
                  </a:lnTo>
                  <a:lnTo>
                    <a:pt x="13981" y="11693"/>
                  </a:lnTo>
                  <a:lnTo>
                    <a:pt x="13975" y="10851"/>
                  </a:lnTo>
                  <a:lnTo>
                    <a:pt x="13975" y="10412"/>
                  </a:lnTo>
                  <a:lnTo>
                    <a:pt x="13981" y="9941"/>
                  </a:lnTo>
                  <a:lnTo>
                    <a:pt x="13986" y="9503"/>
                  </a:lnTo>
                  <a:lnTo>
                    <a:pt x="13998" y="9098"/>
                  </a:lnTo>
                  <a:lnTo>
                    <a:pt x="14010" y="8660"/>
                  </a:lnTo>
                  <a:lnTo>
                    <a:pt x="14045" y="7919"/>
                  </a:lnTo>
                  <a:lnTo>
                    <a:pt x="14063" y="7515"/>
                  </a:lnTo>
                  <a:lnTo>
                    <a:pt x="14092" y="7178"/>
                  </a:lnTo>
                  <a:lnTo>
                    <a:pt x="14115" y="6841"/>
                  </a:lnTo>
                  <a:lnTo>
                    <a:pt x="14150" y="6504"/>
                  </a:lnTo>
                  <a:lnTo>
                    <a:pt x="14180" y="6200"/>
                  </a:lnTo>
                  <a:lnTo>
                    <a:pt x="14250" y="5661"/>
                  </a:lnTo>
                  <a:lnTo>
                    <a:pt x="14285" y="5358"/>
                  </a:lnTo>
                  <a:lnTo>
                    <a:pt x="14326" y="5122"/>
                  </a:lnTo>
                  <a:lnTo>
                    <a:pt x="14379" y="4886"/>
                  </a:lnTo>
                  <a:lnTo>
                    <a:pt x="14420" y="4684"/>
                  </a:lnTo>
                  <a:lnTo>
                    <a:pt x="14513" y="4280"/>
                  </a:lnTo>
                  <a:lnTo>
                    <a:pt x="14566" y="4077"/>
                  </a:lnTo>
                  <a:lnTo>
                    <a:pt x="14624" y="3943"/>
                  </a:lnTo>
                  <a:lnTo>
                    <a:pt x="14677" y="3774"/>
                  </a:lnTo>
                  <a:lnTo>
                    <a:pt x="14853" y="3437"/>
                  </a:lnTo>
                  <a:lnTo>
                    <a:pt x="14975" y="3302"/>
                  </a:lnTo>
                  <a:lnTo>
                    <a:pt x="15110" y="3201"/>
                  </a:lnTo>
                  <a:lnTo>
                    <a:pt x="15245" y="3168"/>
                  </a:lnTo>
                  <a:lnTo>
                    <a:pt x="15455" y="3235"/>
                  </a:lnTo>
                  <a:lnTo>
                    <a:pt x="15555" y="3302"/>
                  </a:lnTo>
                  <a:lnTo>
                    <a:pt x="15643" y="3403"/>
                  </a:lnTo>
                  <a:lnTo>
                    <a:pt x="15730" y="3538"/>
                  </a:lnTo>
                  <a:lnTo>
                    <a:pt x="15883" y="3808"/>
                  </a:lnTo>
                  <a:lnTo>
                    <a:pt x="15953" y="3976"/>
                  </a:lnTo>
                  <a:lnTo>
                    <a:pt x="16093" y="944"/>
                  </a:lnTo>
                  <a:lnTo>
                    <a:pt x="16035" y="809"/>
                  </a:lnTo>
                  <a:lnTo>
                    <a:pt x="15964" y="640"/>
                  </a:lnTo>
                  <a:lnTo>
                    <a:pt x="15871" y="438"/>
                  </a:lnTo>
                  <a:lnTo>
                    <a:pt x="15771" y="303"/>
                  </a:lnTo>
                  <a:lnTo>
                    <a:pt x="15648" y="202"/>
                  </a:lnTo>
                  <a:lnTo>
                    <a:pt x="15520" y="101"/>
                  </a:lnTo>
                  <a:lnTo>
                    <a:pt x="15373" y="34"/>
                  </a:lnTo>
                  <a:lnTo>
                    <a:pt x="15215" y="0"/>
                  </a:lnTo>
                  <a:lnTo>
                    <a:pt x="15016" y="67"/>
                  </a:lnTo>
                  <a:lnTo>
                    <a:pt x="14911" y="135"/>
                  </a:lnTo>
                  <a:lnTo>
                    <a:pt x="14817" y="202"/>
                  </a:lnTo>
                  <a:lnTo>
                    <a:pt x="14718" y="303"/>
                  </a:lnTo>
                  <a:lnTo>
                    <a:pt x="14531" y="573"/>
                  </a:lnTo>
                  <a:lnTo>
                    <a:pt x="14443" y="775"/>
                  </a:lnTo>
                  <a:lnTo>
                    <a:pt x="14361" y="977"/>
                  </a:lnTo>
                  <a:lnTo>
                    <a:pt x="14273" y="1179"/>
                  </a:lnTo>
                  <a:lnTo>
                    <a:pt x="14197" y="1415"/>
                  </a:lnTo>
                  <a:lnTo>
                    <a:pt x="14109" y="1685"/>
                  </a:lnTo>
                  <a:lnTo>
                    <a:pt x="13969" y="2291"/>
                  </a:lnTo>
                  <a:lnTo>
                    <a:pt x="13893" y="2595"/>
                  </a:lnTo>
                  <a:lnTo>
                    <a:pt x="13828" y="2932"/>
                  </a:lnTo>
                  <a:lnTo>
                    <a:pt x="13764" y="3336"/>
                  </a:lnTo>
                  <a:lnTo>
                    <a:pt x="13706" y="3707"/>
                  </a:lnTo>
                  <a:lnTo>
                    <a:pt x="13647" y="4111"/>
                  </a:lnTo>
                  <a:lnTo>
                    <a:pt x="13594" y="4549"/>
                  </a:lnTo>
                  <a:lnTo>
                    <a:pt x="13548" y="4987"/>
                  </a:lnTo>
                  <a:lnTo>
                    <a:pt x="13501" y="5459"/>
                  </a:lnTo>
                  <a:lnTo>
                    <a:pt x="13419" y="6402"/>
                  </a:lnTo>
                  <a:lnTo>
                    <a:pt x="13360" y="7481"/>
                  </a:lnTo>
                  <a:lnTo>
                    <a:pt x="13331" y="8054"/>
                  </a:lnTo>
                  <a:lnTo>
                    <a:pt x="13313" y="8593"/>
                  </a:lnTo>
                  <a:lnTo>
                    <a:pt x="13296" y="9199"/>
                  </a:lnTo>
                  <a:lnTo>
                    <a:pt x="13284" y="9772"/>
                  </a:lnTo>
                  <a:lnTo>
                    <a:pt x="13278" y="10412"/>
                  </a:lnTo>
                  <a:lnTo>
                    <a:pt x="13278" y="11659"/>
                  </a:lnTo>
                  <a:lnTo>
                    <a:pt x="13284" y="12198"/>
                  </a:lnTo>
                  <a:lnTo>
                    <a:pt x="13296" y="12805"/>
                  </a:lnTo>
                  <a:lnTo>
                    <a:pt x="13308" y="13310"/>
                  </a:lnTo>
                  <a:lnTo>
                    <a:pt x="13325" y="13883"/>
                  </a:lnTo>
                  <a:lnTo>
                    <a:pt x="13349" y="14389"/>
                  </a:lnTo>
                  <a:lnTo>
                    <a:pt x="13372" y="14861"/>
                  </a:lnTo>
                  <a:lnTo>
                    <a:pt x="13401" y="15400"/>
                  </a:lnTo>
                  <a:lnTo>
                    <a:pt x="13431" y="15838"/>
                  </a:lnTo>
                  <a:lnTo>
                    <a:pt x="13471" y="16310"/>
                  </a:lnTo>
                  <a:lnTo>
                    <a:pt x="13512" y="16748"/>
                  </a:lnTo>
                  <a:lnTo>
                    <a:pt x="13559" y="17152"/>
                  </a:lnTo>
                  <a:lnTo>
                    <a:pt x="13606" y="17590"/>
                  </a:lnTo>
                  <a:lnTo>
                    <a:pt x="13653" y="17994"/>
                  </a:lnTo>
                  <a:lnTo>
                    <a:pt x="13711" y="18331"/>
                  </a:lnTo>
                  <a:lnTo>
                    <a:pt x="13770" y="18702"/>
                  </a:lnTo>
                  <a:lnTo>
                    <a:pt x="13828" y="19039"/>
                  </a:lnTo>
                  <a:lnTo>
                    <a:pt x="13893" y="19342"/>
                  </a:lnTo>
                  <a:lnTo>
                    <a:pt x="14033" y="19949"/>
                  </a:lnTo>
                  <a:lnTo>
                    <a:pt x="14185" y="20421"/>
                  </a:lnTo>
                  <a:lnTo>
                    <a:pt x="14349" y="20825"/>
                  </a:lnTo>
                  <a:lnTo>
                    <a:pt x="14525" y="21162"/>
                  </a:lnTo>
                  <a:lnTo>
                    <a:pt x="14624" y="21297"/>
                  </a:lnTo>
                  <a:lnTo>
                    <a:pt x="14718" y="21398"/>
                  </a:lnTo>
                  <a:lnTo>
                    <a:pt x="14917" y="21533"/>
                  </a:lnTo>
                  <a:lnTo>
                    <a:pt x="15128" y="21600"/>
                  </a:lnTo>
                  <a:lnTo>
                    <a:pt x="15286" y="21566"/>
                  </a:lnTo>
                  <a:lnTo>
                    <a:pt x="15432" y="21499"/>
                  </a:lnTo>
                  <a:lnTo>
                    <a:pt x="15572" y="21398"/>
                  </a:lnTo>
                  <a:lnTo>
                    <a:pt x="15707" y="21297"/>
                  </a:lnTo>
                  <a:lnTo>
                    <a:pt x="15812" y="21162"/>
                  </a:lnTo>
                  <a:lnTo>
                    <a:pt x="15918" y="20960"/>
                  </a:lnTo>
                  <a:lnTo>
                    <a:pt x="16000" y="20791"/>
                  </a:lnTo>
                  <a:lnTo>
                    <a:pt x="16064" y="20623"/>
                  </a:lnTo>
                  <a:lnTo>
                    <a:pt x="15959" y="17624"/>
                  </a:lnTo>
                  <a:close/>
                  <a:moveTo>
                    <a:pt x="12044" y="337"/>
                  </a:moveTo>
                  <a:lnTo>
                    <a:pt x="12044" y="21263"/>
                  </a:lnTo>
                  <a:lnTo>
                    <a:pt x="12705" y="21263"/>
                  </a:lnTo>
                  <a:lnTo>
                    <a:pt x="12705" y="337"/>
                  </a:lnTo>
                  <a:lnTo>
                    <a:pt x="12044" y="337"/>
                  </a:lnTo>
                  <a:close/>
                  <a:moveTo>
                    <a:pt x="10393" y="21263"/>
                  </a:moveTo>
                  <a:lnTo>
                    <a:pt x="11651" y="337"/>
                  </a:lnTo>
                  <a:lnTo>
                    <a:pt x="10949" y="337"/>
                  </a:lnTo>
                  <a:lnTo>
                    <a:pt x="10417" y="9907"/>
                  </a:lnTo>
                  <a:lnTo>
                    <a:pt x="10364" y="10851"/>
                  </a:lnTo>
                  <a:lnTo>
                    <a:pt x="10311" y="11828"/>
                  </a:lnTo>
                  <a:lnTo>
                    <a:pt x="10124" y="15602"/>
                  </a:lnTo>
                  <a:lnTo>
                    <a:pt x="10089" y="16545"/>
                  </a:lnTo>
                  <a:lnTo>
                    <a:pt x="10048" y="17455"/>
                  </a:lnTo>
                  <a:lnTo>
                    <a:pt x="10036" y="17455"/>
                  </a:lnTo>
                  <a:lnTo>
                    <a:pt x="10001" y="16545"/>
                  </a:lnTo>
                  <a:lnTo>
                    <a:pt x="9960" y="15568"/>
                  </a:lnTo>
                  <a:lnTo>
                    <a:pt x="9878" y="13681"/>
                  </a:lnTo>
                  <a:lnTo>
                    <a:pt x="9831" y="12771"/>
                  </a:lnTo>
                  <a:lnTo>
                    <a:pt x="9785" y="11794"/>
                  </a:lnTo>
                  <a:lnTo>
                    <a:pt x="9679" y="9840"/>
                  </a:lnTo>
                  <a:lnTo>
                    <a:pt x="9188" y="337"/>
                  </a:lnTo>
                  <a:lnTo>
                    <a:pt x="8468" y="337"/>
                  </a:lnTo>
                  <a:lnTo>
                    <a:pt x="9638" y="21263"/>
                  </a:lnTo>
                  <a:lnTo>
                    <a:pt x="10393" y="21263"/>
                  </a:lnTo>
                  <a:close/>
                  <a:moveTo>
                    <a:pt x="6379" y="3269"/>
                  </a:moveTo>
                  <a:lnTo>
                    <a:pt x="6443" y="3201"/>
                  </a:lnTo>
                  <a:lnTo>
                    <a:pt x="6537" y="3134"/>
                  </a:lnTo>
                  <a:lnTo>
                    <a:pt x="6648" y="3100"/>
                  </a:lnTo>
                  <a:lnTo>
                    <a:pt x="6794" y="3066"/>
                  </a:lnTo>
                  <a:lnTo>
                    <a:pt x="6946" y="3134"/>
                  </a:lnTo>
                  <a:lnTo>
                    <a:pt x="7017" y="3201"/>
                  </a:lnTo>
                  <a:lnTo>
                    <a:pt x="7081" y="3269"/>
                  </a:lnTo>
                  <a:lnTo>
                    <a:pt x="7151" y="3370"/>
                  </a:lnTo>
                  <a:lnTo>
                    <a:pt x="7204" y="3538"/>
                  </a:lnTo>
                  <a:lnTo>
                    <a:pt x="7257" y="3673"/>
                  </a:lnTo>
                  <a:lnTo>
                    <a:pt x="7350" y="4077"/>
                  </a:lnTo>
                  <a:lnTo>
                    <a:pt x="7391" y="4381"/>
                  </a:lnTo>
                  <a:lnTo>
                    <a:pt x="7420" y="4617"/>
                  </a:lnTo>
                  <a:lnTo>
                    <a:pt x="7450" y="4920"/>
                  </a:lnTo>
                  <a:lnTo>
                    <a:pt x="7473" y="5257"/>
                  </a:lnTo>
                  <a:lnTo>
                    <a:pt x="7497" y="5998"/>
                  </a:lnTo>
                  <a:lnTo>
                    <a:pt x="7497" y="6807"/>
                  </a:lnTo>
                  <a:lnTo>
                    <a:pt x="7473" y="7481"/>
                  </a:lnTo>
                  <a:lnTo>
                    <a:pt x="7450" y="7818"/>
                  </a:lnTo>
                  <a:lnTo>
                    <a:pt x="7420" y="8155"/>
                  </a:lnTo>
                  <a:lnTo>
                    <a:pt x="7391" y="8424"/>
                  </a:lnTo>
                  <a:lnTo>
                    <a:pt x="7344" y="8660"/>
                  </a:lnTo>
                  <a:lnTo>
                    <a:pt x="7303" y="8896"/>
                  </a:lnTo>
                  <a:lnTo>
                    <a:pt x="7257" y="9132"/>
                  </a:lnTo>
                  <a:lnTo>
                    <a:pt x="7204" y="9334"/>
                  </a:lnTo>
                  <a:lnTo>
                    <a:pt x="7145" y="9469"/>
                  </a:lnTo>
                  <a:lnTo>
                    <a:pt x="7075" y="9604"/>
                  </a:lnTo>
                  <a:lnTo>
                    <a:pt x="6935" y="9806"/>
                  </a:lnTo>
                  <a:lnTo>
                    <a:pt x="6853" y="9840"/>
                  </a:lnTo>
                  <a:lnTo>
                    <a:pt x="6379" y="9840"/>
                  </a:lnTo>
                  <a:lnTo>
                    <a:pt x="6379" y="3269"/>
                  </a:lnTo>
                  <a:close/>
                  <a:moveTo>
                    <a:pt x="5723" y="21263"/>
                  </a:moveTo>
                  <a:lnTo>
                    <a:pt x="6379" y="21263"/>
                  </a:lnTo>
                  <a:lnTo>
                    <a:pt x="6379" y="12637"/>
                  </a:lnTo>
                  <a:lnTo>
                    <a:pt x="6718" y="12637"/>
                  </a:lnTo>
                  <a:lnTo>
                    <a:pt x="6783" y="12704"/>
                  </a:lnTo>
                  <a:lnTo>
                    <a:pt x="6847" y="12738"/>
                  </a:lnTo>
                  <a:lnTo>
                    <a:pt x="6964" y="12872"/>
                  </a:lnTo>
                  <a:lnTo>
                    <a:pt x="7011" y="12973"/>
                  </a:lnTo>
                  <a:lnTo>
                    <a:pt x="7058" y="13108"/>
                  </a:lnTo>
                  <a:lnTo>
                    <a:pt x="7099" y="13277"/>
                  </a:lnTo>
                  <a:lnTo>
                    <a:pt x="7145" y="13479"/>
                  </a:lnTo>
                  <a:lnTo>
                    <a:pt x="7180" y="13715"/>
                  </a:lnTo>
                  <a:lnTo>
                    <a:pt x="7216" y="13984"/>
                  </a:lnTo>
                  <a:lnTo>
                    <a:pt x="7274" y="14591"/>
                  </a:lnTo>
                  <a:lnTo>
                    <a:pt x="7298" y="14962"/>
                  </a:lnTo>
                  <a:lnTo>
                    <a:pt x="7344" y="15838"/>
                  </a:lnTo>
                  <a:lnTo>
                    <a:pt x="7368" y="16343"/>
                  </a:lnTo>
                  <a:lnTo>
                    <a:pt x="7444" y="18095"/>
                  </a:lnTo>
                  <a:lnTo>
                    <a:pt x="7508" y="19511"/>
                  </a:lnTo>
                  <a:lnTo>
                    <a:pt x="7537" y="20117"/>
                  </a:lnTo>
                  <a:lnTo>
                    <a:pt x="7561" y="20589"/>
                  </a:lnTo>
                  <a:lnTo>
                    <a:pt x="7590" y="20960"/>
                  </a:lnTo>
                  <a:lnTo>
                    <a:pt x="7614" y="21263"/>
                  </a:lnTo>
                  <a:lnTo>
                    <a:pt x="8292" y="21263"/>
                  </a:lnTo>
                  <a:lnTo>
                    <a:pt x="8269" y="20859"/>
                  </a:lnTo>
                  <a:lnTo>
                    <a:pt x="8228" y="20387"/>
                  </a:lnTo>
                  <a:lnTo>
                    <a:pt x="8199" y="19713"/>
                  </a:lnTo>
                  <a:lnTo>
                    <a:pt x="8164" y="19039"/>
                  </a:lnTo>
                  <a:lnTo>
                    <a:pt x="8129" y="18197"/>
                  </a:lnTo>
                  <a:lnTo>
                    <a:pt x="8088" y="17320"/>
                  </a:lnTo>
                  <a:lnTo>
                    <a:pt x="8052" y="16411"/>
                  </a:lnTo>
                  <a:lnTo>
                    <a:pt x="8006" y="15433"/>
                  </a:lnTo>
                  <a:lnTo>
                    <a:pt x="7971" y="14692"/>
                  </a:lnTo>
                  <a:lnTo>
                    <a:pt x="7924" y="14018"/>
                  </a:lnTo>
                  <a:lnTo>
                    <a:pt x="7877" y="13412"/>
                  </a:lnTo>
                  <a:lnTo>
                    <a:pt x="7818" y="12872"/>
                  </a:lnTo>
                  <a:lnTo>
                    <a:pt x="7783" y="12603"/>
                  </a:lnTo>
                  <a:lnTo>
                    <a:pt x="7748" y="12367"/>
                  </a:lnTo>
                  <a:lnTo>
                    <a:pt x="7678" y="11963"/>
                  </a:lnTo>
                  <a:lnTo>
                    <a:pt x="7637" y="11794"/>
                  </a:lnTo>
                  <a:lnTo>
                    <a:pt x="7596" y="11659"/>
                  </a:lnTo>
                  <a:lnTo>
                    <a:pt x="7549" y="11524"/>
                  </a:lnTo>
                  <a:lnTo>
                    <a:pt x="7502" y="11356"/>
                  </a:lnTo>
                  <a:lnTo>
                    <a:pt x="7502" y="11289"/>
                  </a:lnTo>
                  <a:lnTo>
                    <a:pt x="7561" y="11120"/>
                  </a:lnTo>
                  <a:lnTo>
                    <a:pt x="7631" y="10985"/>
                  </a:lnTo>
                  <a:lnTo>
                    <a:pt x="7748" y="10581"/>
                  </a:lnTo>
                  <a:lnTo>
                    <a:pt x="7807" y="10311"/>
                  </a:lnTo>
                  <a:lnTo>
                    <a:pt x="7859" y="10042"/>
                  </a:lnTo>
                  <a:lnTo>
                    <a:pt x="7912" y="9739"/>
                  </a:lnTo>
                  <a:lnTo>
                    <a:pt x="7959" y="9435"/>
                  </a:lnTo>
                  <a:lnTo>
                    <a:pt x="8000" y="9098"/>
                  </a:lnTo>
                  <a:lnTo>
                    <a:pt x="8041" y="8694"/>
                  </a:lnTo>
                  <a:lnTo>
                    <a:pt x="8076" y="8323"/>
                  </a:lnTo>
                  <a:lnTo>
                    <a:pt x="8105" y="7919"/>
                  </a:lnTo>
                  <a:lnTo>
                    <a:pt x="8129" y="7481"/>
                  </a:lnTo>
                  <a:lnTo>
                    <a:pt x="8146" y="7043"/>
                  </a:lnTo>
                  <a:lnTo>
                    <a:pt x="8158" y="6537"/>
                  </a:lnTo>
                  <a:lnTo>
                    <a:pt x="8158" y="6066"/>
                  </a:lnTo>
                  <a:lnTo>
                    <a:pt x="8152" y="5392"/>
                  </a:lnTo>
                  <a:lnTo>
                    <a:pt x="8140" y="4785"/>
                  </a:lnTo>
                  <a:lnTo>
                    <a:pt x="8111" y="4178"/>
                  </a:lnTo>
                  <a:lnTo>
                    <a:pt x="8082" y="3639"/>
                  </a:lnTo>
                  <a:lnTo>
                    <a:pt x="8035" y="3168"/>
                  </a:lnTo>
                  <a:lnTo>
                    <a:pt x="7976" y="2662"/>
                  </a:lnTo>
                  <a:lnTo>
                    <a:pt x="7918" y="2258"/>
                  </a:lnTo>
                  <a:lnTo>
                    <a:pt x="7848" y="1887"/>
                  </a:lnTo>
                  <a:lnTo>
                    <a:pt x="7801" y="1651"/>
                  </a:lnTo>
                  <a:lnTo>
                    <a:pt x="7748" y="1449"/>
                  </a:lnTo>
                  <a:lnTo>
                    <a:pt x="7643" y="1112"/>
                  </a:lnTo>
                  <a:lnTo>
                    <a:pt x="7584" y="944"/>
                  </a:lnTo>
                  <a:lnTo>
                    <a:pt x="7520" y="809"/>
                  </a:lnTo>
                  <a:lnTo>
                    <a:pt x="7461" y="708"/>
                  </a:lnTo>
                  <a:lnTo>
                    <a:pt x="7391" y="573"/>
                  </a:lnTo>
                  <a:lnTo>
                    <a:pt x="7245" y="404"/>
                  </a:lnTo>
                  <a:lnTo>
                    <a:pt x="7087" y="270"/>
                  </a:lnTo>
                  <a:lnTo>
                    <a:pt x="6911" y="202"/>
                  </a:lnTo>
                  <a:lnTo>
                    <a:pt x="6730" y="168"/>
                  </a:lnTo>
                  <a:lnTo>
                    <a:pt x="6584" y="168"/>
                  </a:lnTo>
                  <a:lnTo>
                    <a:pt x="6443" y="202"/>
                  </a:lnTo>
                  <a:lnTo>
                    <a:pt x="6309" y="236"/>
                  </a:lnTo>
                  <a:lnTo>
                    <a:pt x="6174" y="303"/>
                  </a:lnTo>
                  <a:lnTo>
                    <a:pt x="6051" y="371"/>
                  </a:lnTo>
                  <a:lnTo>
                    <a:pt x="5934" y="438"/>
                  </a:lnTo>
                  <a:lnTo>
                    <a:pt x="5823" y="505"/>
                  </a:lnTo>
                  <a:lnTo>
                    <a:pt x="5723" y="640"/>
                  </a:lnTo>
                  <a:lnTo>
                    <a:pt x="5723" y="21263"/>
                  </a:lnTo>
                  <a:close/>
                  <a:moveTo>
                    <a:pt x="4986" y="8862"/>
                  </a:moveTo>
                  <a:lnTo>
                    <a:pt x="3611" y="8862"/>
                  </a:lnTo>
                  <a:lnTo>
                    <a:pt x="3611" y="3505"/>
                  </a:lnTo>
                  <a:lnTo>
                    <a:pt x="5062" y="3505"/>
                  </a:lnTo>
                  <a:lnTo>
                    <a:pt x="5062" y="337"/>
                  </a:lnTo>
                  <a:lnTo>
                    <a:pt x="2949" y="337"/>
                  </a:lnTo>
                  <a:lnTo>
                    <a:pt x="2949" y="21263"/>
                  </a:lnTo>
                  <a:lnTo>
                    <a:pt x="5144" y="21263"/>
                  </a:lnTo>
                  <a:lnTo>
                    <a:pt x="5144" y="18095"/>
                  </a:lnTo>
                  <a:lnTo>
                    <a:pt x="3611" y="18095"/>
                  </a:lnTo>
                  <a:lnTo>
                    <a:pt x="3611" y="11963"/>
                  </a:lnTo>
                  <a:lnTo>
                    <a:pt x="4986" y="11963"/>
                  </a:lnTo>
                  <a:lnTo>
                    <a:pt x="4986" y="8862"/>
                  </a:lnTo>
                  <a:close/>
                  <a:moveTo>
                    <a:pt x="0" y="20252"/>
                  </a:moveTo>
                  <a:lnTo>
                    <a:pt x="82" y="20522"/>
                  </a:lnTo>
                  <a:lnTo>
                    <a:pt x="187" y="20758"/>
                  </a:lnTo>
                  <a:lnTo>
                    <a:pt x="293" y="20960"/>
                  </a:lnTo>
                  <a:lnTo>
                    <a:pt x="421" y="21196"/>
                  </a:lnTo>
                  <a:lnTo>
                    <a:pt x="550" y="21364"/>
                  </a:lnTo>
                  <a:lnTo>
                    <a:pt x="691" y="21465"/>
                  </a:lnTo>
                  <a:lnTo>
                    <a:pt x="837" y="21566"/>
                  </a:lnTo>
                  <a:lnTo>
                    <a:pt x="977" y="21600"/>
                  </a:lnTo>
                  <a:lnTo>
                    <a:pt x="1147" y="21566"/>
                  </a:lnTo>
                  <a:lnTo>
                    <a:pt x="1311" y="21465"/>
                  </a:lnTo>
                  <a:lnTo>
                    <a:pt x="1381" y="21398"/>
                  </a:lnTo>
                  <a:lnTo>
                    <a:pt x="1451" y="21297"/>
                  </a:lnTo>
                  <a:lnTo>
                    <a:pt x="1527" y="21196"/>
                  </a:lnTo>
                  <a:lnTo>
                    <a:pt x="1592" y="21061"/>
                  </a:lnTo>
                  <a:lnTo>
                    <a:pt x="1650" y="20926"/>
                  </a:lnTo>
                  <a:lnTo>
                    <a:pt x="1715" y="20791"/>
                  </a:lnTo>
                  <a:lnTo>
                    <a:pt x="1773" y="20656"/>
                  </a:lnTo>
                  <a:lnTo>
                    <a:pt x="1879" y="20320"/>
                  </a:lnTo>
                  <a:lnTo>
                    <a:pt x="1931" y="20117"/>
                  </a:lnTo>
                  <a:lnTo>
                    <a:pt x="1978" y="19915"/>
                  </a:lnTo>
                  <a:lnTo>
                    <a:pt x="2019" y="19679"/>
                  </a:lnTo>
                  <a:lnTo>
                    <a:pt x="2060" y="19477"/>
                  </a:lnTo>
                  <a:lnTo>
                    <a:pt x="2095" y="19241"/>
                  </a:lnTo>
                  <a:lnTo>
                    <a:pt x="2136" y="19005"/>
                  </a:lnTo>
                  <a:lnTo>
                    <a:pt x="2171" y="18769"/>
                  </a:lnTo>
                  <a:lnTo>
                    <a:pt x="2224" y="18230"/>
                  </a:lnTo>
                  <a:lnTo>
                    <a:pt x="2271" y="17725"/>
                  </a:lnTo>
                  <a:lnTo>
                    <a:pt x="2306" y="17118"/>
                  </a:lnTo>
                  <a:lnTo>
                    <a:pt x="2341" y="16545"/>
                  </a:lnTo>
                  <a:lnTo>
                    <a:pt x="2353" y="15905"/>
                  </a:lnTo>
                  <a:lnTo>
                    <a:pt x="2358" y="15299"/>
                  </a:lnTo>
                  <a:lnTo>
                    <a:pt x="2353" y="14726"/>
                  </a:lnTo>
                  <a:lnTo>
                    <a:pt x="2347" y="14220"/>
                  </a:lnTo>
                  <a:lnTo>
                    <a:pt x="2323" y="13715"/>
                  </a:lnTo>
                  <a:lnTo>
                    <a:pt x="2300" y="13243"/>
                  </a:lnTo>
                  <a:lnTo>
                    <a:pt x="2230" y="12367"/>
                  </a:lnTo>
                  <a:lnTo>
                    <a:pt x="2183" y="11963"/>
                  </a:lnTo>
                  <a:lnTo>
                    <a:pt x="2130" y="11592"/>
                  </a:lnTo>
                  <a:lnTo>
                    <a:pt x="2066" y="11188"/>
                  </a:lnTo>
                  <a:lnTo>
                    <a:pt x="1996" y="10851"/>
                  </a:lnTo>
                  <a:lnTo>
                    <a:pt x="1919" y="10547"/>
                  </a:lnTo>
                  <a:lnTo>
                    <a:pt x="1832" y="10210"/>
                  </a:lnTo>
                  <a:lnTo>
                    <a:pt x="1744" y="9907"/>
                  </a:lnTo>
                  <a:lnTo>
                    <a:pt x="1644" y="9637"/>
                  </a:lnTo>
                  <a:lnTo>
                    <a:pt x="1539" y="9368"/>
                  </a:lnTo>
                  <a:lnTo>
                    <a:pt x="1422" y="9098"/>
                  </a:lnTo>
                  <a:lnTo>
                    <a:pt x="1258" y="8694"/>
                  </a:lnTo>
                  <a:lnTo>
                    <a:pt x="1112" y="8323"/>
                  </a:lnTo>
                  <a:lnTo>
                    <a:pt x="1048" y="8155"/>
                  </a:lnTo>
                  <a:lnTo>
                    <a:pt x="989" y="7953"/>
                  </a:lnTo>
                  <a:lnTo>
                    <a:pt x="895" y="7548"/>
                  </a:lnTo>
                  <a:lnTo>
                    <a:pt x="854" y="7380"/>
                  </a:lnTo>
                  <a:lnTo>
                    <a:pt x="825" y="7178"/>
                  </a:lnTo>
                  <a:lnTo>
                    <a:pt x="790" y="6942"/>
                  </a:lnTo>
                  <a:lnTo>
                    <a:pt x="767" y="6739"/>
                  </a:lnTo>
                  <a:lnTo>
                    <a:pt x="749" y="6470"/>
                  </a:lnTo>
                  <a:lnTo>
                    <a:pt x="737" y="6200"/>
                  </a:lnTo>
                  <a:lnTo>
                    <a:pt x="732" y="5964"/>
                  </a:lnTo>
                  <a:lnTo>
                    <a:pt x="732" y="5459"/>
                  </a:lnTo>
                  <a:lnTo>
                    <a:pt x="737" y="5189"/>
                  </a:lnTo>
                  <a:lnTo>
                    <a:pt x="749" y="4954"/>
                  </a:lnTo>
                  <a:lnTo>
                    <a:pt x="761" y="4751"/>
                  </a:lnTo>
                  <a:lnTo>
                    <a:pt x="784" y="4549"/>
                  </a:lnTo>
                  <a:lnTo>
                    <a:pt x="813" y="4347"/>
                  </a:lnTo>
                  <a:lnTo>
                    <a:pt x="837" y="4111"/>
                  </a:lnTo>
                  <a:lnTo>
                    <a:pt x="872" y="3943"/>
                  </a:lnTo>
                  <a:lnTo>
                    <a:pt x="954" y="3606"/>
                  </a:lnTo>
                  <a:lnTo>
                    <a:pt x="1001" y="3471"/>
                  </a:lnTo>
                  <a:lnTo>
                    <a:pt x="1118" y="3269"/>
                  </a:lnTo>
                  <a:lnTo>
                    <a:pt x="1182" y="3201"/>
                  </a:lnTo>
                  <a:lnTo>
                    <a:pt x="1258" y="3168"/>
                  </a:lnTo>
                  <a:lnTo>
                    <a:pt x="1451" y="3168"/>
                  </a:lnTo>
                  <a:lnTo>
                    <a:pt x="1568" y="3235"/>
                  </a:lnTo>
                  <a:lnTo>
                    <a:pt x="1767" y="3505"/>
                  </a:lnTo>
                  <a:lnTo>
                    <a:pt x="1855" y="3639"/>
                  </a:lnTo>
                  <a:lnTo>
                    <a:pt x="1937" y="3808"/>
                  </a:lnTo>
                  <a:lnTo>
                    <a:pt x="2001" y="3976"/>
                  </a:lnTo>
                  <a:lnTo>
                    <a:pt x="2054" y="4111"/>
                  </a:lnTo>
                  <a:lnTo>
                    <a:pt x="2212" y="1045"/>
                  </a:lnTo>
                  <a:lnTo>
                    <a:pt x="2142" y="842"/>
                  </a:lnTo>
                  <a:lnTo>
                    <a:pt x="2048" y="674"/>
                  </a:lnTo>
                  <a:lnTo>
                    <a:pt x="1960" y="472"/>
                  </a:lnTo>
                  <a:lnTo>
                    <a:pt x="1849" y="303"/>
                  </a:lnTo>
                  <a:lnTo>
                    <a:pt x="1744" y="202"/>
                  </a:lnTo>
                  <a:lnTo>
                    <a:pt x="1615" y="101"/>
                  </a:lnTo>
                  <a:lnTo>
                    <a:pt x="1486" y="34"/>
                  </a:lnTo>
                  <a:lnTo>
                    <a:pt x="1340" y="0"/>
                  </a:lnTo>
                  <a:lnTo>
                    <a:pt x="1194" y="34"/>
                  </a:lnTo>
                  <a:lnTo>
                    <a:pt x="1065" y="135"/>
                  </a:lnTo>
                  <a:lnTo>
                    <a:pt x="930" y="270"/>
                  </a:lnTo>
                  <a:lnTo>
                    <a:pt x="813" y="472"/>
                  </a:lnTo>
                  <a:lnTo>
                    <a:pt x="696" y="741"/>
                  </a:lnTo>
                  <a:lnTo>
                    <a:pt x="591" y="1011"/>
                  </a:lnTo>
                  <a:lnTo>
                    <a:pt x="492" y="1348"/>
                  </a:lnTo>
                  <a:lnTo>
                    <a:pt x="410" y="1719"/>
                  </a:lnTo>
                  <a:lnTo>
                    <a:pt x="328" y="2157"/>
                  </a:lnTo>
                  <a:lnTo>
                    <a:pt x="257" y="2595"/>
                  </a:lnTo>
                  <a:lnTo>
                    <a:pt x="199" y="3134"/>
                  </a:lnTo>
                  <a:lnTo>
                    <a:pt x="152" y="3639"/>
                  </a:lnTo>
                  <a:lnTo>
                    <a:pt x="105" y="4178"/>
                  </a:lnTo>
                  <a:lnTo>
                    <a:pt x="82" y="4785"/>
                  </a:lnTo>
                  <a:lnTo>
                    <a:pt x="64" y="5358"/>
                  </a:lnTo>
                  <a:lnTo>
                    <a:pt x="59" y="6032"/>
                  </a:lnTo>
                  <a:lnTo>
                    <a:pt x="64" y="6537"/>
                  </a:lnTo>
                  <a:lnTo>
                    <a:pt x="76" y="7110"/>
                  </a:lnTo>
                  <a:lnTo>
                    <a:pt x="94" y="7582"/>
                  </a:lnTo>
                  <a:lnTo>
                    <a:pt x="123" y="8087"/>
                  </a:lnTo>
                  <a:lnTo>
                    <a:pt x="170" y="8525"/>
                  </a:lnTo>
                  <a:lnTo>
                    <a:pt x="211" y="8930"/>
                  </a:lnTo>
                  <a:lnTo>
                    <a:pt x="263" y="9334"/>
                  </a:lnTo>
                  <a:lnTo>
                    <a:pt x="322" y="9705"/>
                  </a:lnTo>
                  <a:lnTo>
                    <a:pt x="392" y="10076"/>
                  </a:lnTo>
                  <a:lnTo>
                    <a:pt x="468" y="10446"/>
                  </a:lnTo>
                  <a:lnTo>
                    <a:pt x="544" y="10749"/>
                  </a:lnTo>
                  <a:lnTo>
                    <a:pt x="638" y="11053"/>
                  </a:lnTo>
                  <a:lnTo>
                    <a:pt x="726" y="11322"/>
                  </a:lnTo>
                  <a:lnTo>
                    <a:pt x="831" y="11626"/>
                  </a:lnTo>
                  <a:lnTo>
                    <a:pt x="930" y="11861"/>
                  </a:lnTo>
                  <a:lnTo>
                    <a:pt x="1042" y="12097"/>
                  </a:lnTo>
                  <a:lnTo>
                    <a:pt x="1200" y="12434"/>
                  </a:lnTo>
                  <a:lnTo>
                    <a:pt x="1334" y="12839"/>
                  </a:lnTo>
                  <a:lnTo>
                    <a:pt x="1393" y="13007"/>
                  </a:lnTo>
                  <a:lnTo>
                    <a:pt x="1445" y="13209"/>
                  </a:lnTo>
                  <a:lnTo>
                    <a:pt x="1492" y="13378"/>
                  </a:lnTo>
                  <a:lnTo>
                    <a:pt x="1533" y="13580"/>
                  </a:lnTo>
                  <a:lnTo>
                    <a:pt x="1568" y="13782"/>
                  </a:lnTo>
                  <a:lnTo>
                    <a:pt x="1598" y="14052"/>
                  </a:lnTo>
                  <a:lnTo>
                    <a:pt x="1627" y="14254"/>
                  </a:lnTo>
                  <a:lnTo>
                    <a:pt x="1662" y="14726"/>
                  </a:lnTo>
                  <a:lnTo>
                    <a:pt x="1680" y="14995"/>
                  </a:lnTo>
                  <a:lnTo>
                    <a:pt x="1685" y="15299"/>
                  </a:lnTo>
                  <a:lnTo>
                    <a:pt x="1685" y="15871"/>
                  </a:lnTo>
                  <a:lnTo>
                    <a:pt x="1668" y="16175"/>
                  </a:lnTo>
                  <a:lnTo>
                    <a:pt x="1656" y="16478"/>
                  </a:lnTo>
                  <a:lnTo>
                    <a:pt x="1639" y="16748"/>
                  </a:lnTo>
                  <a:lnTo>
                    <a:pt x="1615" y="16983"/>
                  </a:lnTo>
                  <a:lnTo>
                    <a:pt x="1586" y="17219"/>
                  </a:lnTo>
                  <a:lnTo>
                    <a:pt x="1551" y="17422"/>
                  </a:lnTo>
                  <a:lnTo>
                    <a:pt x="1516" y="17657"/>
                  </a:lnTo>
                  <a:lnTo>
                    <a:pt x="1469" y="17826"/>
                  </a:lnTo>
                  <a:lnTo>
                    <a:pt x="1364" y="18095"/>
                  </a:lnTo>
                  <a:lnTo>
                    <a:pt x="1246" y="18298"/>
                  </a:lnTo>
                  <a:lnTo>
                    <a:pt x="1170" y="18365"/>
                  </a:lnTo>
                  <a:lnTo>
                    <a:pt x="1100" y="18399"/>
                  </a:lnTo>
                  <a:lnTo>
                    <a:pt x="901" y="18399"/>
                  </a:lnTo>
                  <a:lnTo>
                    <a:pt x="772" y="18298"/>
                  </a:lnTo>
                  <a:lnTo>
                    <a:pt x="655" y="18197"/>
                  </a:lnTo>
                  <a:lnTo>
                    <a:pt x="538" y="18028"/>
                  </a:lnTo>
                  <a:lnTo>
                    <a:pt x="328" y="17624"/>
                  </a:lnTo>
                  <a:lnTo>
                    <a:pt x="234" y="17320"/>
                  </a:lnTo>
                  <a:lnTo>
                    <a:pt x="152" y="17085"/>
                  </a:lnTo>
                  <a:lnTo>
                    <a:pt x="0" y="20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8603" tIns="58604" rIns="58603" bIns="58604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706">
                <a:solidFill>
                  <a:srgbClr val="000000"/>
                </a:solidFill>
              </a:endParaRPr>
            </a:p>
          </p:txBody>
        </p:sp>
        <p:sp>
          <p:nvSpPr>
            <p:cNvPr id="14" name="Shape 44"/>
            <p:cNvSpPr>
              <a:spLocks/>
            </p:cNvSpPr>
            <p:nvPr userDrawn="1"/>
          </p:nvSpPr>
          <p:spPr bwMode="auto">
            <a:xfrm>
              <a:off x="9951543" y="6583031"/>
              <a:ext cx="1039812" cy="11112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20841" y="21263"/>
                  </a:moveTo>
                  <a:lnTo>
                    <a:pt x="20841" y="12434"/>
                  </a:lnTo>
                  <a:lnTo>
                    <a:pt x="21600" y="337"/>
                  </a:lnTo>
                  <a:lnTo>
                    <a:pt x="21127" y="337"/>
                  </a:lnTo>
                  <a:lnTo>
                    <a:pt x="20856" y="5695"/>
                  </a:lnTo>
                  <a:lnTo>
                    <a:pt x="20801" y="6807"/>
                  </a:lnTo>
                  <a:lnTo>
                    <a:pt x="20750" y="7818"/>
                  </a:lnTo>
                  <a:lnTo>
                    <a:pt x="20702" y="8829"/>
                  </a:lnTo>
                  <a:lnTo>
                    <a:pt x="20658" y="9840"/>
                  </a:lnTo>
                  <a:lnTo>
                    <a:pt x="20654" y="9840"/>
                  </a:lnTo>
                  <a:lnTo>
                    <a:pt x="20603" y="8795"/>
                  </a:lnTo>
                  <a:lnTo>
                    <a:pt x="20559" y="7818"/>
                  </a:lnTo>
                  <a:lnTo>
                    <a:pt x="20511" y="6807"/>
                  </a:lnTo>
                  <a:lnTo>
                    <a:pt x="20453" y="5729"/>
                  </a:lnTo>
                  <a:lnTo>
                    <a:pt x="20182" y="337"/>
                  </a:lnTo>
                  <a:lnTo>
                    <a:pt x="19709" y="337"/>
                  </a:lnTo>
                  <a:lnTo>
                    <a:pt x="20427" y="12535"/>
                  </a:lnTo>
                  <a:lnTo>
                    <a:pt x="20427" y="21263"/>
                  </a:lnTo>
                  <a:lnTo>
                    <a:pt x="20841" y="21263"/>
                  </a:lnTo>
                  <a:close/>
                  <a:moveTo>
                    <a:pt x="19492" y="17624"/>
                  </a:moveTo>
                  <a:lnTo>
                    <a:pt x="19448" y="17792"/>
                  </a:lnTo>
                  <a:lnTo>
                    <a:pt x="19401" y="17927"/>
                  </a:lnTo>
                  <a:lnTo>
                    <a:pt x="19342" y="18062"/>
                  </a:lnTo>
                  <a:lnTo>
                    <a:pt x="19287" y="18163"/>
                  </a:lnTo>
                  <a:lnTo>
                    <a:pt x="19225" y="18264"/>
                  </a:lnTo>
                  <a:lnTo>
                    <a:pt x="19166" y="18331"/>
                  </a:lnTo>
                  <a:lnTo>
                    <a:pt x="19100" y="18365"/>
                  </a:lnTo>
                  <a:lnTo>
                    <a:pt x="18994" y="18365"/>
                  </a:lnTo>
                  <a:lnTo>
                    <a:pt x="18946" y="18331"/>
                  </a:lnTo>
                  <a:lnTo>
                    <a:pt x="18902" y="18298"/>
                  </a:lnTo>
                  <a:lnTo>
                    <a:pt x="18862" y="18230"/>
                  </a:lnTo>
                  <a:lnTo>
                    <a:pt x="18818" y="18163"/>
                  </a:lnTo>
                  <a:lnTo>
                    <a:pt x="18781" y="18095"/>
                  </a:lnTo>
                  <a:lnTo>
                    <a:pt x="18741" y="17994"/>
                  </a:lnTo>
                  <a:lnTo>
                    <a:pt x="18708" y="17860"/>
                  </a:lnTo>
                  <a:lnTo>
                    <a:pt x="18668" y="17725"/>
                  </a:lnTo>
                  <a:lnTo>
                    <a:pt x="18635" y="17590"/>
                  </a:lnTo>
                  <a:lnTo>
                    <a:pt x="18602" y="17388"/>
                  </a:lnTo>
                  <a:lnTo>
                    <a:pt x="18572" y="17219"/>
                  </a:lnTo>
                  <a:lnTo>
                    <a:pt x="18536" y="17017"/>
                  </a:lnTo>
                  <a:lnTo>
                    <a:pt x="18510" y="16815"/>
                  </a:lnTo>
                  <a:lnTo>
                    <a:pt x="18481" y="16579"/>
                  </a:lnTo>
                  <a:lnTo>
                    <a:pt x="18459" y="16377"/>
                  </a:lnTo>
                  <a:lnTo>
                    <a:pt x="18433" y="16074"/>
                  </a:lnTo>
                  <a:lnTo>
                    <a:pt x="18407" y="15838"/>
                  </a:lnTo>
                  <a:lnTo>
                    <a:pt x="18385" y="15568"/>
                  </a:lnTo>
                  <a:lnTo>
                    <a:pt x="18367" y="15265"/>
                  </a:lnTo>
                  <a:lnTo>
                    <a:pt x="18349" y="14928"/>
                  </a:lnTo>
                  <a:lnTo>
                    <a:pt x="18330" y="14625"/>
                  </a:lnTo>
                  <a:lnTo>
                    <a:pt x="18316" y="14321"/>
                  </a:lnTo>
                  <a:lnTo>
                    <a:pt x="18301" y="13984"/>
                  </a:lnTo>
                  <a:lnTo>
                    <a:pt x="18276" y="13243"/>
                  </a:lnTo>
                  <a:lnTo>
                    <a:pt x="18261" y="12502"/>
                  </a:lnTo>
                  <a:lnTo>
                    <a:pt x="18250" y="11693"/>
                  </a:lnTo>
                  <a:lnTo>
                    <a:pt x="18246" y="10851"/>
                  </a:lnTo>
                  <a:lnTo>
                    <a:pt x="18250" y="10412"/>
                  </a:lnTo>
                  <a:lnTo>
                    <a:pt x="18250" y="9941"/>
                  </a:lnTo>
                  <a:lnTo>
                    <a:pt x="18257" y="9503"/>
                  </a:lnTo>
                  <a:lnTo>
                    <a:pt x="18261" y="9098"/>
                  </a:lnTo>
                  <a:lnTo>
                    <a:pt x="18272" y="8660"/>
                  </a:lnTo>
                  <a:lnTo>
                    <a:pt x="18279" y="8290"/>
                  </a:lnTo>
                  <a:lnTo>
                    <a:pt x="18294" y="7919"/>
                  </a:lnTo>
                  <a:lnTo>
                    <a:pt x="18309" y="7515"/>
                  </a:lnTo>
                  <a:lnTo>
                    <a:pt x="18323" y="7178"/>
                  </a:lnTo>
                  <a:lnTo>
                    <a:pt x="18341" y="6841"/>
                  </a:lnTo>
                  <a:lnTo>
                    <a:pt x="18356" y="6504"/>
                  </a:lnTo>
                  <a:lnTo>
                    <a:pt x="18378" y="6200"/>
                  </a:lnTo>
                  <a:lnTo>
                    <a:pt x="18396" y="5931"/>
                  </a:lnTo>
                  <a:lnTo>
                    <a:pt x="18422" y="5661"/>
                  </a:lnTo>
                  <a:lnTo>
                    <a:pt x="18448" y="5358"/>
                  </a:lnTo>
                  <a:lnTo>
                    <a:pt x="18499" y="4886"/>
                  </a:lnTo>
                  <a:lnTo>
                    <a:pt x="18558" y="4482"/>
                  </a:lnTo>
                  <a:lnTo>
                    <a:pt x="18591" y="4280"/>
                  </a:lnTo>
                  <a:lnTo>
                    <a:pt x="18620" y="4077"/>
                  </a:lnTo>
                  <a:lnTo>
                    <a:pt x="18653" y="3943"/>
                  </a:lnTo>
                  <a:lnTo>
                    <a:pt x="18686" y="3774"/>
                  </a:lnTo>
                  <a:lnTo>
                    <a:pt x="18726" y="3673"/>
                  </a:lnTo>
                  <a:lnTo>
                    <a:pt x="18800" y="3437"/>
                  </a:lnTo>
                  <a:lnTo>
                    <a:pt x="18877" y="3302"/>
                  </a:lnTo>
                  <a:lnTo>
                    <a:pt x="18957" y="3201"/>
                  </a:lnTo>
                  <a:lnTo>
                    <a:pt x="19045" y="3168"/>
                  </a:lnTo>
                  <a:lnTo>
                    <a:pt x="19115" y="3201"/>
                  </a:lnTo>
                  <a:lnTo>
                    <a:pt x="19177" y="3235"/>
                  </a:lnTo>
                  <a:lnTo>
                    <a:pt x="19236" y="3302"/>
                  </a:lnTo>
                  <a:lnTo>
                    <a:pt x="19294" y="3403"/>
                  </a:lnTo>
                  <a:lnTo>
                    <a:pt x="19349" y="3538"/>
                  </a:lnTo>
                  <a:lnTo>
                    <a:pt x="19401" y="3673"/>
                  </a:lnTo>
                  <a:lnTo>
                    <a:pt x="19445" y="3808"/>
                  </a:lnTo>
                  <a:lnTo>
                    <a:pt x="19485" y="3976"/>
                  </a:lnTo>
                  <a:lnTo>
                    <a:pt x="19577" y="944"/>
                  </a:lnTo>
                  <a:lnTo>
                    <a:pt x="19544" y="809"/>
                  </a:lnTo>
                  <a:lnTo>
                    <a:pt x="19492" y="640"/>
                  </a:lnTo>
                  <a:lnTo>
                    <a:pt x="19437" y="438"/>
                  </a:lnTo>
                  <a:lnTo>
                    <a:pt x="19371" y="303"/>
                  </a:lnTo>
                  <a:lnTo>
                    <a:pt x="19298" y="202"/>
                  </a:lnTo>
                  <a:lnTo>
                    <a:pt x="19214" y="101"/>
                  </a:lnTo>
                  <a:lnTo>
                    <a:pt x="19126" y="34"/>
                  </a:lnTo>
                  <a:lnTo>
                    <a:pt x="19027" y="0"/>
                  </a:lnTo>
                  <a:lnTo>
                    <a:pt x="18961" y="34"/>
                  </a:lnTo>
                  <a:lnTo>
                    <a:pt x="18899" y="67"/>
                  </a:lnTo>
                  <a:lnTo>
                    <a:pt x="18774" y="202"/>
                  </a:lnTo>
                  <a:lnTo>
                    <a:pt x="18715" y="303"/>
                  </a:lnTo>
                  <a:lnTo>
                    <a:pt x="18657" y="438"/>
                  </a:lnTo>
                  <a:lnTo>
                    <a:pt x="18602" y="573"/>
                  </a:lnTo>
                  <a:lnTo>
                    <a:pt x="18543" y="775"/>
                  </a:lnTo>
                  <a:lnTo>
                    <a:pt x="18440" y="1179"/>
                  </a:lnTo>
                  <a:lnTo>
                    <a:pt x="18385" y="1415"/>
                  </a:lnTo>
                  <a:lnTo>
                    <a:pt x="18338" y="1685"/>
                  </a:lnTo>
                  <a:lnTo>
                    <a:pt x="18287" y="1988"/>
                  </a:lnTo>
                  <a:lnTo>
                    <a:pt x="18243" y="2291"/>
                  </a:lnTo>
                  <a:lnTo>
                    <a:pt x="18202" y="2595"/>
                  </a:lnTo>
                  <a:lnTo>
                    <a:pt x="18162" y="2932"/>
                  </a:lnTo>
                  <a:lnTo>
                    <a:pt x="18118" y="3336"/>
                  </a:lnTo>
                  <a:lnTo>
                    <a:pt x="18081" y="3707"/>
                  </a:lnTo>
                  <a:lnTo>
                    <a:pt x="18048" y="4111"/>
                  </a:lnTo>
                  <a:lnTo>
                    <a:pt x="18012" y="4549"/>
                  </a:lnTo>
                  <a:lnTo>
                    <a:pt x="17982" y="4987"/>
                  </a:lnTo>
                  <a:lnTo>
                    <a:pt x="17953" y="5459"/>
                  </a:lnTo>
                  <a:lnTo>
                    <a:pt x="17927" y="5931"/>
                  </a:lnTo>
                  <a:lnTo>
                    <a:pt x="17905" y="6402"/>
                  </a:lnTo>
                  <a:lnTo>
                    <a:pt x="17861" y="7481"/>
                  </a:lnTo>
                  <a:lnTo>
                    <a:pt x="17847" y="8054"/>
                  </a:lnTo>
                  <a:lnTo>
                    <a:pt x="17836" y="8593"/>
                  </a:lnTo>
                  <a:lnTo>
                    <a:pt x="17825" y="9199"/>
                  </a:lnTo>
                  <a:lnTo>
                    <a:pt x="17817" y="9772"/>
                  </a:lnTo>
                  <a:lnTo>
                    <a:pt x="17810" y="11053"/>
                  </a:lnTo>
                  <a:lnTo>
                    <a:pt x="17814" y="11659"/>
                  </a:lnTo>
                  <a:lnTo>
                    <a:pt x="17817" y="12198"/>
                  </a:lnTo>
                  <a:lnTo>
                    <a:pt x="17821" y="12805"/>
                  </a:lnTo>
                  <a:lnTo>
                    <a:pt x="17832" y="13310"/>
                  </a:lnTo>
                  <a:lnTo>
                    <a:pt x="17843" y="13883"/>
                  </a:lnTo>
                  <a:lnTo>
                    <a:pt x="17854" y="14389"/>
                  </a:lnTo>
                  <a:lnTo>
                    <a:pt x="17872" y="14861"/>
                  </a:lnTo>
                  <a:lnTo>
                    <a:pt x="17891" y="15400"/>
                  </a:lnTo>
                  <a:lnTo>
                    <a:pt x="17913" y="15838"/>
                  </a:lnTo>
                  <a:lnTo>
                    <a:pt x="17935" y="16310"/>
                  </a:lnTo>
                  <a:lnTo>
                    <a:pt x="17960" y="16748"/>
                  </a:lnTo>
                  <a:lnTo>
                    <a:pt x="17986" y="17152"/>
                  </a:lnTo>
                  <a:lnTo>
                    <a:pt x="18015" y="17590"/>
                  </a:lnTo>
                  <a:lnTo>
                    <a:pt x="18052" y="17994"/>
                  </a:lnTo>
                  <a:lnTo>
                    <a:pt x="18085" y="18331"/>
                  </a:lnTo>
                  <a:lnTo>
                    <a:pt x="18118" y="18702"/>
                  </a:lnTo>
                  <a:lnTo>
                    <a:pt x="18162" y="19039"/>
                  </a:lnTo>
                  <a:lnTo>
                    <a:pt x="18199" y="19342"/>
                  </a:lnTo>
                  <a:lnTo>
                    <a:pt x="18287" y="19949"/>
                  </a:lnTo>
                  <a:lnTo>
                    <a:pt x="18382" y="20421"/>
                  </a:lnTo>
                  <a:lnTo>
                    <a:pt x="18484" y="20825"/>
                  </a:lnTo>
                  <a:lnTo>
                    <a:pt x="18539" y="20993"/>
                  </a:lnTo>
                  <a:lnTo>
                    <a:pt x="18598" y="21162"/>
                  </a:lnTo>
                  <a:lnTo>
                    <a:pt x="18653" y="21297"/>
                  </a:lnTo>
                  <a:lnTo>
                    <a:pt x="18715" y="21398"/>
                  </a:lnTo>
                  <a:lnTo>
                    <a:pt x="18774" y="21465"/>
                  </a:lnTo>
                  <a:lnTo>
                    <a:pt x="18836" y="21533"/>
                  </a:lnTo>
                  <a:lnTo>
                    <a:pt x="18906" y="21566"/>
                  </a:lnTo>
                  <a:lnTo>
                    <a:pt x="18968" y="21600"/>
                  </a:lnTo>
                  <a:lnTo>
                    <a:pt x="19071" y="21566"/>
                  </a:lnTo>
                  <a:lnTo>
                    <a:pt x="19166" y="21499"/>
                  </a:lnTo>
                  <a:lnTo>
                    <a:pt x="19254" y="21398"/>
                  </a:lnTo>
                  <a:lnTo>
                    <a:pt x="19331" y="21297"/>
                  </a:lnTo>
                  <a:lnTo>
                    <a:pt x="19404" y="21162"/>
                  </a:lnTo>
                  <a:lnTo>
                    <a:pt x="19463" y="20960"/>
                  </a:lnTo>
                  <a:lnTo>
                    <a:pt x="19514" y="20791"/>
                  </a:lnTo>
                  <a:lnTo>
                    <a:pt x="19562" y="20623"/>
                  </a:lnTo>
                  <a:lnTo>
                    <a:pt x="19492" y="17624"/>
                  </a:lnTo>
                  <a:close/>
                  <a:moveTo>
                    <a:pt x="16032" y="21263"/>
                  </a:moveTo>
                  <a:lnTo>
                    <a:pt x="16032" y="10143"/>
                  </a:lnTo>
                  <a:lnTo>
                    <a:pt x="16021" y="6908"/>
                  </a:lnTo>
                  <a:lnTo>
                    <a:pt x="16018" y="5897"/>
                  </a:lnTo>
                  <a:lnTo>
                    <a:pt x="16014" y="4852"/>
                  </a:lnTo>
                  <a:lnTo>
                    <a:pt x="16021" y="4852"/>
                  </a:lnTo>
                  <a:lnTo>
                    <a:pt x="16065" y="5729"/>
                  </a:lnTo>
                  <a:lnTo>
                    <a:pt x="16113" y="6672"/>
                  </a:lnTo>
                  <a:lnTo>
                    <a:pt x="16164" y="7548"/>
                  </a:lnTo>
                  <a:lnTo>
                    <a:pt x="16212" y="8458"/>
                  </a:lnTo>
                  <a:lnTo>
                    <a:pt x="16267" y="9402"/>
                  </a:lnTo>
                  <a:lnTo>
                    <a:pt x="16322" y="10311"/>
                  </a:lnTo>
                  <a:lnTo>
                    <a:pt x="16432" y="12064"/>
                  </a:lnTo>
                  <a:lnTo>
                    <a:pt x="17022" y="21263"/>
                  </a:lnTo>
                  <a:lnTo>
                    <a:pt x="17451" y="21263"/>
                  </a:lnTo>
                  <a:lnTo>
                    <a:pt x="17451" y="337"/>
                  </a:lnTo>
                  <a:lnTo>
                    <a:pt x="17070" y="337"/>
                  </a:lnTo>
                  <a:lnTo>
                    <a:pt x="17070" y="8795"/>
                  </a:lnTo>
                  <a:lnTo>
                    <a:pt x="17073" y="9941"/>
                  </a:lnTo>
                  <a:lnTo>
                    <a:pt x="17073" y="11053"/>
                  </a:lnTo>
                  <a:lnTo>
                    <a:pt x="17077" y="12131"/>
                  </a:lnTo>
                  <a:lnTo>
                    <a:pt x="17084" y="13176"/>
                  </a:lnTo>
                  <a:lnTo>
                    <a:pt x="17088" y="14220"/>
                  </a:lnTo>
                  <a:lnTo>
                    <a:pt x="17099" y="15265"/>
                  </a:lnTo>
                  <a:lnTo>
                    <a:pt x="17106" y="16310"/>
                  </a:lnTo>
                  <a:lnTo>
                    <a:pt x="17099" y="16343"/>
                  </a:lnTo>
                  <a:lnTo>
                    <a:pt x="17055" y="15467"/>
                  </a:lnTo>
                  <a:lnTo>
                    <a:pt x="17015" y="14591"/>
                  </a:lnTo>
                  <a:lnTo>
                    <a:pt x="16971" y="13715"/>
                  </a:lnTo>
                  <a:lnTo>
                    <a:pt x="16919" y="12839"/>
                  </a:lnTo>
                  <a:lnTo>
                    <a:pt x="16872" y="11963"/>
                  </a:lnTo>
                  <a:lnTo>
                    <a:pt x="16820" y="11053"/>
                  </a:lnTo>
                  <a:lnTo>
                    <a:pt x="16765" y="10177"/>
                  </a:lnTo>
                  <a:lnTo>
                    <a:pt x="16710" y="9334"/>
                  </a:lnTo>
                  <a:lnTo>
                    <a:pt x="16124" y="337"/>
                  </a:lnTo>
                  <a:lnTo>
                    <a:pt x="15651" y="337"/>
                  </a:lnTo>
                  <a:lnTo>
                    <a:pt x="15651" y="21263"/>
                  </a:lnTo>
                  <a:lnTo>
                    <a:pt x="16032" y="21263"/>
                  </a:lnTo>
                  <a:close/>
                  <a:moveTo>
                    <a:pt x="14027" y="12434"/>
                  </a:moveTo>
                  <a:lnTo>
                    <a:pt x="14207" y="7279"/>
                  </a:lnTo>
                  <a:lnTo>
                    <a:pt x="14236" y="6301"/>
                  </a:lnTo>
                  <a:lnTo>
                    <a:pt x="14313" y="3370"/>
                  </a:lnTo>
                  <a:lnTo>
                    <a:pt x="14324" y="3370"/>
                  </a:lnTo>
                  <a:lnTo>
                    <a:pt x="14350" y="4313"/>
                  </a:lnTo>
                  <a:lnTo>
                    <a:pt x="14376" y="5290"/>
                  </a:lnTo>
                  <a:lnTo>
                    <a:pt x="14434" y="7312"/>
                  </a:lnTo>
                  <a:lnTo>
                    <a:pt x="14617" y="12434"/>
                  </a:lnTo>
                  <a:lnTo>
                    <a:pt x="14027" y="12434"/>
                  </a:lnTo>
                  <a:close/>
                  <a:moveTo>
                    <a:pt x="14683" y="15366"/>
                  </a:moveTo>
                  <a:lnTo>
                    <a:pt x="14892" y="21263"/>
                  </a:lnTo>
                  <a:lnTo>
                    <a:pt x="15336" y="21263"/>
                  </a:lnTo>
                  <a:lnTo>
                    <a:pt x="14599" y="337"/>
                  </a:lnTo>
                  <a:lnTo>
                    <a:pt x="14071" y="337"/>
                  </a:lnTo>
                  <a:lnTo>
                    <a:pt x="13338" y="21263"/>
                  </a:lnTo>
                  <a:lnTo>
                    <a:pt x="13767" y="21263"/>
                  </a:lnTo>
                  <a:lnTo>
                    <a:pt x="13961" y="15366"/>
                  </a:lnTo>
                  <a:lnTo>
                    <a:pt x="14683" y="15366"/>
                  </a:lnTo>
                  <a:close/>
                  <a:moveTo>
                    <a:pt x="12422" y="21263"/>
                  </a:moveTo>
                  <a:lnTo>
                    <a:pt x="12836" y="21263"/>
                  </a:lnTo>
                  <a:lnTo>
                    <a:pt x="12836" y="3538"/>
                  </a:lnTo>
                  <a:lnTo>
                    <a:pt x="13489" y="3538"/>
                  </a:lnTo>
                  <a:lnTo>
                    <a:pt x="13489" y="337"/>
                  </a:lnTo>
                  <a:lnTo>
                    <a:pt x="11769" y="337"/>
                  </a:lnTo>
                  <a:lnTo>
                    <a:pt x="11769" y="3538"/>
                  </a:lnTo>
                  <a:lnTo>
                    <a:pt x="12422" y="3538"/>
                  </a:lnTo>
                  <a:lnTo>
                    <a:pt x="12422" y="21263"/>
                  </a:lnTo>
                  <a:close/>
                  <a:moveTo>
                    <a:pt x="10652" y="21263"/>
                  </a:moveTo>
                  <a:lnTo>
                    <a:pt x="12004" y="21263"/>
                  </a:lnTo>
                  <a:lnTo>
                    <a:pt x="12004" y="18062"/>
                  </a:lnTo>
                  <a:lnTo>
                    <a:pt x="11069" y="18062"/>
                  </a:lnTo>
                  <a:lnTo>
                    <a:pt x="11069" y="337"/>
                  </a:lnTo>
                  <a:lnTo>
                    <a:pt x="10652" y="337"/>
                  </a:lnTo>
                  <a:lnTo>
                    <a:pt x="10652" y="21263"/>
                  </a:lnTo>
                  <a:close/>
                  <a:moveTo>
                    <a:pt x="8405" y="337"/>
                  </a:moveTo>
                  <a:lnTo>
                    <a:pt x="8405" y="12906"/>
                  </a:lnTo>
                  <a:lnTo>
                    <a:pt x="8412" y="14052"/>
                  </a:lnTo>
                  <a:lnTo>
                    <a:pt x="8427" y="15130"/>
                  </a:lnTo>
                  <a:lnTo>
                    <a:pt x="8441" y="15602"/>
                  </a:lnTo>
                  <a:lnTo>
                    <a:pt x="8452" y="16074"/>
                  </a:lnTo>
                  <a:lnTo>
                    <a:pt x="8467" y="16545"/>
                  </a:lnTo>
                  <a:lnTo>
                    <a:pt x="8482" y="16950"/>
                  </a:lnTo>
                  <a:lnTo>
                    <a:pt x="8500" y="17354"/>
                  </a:lnTo>
                  <a:lnTo>
                    <a:pt x="8518" y="17792"/>
                  </a:lnTo>
                  <a:lnTo>
                    <a:pt x="8562" y="18466"/>
                  </a:lnTo>
                  <a:lnTo>
                    <a:pt x="8588" y="18837"/>
                  </a:lnTo>
                  <a:lnTo>
                    <a:pt x="8614" y="19140"/>
                  </a:lnTo>
                  <a:lnTo>
                    <a:pt x="8639" y="19410"/>
                  </a:lnTo>
                  <a:lnTo>
                    <a:pt x="8698" y="19949"/>
                  </a:lnTo>
                  <a:lnTo>
                    <a:pt x="8735" y="20185"/>
                  </a:lnTo>
                  <a:lnTo>
                    <a:pt x="8801" y="20589"/>
                  </a:lnTo>
                  <a:lnTo>
                    <a:pt x="8837" y="20758"/>
                  </a:lnTo>
                  <a:lnTo>
                    <a:pt x="8878" y="20926"/>
                  </a:lnTo>
                  <a:lnTo>
                    <a:pt x="8914" y="21061"/>
                  </a:lnTo>
                  <a:lnTo>
                    <a:pt x="8954" y="21196"/>
                  </a:lnTo>
                  <a:lnTo>
                    <a:pt x="8998" y="21330"/>
                  </a:lnTo>
                  <a:lnTo>
                    <a:pt x="9039" y="21398"/>
                  </a:lnTo>
                  <a:lnTo>
                    <a:pt x="9083" y="21465"/>
                  </a:lnTo>
                  <a:lnTo>
                    <a:pt x="9174" y="21566"/>
                  </a:lnTo>
                  <a:lnTo>
                    <a:pt x="9273" y="21600"/>
                  </a:lnTo>
                  <a:lnTo>
                    <a:pt x="9321" y="21600"/>
                  </a:lnTo>
                  <a:lnTo>
                    <a:pt x="9369" y="21566"/>
                  </a:lnTo>
                  <a:lnTo>
                    <a:pt x="9420" y="21533"/>
                  </a:lnTo>
                  <a:lnTo>
                    <a:pt x="9468" y="21465"/>
                  </a:lnTo>
                  <a:lnTo>
                    <a:pt x="9512" y="21398"/>
                  </a:lnTo>
                  <a:lnTo>
                    <a:pt x="9559" y="21297"/>
                  </a:lnTo>
                  <a:lnTo>
                    <a:pt x="9600" y="21196"/>
                  </a:lnTo>
                  <a:lnTo>
                    <a:pt x="9644" y="21027"/>
                  </a:lnTo>
                  <a:lnTo>
                    <a:pt x="9688" y="20892"/>
                  </a:lnTo>
                  <a:lnTo>
                    <a:pt x="9761" y="20555"/>
                  </a:lnTo>
                  <a:lnTo>
                    <a:pt x="9834" y="20151"/>
                  </a:lnTo>
                  <a:lnTo>
                    <a:pt x="9867" y="19915"/>
                  </a:lnTo>
                  <a:lnTo>
                    <a:pt x="9929" y="19342"/>
                  </a:lnTo>
                  <a:lnTo>
                    <a:pt x="9962" y="19073"/>
                  </a:lnTo>
                  <a:lnTo>
                    <a:pt x="9988" y="18769"/>
                  </a:lnTo>
                  <a:lnTo>
                    <a:pt x="10014" y="18399"/>
                  </a:lnTo>
                  <a:lnTo>
                    <a:pt x="10036" y="18062"/>
                  </a:lnTo>
                  <a:lnTo>
                    <a:pt x="10058" y="17691"/>
                  </a:lnTo>
                  <a:lnTo>
                    <a:pt x="10080" y="17287"/>
                  </a:lnTo>
                  <a:lnTo>
                    <a:pt x="10116" y="16478"/>
                  </a:lnTo>
                  <a:lnTo>
                    <a:pt x="10131" y="16006"/>
                  </a:lnTo>
                  <a:lnTo>
                    <a:pt x="10142" y="15534"/>
                  </a:lnTo>
                  <a:lnTo>
                    <a:pt x="10153" y="15029"/>
                  </a:lnTo>
                  <a:lnTo>
                    <a:pt x="10168" y="14018"/>
                  </a:lnTo>
                  <a:lnTo>
                    <a:pt x="10175" y="13445"/>
                  </a:lnTo>
                  <a:lnTo>
                    <a:pt x="10179" y="12906"/>
                  </a:lnTo>
                  <a:lnTo>
                    <a:pt x="10179" y="337"/>
                  </a:lnTo>
                  <a:lnTo>
                    <a:pt x="9765" y="337"/>
                  </a:lnTo>
                  <a:lnTo>
                    <a:pt x="9765" y="12535"/>
                  </a:lnTo>
                  <a:lnTo>
                    <a:pt x="9761" y="13277"/>
                  </a:lnTo>
                  <a:lnTo>
                    <a:pt x="9754" y="13984"/>
                  </a:lnTo>
                  <a:lnTo>
                    <a:pt x="9746" y="14591"/>
                  </a:lnTo>
                  <a:lnTo>
                    <a:pt x="9732" y="15198"/>
                  </a:lnTo>
                  <a:lnTo>
                    <a:pt x="9713" y="15737"/>
                  </a:lnTo>
                  <a:lnTo>
                    <a:pt x="9669" y="16680"/>
                  </a:lnTo>
                  <a:lnTo>
                    <a:pt x="9636" y="17051"/>
                  </a:lnTo>
                  <a:lnTo>
                    <a:pt x="9570" y="17725"/>
                  </a:lnTo>
                  <a:lnTo>
                    <a:pt x="9530" y="17961"/>
                  </a:lnTo>
                  <a:lnTo>
                    <a:pt x="9486" y="18163"/>
                  </a:lnTo>
                  <a:lnTo>
                    <a:pt x="9442" y="18331"/>
                  </a:lnTo>
                  <a:lnTo>
                    <a:pt x="9394" y="18432"/>
                  </a:lnTo>
                  <a:lnTo>
                    <a:pt x="9339" y="18500"/>
                  </a:lnTo>
                  <a:lnTo>
                    <a:pt x="9233" y="18500"/>
                  </a:lnTo>
                  <a:lnTo>
                    <a:pt x="9185" y="18432"/>
                  </a:lnTo>
                  <a:lnTo>
                    <a:pt x="9138" y="18298"/>
                  </a:lnTo>
                  <a:lnTo>
                    <a:pt x="9094" y="18163"/>
                  </a:lnTo>
                  <a:lnTo>
                    <a:pt x="9053" y="17961"/>
                  </a:lnTo>
                  <a:lnTo>
                    <a:pt x="9017" y="17725"/>
                  </a:lnTo>
                  <a:lnTo>
                    <a:pt x="8976" y="17388"/>
                  </a:lnTo>
                  <a:lnTo>
                    <a:pt x="8947" y="17051"/>
                  </a:lnTo>
                  <a:lnTo>
                    <a:pt x="8918" y="16680"/>
                  </a:lnTo>
                  <a:lnTo>
                    <a:pt x="8892" y="16208"/>
                  </a:lnTo>
                  <a:lnTo>
                    <a:pt x="8874" y="15737"/>
                  </a:lnTo>
                  <a:lnTo>
                    <a:pt x="8856" y="15198"/>
                  </a:lnTo>
                  <a:lnTo>
                    <a:pt x="8837" y="14591"/>
                  </a:lnTo>
                  <a:lnTo>
                    <a:pt x="8826" y="13984"/>
                  </a:lnTo>
                  <a:lnTo>
                    <a:pt x="8819" y="13277"/>
                  </a:lnTo>
                  <a:lnTo>
                    <a:pt x="8819" y="337"/>
                  </a:lnTo>
                  <a:lnTo>
                    <a:pt x="8405" y="337"/>
                  </a:lnTo>
                  <a:close/>
                  <a:moveTo>
                    <a:pt x="6557" y="20252"/>
                  </a:moveTo>
                  <a:lnTo>
                    <a:pt x="6609" y="20522"/>
                  </a:lnTo>
                  <a:lnTo>
                    <a:pt x="6675" y="20758"/>
                  </a:lnTo>
                  <a:lnTo>
                    <a:pt x="6744" y="20960"/>
                  </a:lnTo>
                  <a:lnTo>
                    <a:pt x="6821" y="21196"/>
                  </a:lnTo>
                  <a:lnTo>
                    <a:pt x="6902" y="21364"/>
                  </a:lnTo>
                  <a:lnTo>
                    <a:pt x="6994" y="21465"/>
                  </a:lnTo>
                  <a:lnTo>
                    <a:pt x="7081" y="21566"/>
                  </a:lnTo>
                  <a:lnTo>
                    <a:pt x="7169" y="21600"/>
                  </a:lnTo>
                  <a:lnTo>
                    <a:pt x="7279" y="21566"/>
                  </a:lnTo>
                  <a:lnTo>
                    <a:pt x="7378" y="21465"/>
                  </a:lnTo>
                  <a:lnTo>
                    <a:pt x="7422" y="21398"/>
                  </a:lnTo>
                  <a:lnTo>
                    <a:pt x="7466" y="21297"/>
                  </a:lnTo>
                  <a:lnTo>
                    <a:pt x="7514" y="21196"/>
                  </a:lnTo>
                  <a:lnTo>
                    <a:pt x="7554" y="21061"/>
                  </a:lnTo>
                  <a:lnTo>
                    <a:pt x="7591" y="20926"/>
                  </a:lnTo>
                  <a:lnTo>
                    <a:pt x="7631" y="20791"/>
                  </a:lnTo>
                  <a:lnTo>
                    <a:pt x="7668" y="20656"/>
                  </a:lnTo>
                  <a:lnTo>
                    <a:pt x="7734" y="20320"/>
                  </a:lnTo>
                  <a:lnTo>
                    <a:pt x="7767" y="20117"/>
                  </a:lnTo>
                  <a:lnTo>
                    <a:pt x="7796" y="19915"/>
                  </a:lnTo>
                  <a:lnTo>
                    <a:pt x="7822" y="19679"/>
                  </a:lnTo>
                  <a:lnTo>
                    <a:pt x="7848" y="19477"/>
                  </a:lnTo>
                  <a:lnTo>
                    <a:pt x="7870" y="19241"/>
                  </a:lnTo>
                  <a:lnTo>
                    <a:pt x="7895" y="19005"/>
                  </a:lnTo>
                  <a:lnTo>
                    <a:pt x="7917" y="18769"/>
                  </a:lnTo>
                  <a:lnTo>
                    <a:pt x="7954" y="18230"/>
                  </a:lnTo>
                  <a:lnTo>
                    <a:pt x="7980" y="17725"/>
                  </a:lnTo>
                  <a:lnTo>
                    <a:pt x="8001" y="17118"/>
                  </a:lnTo>
                  <a:lnTo>
                    <a:pt x="8023" y="16545"/>
                  </a:lnTo>
                  <a:lnTo>
                    <a:pt x="8031" y="15905"/>
                  </a:lnTo>
                  <a:lnTo>
                    <a:pt x="8034" y="15299"/>
                  </a:lnTo>
                  <a:lnTo>
                    <a:pt x="8034" y="14726"/>
                  </a:lnTo>
                  <a:lnTo>
                    <a:pt x="8027" y="14220"/>
                  </a:lnTo>
                  <a:lnTo>
                    <a:pt x="8012" y="13715"/>
                  </a:lnTo>
                  <a:lnTo>
                    <a:pt x="7998" y="13243"/>
                  </a:lnTo>
                  <a:lnTo>
                    <a:pt x="7954" y="12367"/>
                  </a:lnTo>
                  <a:lnTo>
                    <a:pt x="7925" y="11963"/>
                  </a:lnTo>
                  <a:lnTo>
                    <a:pt x="7892" y="11592"/>
                  </a:lnTo>
                  <a:lnTo>
                    <a:pt x="7851" y="11188"/>
                  </a:lnTo>
                  <a:lnTo>
                    <a:pt x="7807" y="10851"/>
                  </a:lnTo>
                  <a:lnTo>
                    <a:pt x="7760" y="10547"/>
                  </a:lnTo>
                  <a:lnTo>
                    <a:pt x="7705" y="10210"/>
                  </a:lnTo>
                  <a:lnTo>
                    <a:pt x="7650" y="9907"/>
                  </a:lnTo>
                  <a:lnTo>
                    <a:pt x="7587" y="9637"/>
                  </a:lnTo>
                  <a:lnTo>
                    <a:pt x="7521" y="9368"/>
                  </a:lnTo>
                  <a:lnTo>
                    <a:pt x="7448" y="9098"/>
                  </a:lnTo>
                  <a:lnTo>
                    <a:pt x="7345" y="8694"/>
                  </a:lnTo>
                  <a:lnTo>
                    <a:pt x="7254" y="8323"/>
                  </a:lnTo>
                  <a:lnTo>
                    <a:pt x="7217" y="8155"/>
                  </a:lnTo>
                  <a:lnTo>
                    <a:pt x="7177" y="7953"/>
                  </a:lnTo>
                  <a:lnTo>
                    <a:pt x="7118" y="7548"/>
                  </a:lnTo>
                  <a:lnTo>
                    <a:pt x="7096" y="7380"/>
                  </a:lnTo>
                  <a:lnTo>
                    <a:pt x="7074" y="7178"/>
                  </a:lnTo>
                  <a:lnTo>
                    <a:pt x="7052" y="6942"/>
                  </a:lnTo>
                  <a:lnTo>
                    <a:pt x="7038" y="6739"/>
                  </a:lnTo>
                  <a:lnTo>
                    <a:pt x="7027" y="6470"/>
                  </a:lnTo>
                  <a:lnTo>
                    <a:pt x="7019" y="6200"/>
                  </a:lnTo>
                  <a:lnTo>
                    <a:pt x="7016" y="5964"/>
                  </a:lnTo>
                  <a:lnTo>
                    <a:pt x="7016" y="5459"/>
                  </a:lnTo>
                  <a:lnTo>
                    <a:pt x="7019" y="5189"/>
                  </a:lnTo>
                  <a:lnTo>
                    <a:pt x="7027" y="4954"/>
                  </a:lnTo>
                  <a:lnTo>
                    <a:pt x="7034" y="4751"/>
                  </a:lnTo>
                  <a:lnTo>
                    <a:pt x="7048" y="4549"/>
                  </a:lnTo>
                  <a:lnTo>
                    <a:pt x="7067" y="4347"/>
                  </a:lnTo>
                  <a:lnTo>
                    <a:pt x="7085" y="4111"/>
                  </a:lnTo>
                  <a:lnTo>
                    <a:pt x="7103" y="3943"/>
                  </a:lnTo>
                  <a:lnTo>
                    <a:pt x="7155" y="3606"/>
                  </a:lnTo>
                  <a:lnTo>
                    <a:pt x="7184" y="3471"/>
                  </a:lnTo>
                  <a:lnTo>
                    <a:pt x="7257" y="3269"/>
                  </a:lnTo>
                  <a:lnTo>
                    <a:pt x="7298" y="3201"/>
                  </a:lnTo>
                  <a:lnTo>
                    <a:pt x="7345" y="3168"/>
                  </a:lnTo>
                  <a:lnTo>
                    <a:pt x="7466" y="3168"/>
                  </a:lnTo>
                  <a:lnTo>
                    <a:pt x="7540" y="3235"/>
                  </a:lnTo>
                  <a:lnTo>
                    <a:pt x="7606" y="3370"/>
                  </a:lnTo>
                  <a:lnTo>
                    <a:pt x="7668" y="3505"/>
                  </a:lnTo>
                  <a:lnTo>
                    <a:pt x="7719" y="3639"/>
                  </a:lnTo>
                  <a:lnTo>
                    <a:pt x="7771" y="3808"/>
                  </a:lnTo>
                  <a:lnTo>
                    <a:pt x="7811" y="3976"/>
                  </a:lnTo>
                  <a:lnTo>
                    <a:pt x="7844" y="4111"/>
                  </a:lnTo>
                  <a:lnTo>
                    <a:pt x="7943" y="1045"/>
                  </a:lnTo>
                  <a:lnTo>
                    <a:pt x="7899" y="842"/>
                  </a:lnTo>
                  <a:lnTo>
                    <a:pt x="7840" y="674"/>
                  </a:lnTo>
                  <a:lnTo>
                    <a:pt x="7785" y="472"/>
                  </a:lnTo>
                  <a:lnTo>
                    <a:pt x="7719" y="303"/>
                  </a:lnTo>
                  <a:lnTo>
                    <a:pt x="7650" y="202"/>
                  </a:lnTo>
                  <a:lnTo>
                    <a:pt x="7569" y="101"/>
                  </a:lnTo>
                  <a:lnTo>
                    <a:pt x="7488" y="34"/>
                  </a:lnTo>
                  <a:lnTo>
                    <a:pt x="7400" y="0"/>
                  </a:lnTo>
                  <a:lnTo>
                    <a:pt x="7309" y="34"/>
                  </a:lnTo>
                  <a:lnTo>
                    <a:pt x="7224" y="135"/>
                  </a:lnTo>
                  <a:lnTo>
                    <a:pt x="7140" y="270"/>
                  </a:lnTo>
                  <a:lnTo>
                    <a:pt x="7067" y="472"/>
                  </a:lnTo>
                  <a:lnTo>
                    <a:pt x="6994" y="741"/>
                  </a:lnTo>
                  <a:lnTo>
                    <a:pt x="6928" y="1011"/>
                  </a:lnTo>
                  <a:lnTo>
                    <a:pt x="6865" y="1348"/>
                  </a:lnTo>
                  <a:lnTo>
                    <a:pt x="6814" y="1719"/>
                  </a:lnTo>
                  <a:lnTo>
                    <a:pt x="6763" y="2157"/>
                  </a:lnTo>
                  <a:lnTo>
                    <a:pt x="6719" y="2595"/>
                  </a:lnTo>
                  <a:lnTo>
                    <a:pt x="6682" y="3134"/>
                  </a:lnTo>
                  <a:lnTo>
                    <a:pt x="6653" y="3639"/>
                  </a:lnTo>
                  <a:lnTo>
                    <a:pt x="6627" y="4178"/>
                  </a:lnTo>
                  <a:lnTo>
                    <a:pt x="6609" y="4785"/>
                  </a:lnTo>
                  <a:lnTo>
                    <a:pt x="6598" y="5358"/>
                  </a:lnTo>
                  <a:lnTo>
                    <a:pt x="6594" y="6032"/>
                  </a:lnTo>
                  <a:lnTo>
                    <a:pt x="6598" y="6537"/>
                  </a:lnTo>
                  <a:lnTo>
                    <a:pt x="6605" y="7110"/>
                  </a:lnTo>
                  <a:lnTo>
                    <a:pt x="6620" y="7582"/>
                  </a:lnTo>
                  <a:lnTo>
                    <a:pt x="6638" y="8087"/>
                  </a:lnTo>
                  <a:lnTo>
                    <a:pt x="6664" y="8525"/>
                  </a:lnTo>
                  <a:lnTo>
                    <a:pt x="6689" y="8930"/>
                  </a:lnTo>
                  <a:lnTo>
                    <a:pt x="6722" y="9334"/>
                  </a:lnTo>
                  <a:lnTo>
                    <a:pt x="6759" y="9705"/>
                  </a:lnTo>
                  <a:lnTo>
                    <a:pt x="6807" y="10076"/>
                  </a:lnTo>
                  <a:lnTo>
                    <a:pt x="6851" y="10446"/>
                  </a:lnTo>
                  <a:lnTo>
                    <a:pt x="6898" y="10749"/>
                  </a:lnTo>
                  <a:lnTo>
                    <a:pt x="6957" y="11053"/>
                  </a:lnTo>
                  <a:lnTo>
                    <a:pt x="7012" y="11322"/>
                  </a:lnTo>
                  <a:lnTo>
                    <a:pt x="7078" y="11626"/>
                  </a:lnTo>
                  <a:lnTo>
                    <a:pt x="7140" y="11861"/>
                  </a:lnTo>
                  <a:lnTo>
                    <a:pt x="7210" y="12097"/>
                  </a:lnTo>
                  <a:lnTo>
                    <a:pt x="7309" y="12434"/>
                  </a:lnTo>
                  <a:lnTo>
                    <a:pt x="7393" y="12839"/>
                  </a:lnTo>
                  <a:lnTo>
                    <a:pt x="7430" y="13007"/>
                  </a:lnTo>
                  <a:lnTo>
                    <a:pt x="7463" y="13209"/>
                  </a:lnTo>
                  <a:lnTo>
                    <a:pt x="7492" y="13378"/>
                  </a:lnTo>
                  <a:lnTo>
                    <a:pt x="7518" y="13580"/>
                  </a:lnTo>
                  <a:lnTo>
                    <a:pt x="7540" y="13782"/>
                  </a:lnTo>
                  <a:lnTo>
                    <a:pt x="7558" y="14052"/>
                  </a:lnTo>
                  <a:lnTo>
                    <a:pt x="7576" y="14254"/>
                  </a:lnTo>
                  <a:lnTo>
                    <a:pt x="7598" y="14726"/>
                  </a:lnTo>
                  <a:lnTo>
                    <a:pt x="7606" y="14995"/>
                  </a:lnTo>
                  <a:lnTo>
                    <a:pt x="7613" y="15299"/>
                  </a:lnTo>
                  <a:lnTo>
                    <a:pt x="7613" y="15871"/>
                  </a:lnTo>
                  <a:lnTo>
                    <a:pt x="7602" y="16175"/>
                  </a:lnTo>
                  <a:lnTo>
                    <a:pt x="7595" y="16478"/>
                  </a:lnTo>
                  <a:lnTo>
                    <a:pt x="7584" y="16748"/>
                  </a:lnTo>
                  <a:lnTo>
                    <a:pt x="7569" y="16983"/>
                  </a:lnTo>
                  <a:lnTo>
                    <a:pt x="7551" y="17219"/>
                  </a:lnTo>
                  <a:lnTo>
                    <a:pt x="7529" y="17422"/>
                  </a:lnTo>
                  <a:lnTo>
                    <a:pt x="7507" y="17657"/>
                  </a:lnTo>
                  <a:lnTo>
                    <a:pt x="7477" y="17826"/>
                  </a:lnTo>
                  <a:lnTo>
                    <a:pt x="7411" y="18095"/>
                  </a:lnTo>
                  <a:lnTo>
                    <a:pt x="7338" y="18298"/>
                  </a:lnTo>
                  <a:lnTo>
                    <a:pt x="7290" y="18365"/>
                  </a:lnTo>
                  <a:lnTo>
                    <a:pt x="7246" y="18399"/>
                  </a:lnTo>
                  <a:lnTo>
                    <a:pt x="7122" y="18399"/>
                  </a:lnTo>
                  <a:lnTo>
                    <a:pt x="7041" y="18298"/>
                  </a:lnTo>
                  <a:lnTo>
                    <a:pt x="6968" y="18197"/>
                  </a:lnTo>
                  <a:lnTo>
                    <a:pt x="6895" y="18028"/>
                  </a:lnTo>
                  <a:lnTo>
                    <a:pt x="6763" y="17624"/>
                  </a:lnTo>
                  <a:lnTo>
                    <a:pt x="6704" y="17320"/>
                  </a:lnTo>
                  <a:lnTo>
                    <a:pt x="6653" y="17085"/>
                  </a:lnTo>
                  <a:lnTo>
                    <a:pt x="6557" y="20252"/>
                  </a:lnTo>
                  <a:close/>
                  <a:moveTo>
                    <a:pt x="4765" y="21263"/>
                  </a:moveTo>
                  <a:lnTo>
                    <a:pt x="4765" y="12502"/>
                  </a:lnTo>
                  <a:lnTo>
                    <a:pt x="4761" y="11289"/>
                  </a:lnTo>
                  <a:lnTo>
                    <a:pt x="4761" y="10143"/>
                  </a:lnTo>
                  <a:lnTo>
                    <a:pt x="4758" y="9065"/>
                  </a:lnTo>
                  <a:lnTo>
                    <a:pt x="4758" y="7986"/>
                  </a:lnTo>
                  <a:lnTo>
                    <a:pt x="4754" y="6908"/>
                  </a:lnTo>
                  <a:lnTo>
                    <a:pt x="4747" y="5897"/>
                  </a:lnTo>
                  <a:lnTo>
                    <a:pt x="4743" y="4852"/>
                  </a:lnTo>
                  <a:lnTo>
                    <a:pt x="4754" y="4852"/>
                  </a:lnTo>
                  <a:lnTo>
                    <a:pt x="4794" y="5729"/>
                  </a:lnTo>
                  <a:lnTo>
                    <a:pt x="4842" y="6672"/>
                  </a:lnTo>
                  <a:lnTo>
                    <a:pt x="4893" y="7548"/>
                  </a:lnTo>
                  <a:lnTo>
                    <a:pt x="4941" y="8458"/>
                  </a:lnTo>
                  <a:lnTo>
                    <a:pt x="4992" y="9402"/>
                  </a:lnTo>
                  <a:lnTo>
                    <a:pt x="5051" y="10311"/>
                  </a:lnTo>
                  <a:lnTo>
                    <a:pt x="5102" y="11188"/>
                  </a:lnTo>
                  <a:lnTo>
                    <a:pt x="5161" y="12064"/>
                  </a:lnTo>
                  <a:lnTo>
                    <a:pt x="5751" y="21263"/>
                  </a:lnTo>
                  <a:lnTo>
                    <a:pt x="6180" y="21263"/>
                  </a:lnTo>
                  <a:lnTo>
                    <a:pt x="6180" y="337"/>
                  </a:lnTo>
                  <a:lnTo>
                    <a:pt x="5799" y="337"/>
                  </a:lnTo>
                  <a:lnTo>
                    <a:pt x="5799" y="9941"/>
                  </a:lnTo>
                  <a:lnTo>
                    <a:pt x="5802" y="11053"/>
                  </a:lnTo>
                  <a:lnTo>
                    <a:pt x="5806" y="12131"/>
                  </a:lnTo>
                  <a:lnTo>
                    <a:pt x="5810" y="13176"/>
                  </a:lnTo>
                  <a:lnTo>
                    <a:pt x="5824" y="15265"/>
                  </a:lnTo>
                  <a:lnTo>
                    <a:pt x="5835" y="16310"/>
                  </a:lnTo>
                  <a:lnTo>
                    <a:pt x="5824" y="16343"/>
                  </a:lnTo>
                  <a:lnTo>
                    <a:pt x="5744" y="14591"/>
                  </a:lnTo>
                  <a:lnTo>
                    <a:pt x="5700" y="13715"/>
                  </a:lnTo>
                  <a:lnTo>
                    <a:pt x="5648" y="12839"/>
                  </a:lnTo>
                  <a:lnTo>
                    <a:pt x="5601" y="11963"/>
                  </a:lnTo>
                  <a:lnTo>
                    <a:pt x="5546" y="11053"/>
                  </a:lnTo>
                  <a:lnTo>
                    <a:pt x="5494" y="10177"/>
                  </a:lnTo>
                  <a:lnTo>
                    <a:pt x="5439" y="9334"/>
                  </a:lnTo>
                  <a:lnTo>
                    <a:pt x="4853" y="337"/>
                  </a:lnTo>
                  <a:lnTo>
                    <a:pt x="4380" y="337"/>
                  </a:lnTo>
                  <a:lnTo>
                    <a:pt x="4380" y="21263"/>
                  </a:lnTo>
                  <a:lnTo>
                    <a:pt x="4765" y="21263"/>
                  </a:lnTo>
                  <a:close/>
                  <a:moveTo>
                    <a:pt x="2947" y="18534"/>
                  </a:moveTo>
                  <a:lnTo>
                    <a:pt x="2914" y="18500"/>
                  </a:lnTo>
                  <a:lnTo>
                    <a:pt x="2877" y="18500"/>
                  </a:lnTo>
                  <a:lnTo>
                    <a:pt x="2844" y="18432"/>
                  </a:lnTo>
                  <a:lnTo>
                    <a:pt x="2808" y="18365"/>
                  </a:lnTo>
                  <a:lnTo>
                    <a:pt x="2775" y="18298"/>
                  </a:lnTo>
                  <a:lnTo>
                    <a:pt x="2745" y="18197"/>
                  </a:lnTo>
                  <a:lnTo>
                    <a:pt x="2687" y="17927"/>
                  </a:lnTo>
                  <a:lnTo>
                    <a:pt x="2654" y="17759"/>
                  </a:lnTo>
                  <a:lnTo>
                    <a:pt x="2628" y="17624"/>
                  </a:lnTo>
                  <a:lnTo>
                    <a:pt x="2602" y="17388"/>
                  </a:lnTo>
                  <a:lnTo>
                    <a:pt x="2577" y="17186"/>
                  </a:lnTo>
                  <a:lnTo>
                    <a:pt x="2529" y="16748"/>
                  </a:lnTo>
                  <a:lnTo>
                    <a:pt x="2489" y="16242"/>
                  </a:lnTo>
                  <a:lnTo>
                    <a:pt x="2448" y="15703"/>
                  </a:lnTo>
                  <a:lnTo>
                    <a:pt x="2419" y="15130"/>
                  </a:lnTo>
                  <a:lnTo>
                    <a:pt x="2386" y="14490"/>
                  </a:lnTo>
                  <a:lnTo>
                    <a:pt x="2364" y="13816"/>
                  </a:lnTo>
                  <a:lnTo>
                    <a:pt x="2346" y="13108"/>
                  </a:lnTo>
                  <a:lnTo>
                    <a:pt x="2335" y="12367"/>
                  </a:lnTo>
                  <a:lnTo>
                    <a:pt x="2324" y="11659"/>
                  </a:lnTo>
                  <a:lnTo>
                    <a:pt x="2324" y="10076"/>
                  </a:lnTo>
                  <a:lnTo>
                    <a:pt x="2331" y="9334"/>
                  </a:lnTo>
                  <a:lnTo>
                    <a:pt x="2346" y="8593"/>
                  </a:lnTo>
                  <a:lnTo>
                    <a:pt x="2364" y="7919"/>
                  </a:lnTo>
                  <a:lnTo>
                    <a:pt x="2386" y="7211"/>
                  </a:lnTo>
                  <a:lnTo>
                    <a:pt x="2415" y="6537"/>
                  </a:lnTo>
                  <a:lnTo>
                    <a:pt x="2481" y="5392"/>
                  </a:lnTo>
                  <a:lnTo>
                    <a:pt x="2525" y="4886"/>
                  </a:lnTo>
                  <a:lnTo>
                    <a:pt x="2573" y="4448"/>
                  </a:lnTo>
                  <a:lnTo>
                    <a:pt x="2599" y="4246"/>
                  </a:lnTo>
                  <a:lnTo>
                    <a:pt x="2624" y="4010"/>
                  </a:lnTo>
                  <a:lnTo>
                    <a:pt x="2650" y="3841"/>
                  </a:lnTo>
                  <a:lnTo>
                    <a:pt x="2683" y="3673"/>
                  </a:lnTo>
                  <a:lnTo>
                    <a:pt x="2712" y="3538"/>
                  </a:lnTo>
                  <a:lnTo>
                    <a:pt x="2742" y="3437"/>
                  </a:lnTo>
                  <a:lnTo>
                    <a:pt x="2808" y="3235"/>
                  </a:lnTo>
                  <a:lnTo>
                    <a:pt x="2881" y="3100"/>
                  </a:lnTo>
                  <a:lnTo>
                    <a:pt x="2914" y="3066"/>
                  </a:lnTo>
                  <a:lnTo>
                    <a:pt x="2995" y="3066"/>
                  </a:lnTo>
                  <a:lnTo>
                    <a:pt x="3031" y="3100"/>
                  </a:lnTo>
                  <a:lnTo>
                    <a:pt x="3064" y="3168"/>
                  </a:lnTo>
                  <a:lnTo>
                    <a:pt x="3101" y="3235"/>
                  </a:lnTo>
                  <a:lnTo>
                    <a:pt x="3167" y="3437"/>
                  </a:lnTo>
                  <a:lnTo>
                    <a:pt x="3196" y="3572"/>
                  </a:lnTo>
                  <a:lnTo>
                    <a:pt x="3229" y="3707"/>
                  </a:lnTo>
                  <a:lnTo>
                    <a:pt x="3259" y="3841"/>
                  </a:lnTo>
                  <a:lnTo>
                    <a:pt x="3335" y="4448"/>
                  </a:lnTo>
                  <a:lnTo>
                    <a:pt x="3383" y="4886"/>
                  </a:lnTo>
                  <a:lnTo>
                    <a:pt x="3423" y="5392"/>
                  </a:lnTo>
                  <a:lnTo>
                    <a:pt x="3460" y="5964"/>
                  </a:lnTo>
                  <a:lnTo>
                    <a:pt x="3489" y="6537"/>
                  </a:lnTo>
                  <a:lnTo>
                    <a:pt x="3522" y="7211"/>
                  </a:lnTo>
                  <a:lnTo>
                    <a:pt x="3544" y="7885"/>
                  </a:lnTo>
                  <a:lnTo>
                    <a:pt x="3559" y="8559"/>
                  </a:lnTo>
                  <a:lnTo>
                    <a:pt x="3570" y="9267"/>
                  </a:lnTo>
                  <a:lnTo>
                    <a:pt x="3577" y="9974"/>
                  </a:lnTo>
                  <a:lnTo>
                    <a:pt x="3581" y="10716"/>
                  </a:lnTo>
                  <a:lnTo>
                    <a:pt x="3577" y="11558"/>
                  </a:lnTo>
                  <a:lnTo>
                    <a:pt x="3570" y="12300"/>
                  </a:lnTo>
                  <a:lnTo>
                    <a:pt x="3559" y="13075"/>
                  </a:lnTo>
                  <a:lnTo>
                    <a:pt x="3541" y="13782"/>
                  </a:lnTo>
                  <a:lnTo>
                    <a:pt x="3519" y="14490"/>
                  </a:lnTo>
                  <a:lnTo>
                    <a:pt x="3486" y="15130"/>
                  </a:lnTo>
                  <a:lnTo>
                    <a:pt x="3456" y="15737"/>
                  </a:lnTo>
                  <a:lnTo>
                    <a:pt x="3420" y="16242"/>
                  </a:lnTo>
                  <a:lnTo>
                    <a:pt x="3376" y="16781"/>
                  </a:lnTo>
                  <a:lnTo>
                    <a:pt x="3328" y="17219"/>
                  </a:lnTo>
                  <a:lnTo>
                    <a:pt x="3277" y="17624"/>
                  </a:lnTo>
                  <a:lnTo>
                    <a:pt x="3251" y="17792"/>
                  </a:lnTo>
                  <a:lnTo>
                    <a:pt x="3218" y="17927"/>
                  </a:lnTo>
                  <a:lnTo>
                    <a:pt x="3160" y="18197"/>
                  </a:lnTo>
                  <a:lnTo>
                    <a:pt x="3130" y="18298"/>
                  </a:lnTo>
                  <a:lnTo>
                    <a:pt x="3097" y="18365"/>
                  </a:lnTo>
                  <a:lnTo>
                    <a:pt x="3061" y="18432"/>
                  </a:lnTo>
                  <a:lnTo>
                    <a:pt x="3028" y="18500"/>
                  </a:lnTo>
                  <a:lnTo>
                    <a:pt x="2991" y="18500"/>
                  </a:lnTo>
                  <a:lnTo>
                    <a:pt x="2951" y="18534"/>
                  </a:lnTo>
                  <a:lnTo>
                    <a:pt x="2947" y="18534"/>
                  </a:lnTo>
                  <a:close/>
                  <a:moveTo>
                    <a:pt x="2940" y="21600"/>
                  </a:moveTo>
                  <a:lnTo>
                    <a:pt x="2998" y="21600"/>
                  </a:lnTo>
                  <a:lnTo>
                    <a:pt x="3053" y="21566"/>
                  </a:lnTo>
                  <a:lnTo>
                    <a:pt x="3112" y="21499"/>
                  </a:lnTo>
                  <a:lnTo>
                    <a:pt x="3163" y="21432"/>
                  </a:lnTo>
                  <a:lnTo>
                    <a:pt x="3218" y="21330"/>
                  </a:lnTo>
                  <a:lnTo>
                    <a:pt x="3273" y="21196"/>
                  </a:lnTo>
                  <a:lnTo>
                    <a:pt x="3321" y="21027"/>
                  </a:lnTo>
                  <a:lnTo>
                    <a:pt x="3372" y="20859"/>
                  </a:lnTo>
                  <a:lnTo>
                    <a:pt x="3467" y="20454"/>
                  </a:lnTo>
                  <a:lnTo>
                    <a:pt x="3515" y="20218"/>
                  </a:lnTo>
                  <a:lnTo>
                    <a:pt x="3555" y="19983"/>
                  </a:lnTo>
                  <a:lnTo>
                    <a:pt x="3599" y="19679"/>
                  </a:lnTo>
                  <a:lnTo>
                    <a:pt x="3680" y="19073"/>
                  </a:lnTo>
                  <a:lnTo>
                    <a:pt x="3713" y="18736"/>
                  </a:lnTo>
                  <a:lnTo>
                    <a:pt x="3750" y="18365"/>
                  </a:lnTo>
                  <a:lnTo>
                    <a:pt x="3786" y="17961"/>
                  </a:lnTo>
                  <a:lnTo>
                    <a:pt x="3816" y="17590"/>
                  </a:lnTo>
                  <a:lnTo>
                    <a:pt x="3845" y="17152"/>
                  </a:lnTo>
                  <a:lnTo>
                    <a:pt x="3871" y="16714"/>
                  </a:lnTo>
                  <a:lnTo>
                    <a:pt x="3922" y="15770"/>
                  </a:lnTo>
                  <a:lnTo>
                    <a:pt x="3944" y="15265"/>
                  </a:lnTo>
                  <a:lnTo>
                    <a:pt x="3962" y="14726"/>
                  </a:lnTo>
                  <a:lnTo>
                    <a:pt x="3977" y="14220"/>
                  </a:lnTo>
                  <a:lnTo>
                    <a:pt x="3992" y="13647"/>
                  </a:lnTo>
                  <a:lnTo>
                    <a:pt x="4003" y="13075"/>
                  </a:lnTo>
                  <a:lnTo>
                    <a:pt x="4017" y="11861"/>
                  </a:lnTo>
                  <a:lnTo>
                    <a:pt x="4021" y="11221"/>
                  </a:lnTo>
                  <a:lnTo>
                    <a:pt x="4021" y="10008"/>
                  </a:lnTo>
                  <a:lnTo>
                    <a:pt x="4014" y="8930"/>
                  </a:lnTo>
                  <a:lnTo>
                    <a:pt x="4006" y="8424"/>
                  </a:lnTo>
                  <a:lnTo>
                    <a:pt x="3995" y="7919"/>
                  </a:lnTo>
                  <a:lnTo>
                    <a:pt x="3984" y="7380"/>
                  </a:lnTo>
                  <a:lnTo>
                    <a:pt x="3970" y="6908"/>
                  </a:lnTo>
                  <a:lnTo>
                    <a:pt x="3951" y="6402"/>
                  </a:lnTo>
                  <a:lnTo>
                    <a:pt x="3933" y="5931"/>
                  </a:lnTo>
                  <a:lnTo>
                    <a:pt x="3915" y="5493"/>
                  </a:lnTo>
                  <a:lnTo>
                    <a:pt x="3889" y="5021"/>
                  </a:lnTo>
                  <a:lnTo>
                    <a:pt x="3863" y="4617"/>
                  </a:lnTo>
                  <a:lnTo>
                    <a:pt x="3838" y="4178"/>
                  </a:lnTo>
                  <a:lnTo>
                    <a:pt x="3779" y="3437"/>
                  </a:lnTo>
                  <a:lnTo>
                    <a:pt x="3742" y="3066"/>
                  </a:lnTo>
                  <a:lnTo>
                    <a:pt x="3709" y="2696"/>
                  </a:lnTo>
                  <a:lnTo>
                    <a:pt x="3673" y="2393"/>
                  </a:lnTo>
                  <a:lnTo>
                    <a:pt x="3632" y="2089"/>
                  </a:lnTo>
                  <a:lnTo>
                    <a:pt x="3592" y="1752"/>
                  </a:lnTo>
                  <a:lnTo>
                    <a:pt x="3552" y="1483"/>
                  </a:lnTo>
                  <a:lnTo>
                    <a:pt x="3508" y="1247"/>
                  </a:lnTo>
                  <a:lnTo>
                    <a:pt x="3460" y="1011"/>
                  </a:lnTo>
                  <a:lnTo>
                    <a:pt x="3416" y="809"/>
                  </a:lnTo>
                  <a:lnTo>
                    <a:pt x="3361" y="640"/>
                  </a:lnTo>
                  <a:lnTo>
                    <a:pt x="3313" y="438"/>
                  </a:lnTo>
                  <a:lnTo>
                    <a:pt x="3262" y="303"/>
                  </a:lnTo>
                  <a:lnTo>
                    <a:pt x="3204" y="202"/>
                  </a:lnTo>
                  <a:lnTo>
                    <a:pt x="3149" y="101"/>
                  </a:lnTo>
                  <a:lnTo>
                    <a:pt x="3094" y="67"/>
                  </a:lnTo>
                  <a:lnTo>
                    <a:pt x="3031" y="0"/>
                  </a:lnTo>
                  <a:lnTo>
                    <a:pt x="2910" y="0"/>
                  </a:lnTo>
                  <a:lnTo>
                    <a:pt x="2852" y="67"/>
                  </a:lnTo>
                  <a:lnTo>
                    <a:pt x="2793" y="101"/>
                  </a:lnTo>
                  <a:lnTo>
                    <a:pt x="2738" y="202"/>
                  </a:lnTo>
                  <a:lnTo>
                    <a:pt x="2687" y="303"/>
                  </a:lnTo>
                  <a:lnTo>
                    <a:pt x="2632" y="438"/>
                  </a:lnTo>
                  <a:lnTo>
                    <a:pt x="2580" y="640"/>
                  </a:lnTo>
                  <a:lnTo>
                    <a:pt x="2529" y="809"/>
                  </a:lnTo>
                  <a:lnTo>
                    <a:pt x="2481" y="1011"/>
                  </a:lnTo>
                  <a:lnTo>
                    <a:pt x="2437" y="1247"/>
                  </a:lnTo>
                  <a:lnTo>
                    <a:pt x="2390" y="1483"/>
                  </a:lnTo>
                  <a:lnTo>
                    <a:pt x="2346" y="1752"/>
                  </a:lnTo>
                  <a:lnTo>
                    <a:pt x="2306" y="2089"/>
                  </a:lnTo>
                  <a:lnTo>
                    <a:pt x="2262" y="2393"/>
                  </a:lnTo>
                  <a:lnTo>
                    <a:pt x="2225" y="2696"/>
                  </a:lnTo>
                  <a:lnTo>
                    <a:pt x="2188" y="3100"/>
                  </a:lnTo>
                  <a:lnTo>
                    <a:pt x="2155" y="3437"/>
                  </a:lnTo>
                  <a:lnTo>
                    <a:pt x="2119" y="3841"/>
                  </a:lnTo>
                  <a:lnTo>
                    <a:pt x="2089" y="4246"/>
                  </a:lnTo>
                  <a:lnTo>
                    <a:pt x="2060" y="4684"/>
                  </a:lnTo>
                  <a:lnTo>
                    <a:pt x="2034" y="5088"/>
                  </a:lnTo>
                  <a:lnTo>
                    <a:pt x="2012" y="5594"/>
                  </a:lnTo>
                  <a:lnTo>
                    <a:pt x="1987" y="6032"/>
                  </a:lnTo>
                  <a:lnTo>
                    <a:pt x="1965" y="6537"/>
                  </a:lnTo>
                  <a:lnTo>
                    <a:pt x="1946" y="7043"/>
                  </a:lnTo>
                  <a:lnTo>
                    <a:pt x="1932" y="7548"/>
                  </a:lnTo>
                  <a:lnTo>
                    <a:pt x="1921" y="8121"/>
                  </a:lnTo>
                  <a:lnTo>
                    <a:pt x="1910" y="8627"/>
                  </a:lnTo>
                  <a:lnTo>
                    <a:pt x="1899" y="9199"/>
                  </a:lnTo>
                  <a:lnTo>
                    <a:pt x="1895" y="9772"/>
                  </a:lnTo>
                  <a:lnTo>
                    <a:pt x="1891" y="10379"/>
                  </a:lnTo>
                  <a:lnTo>
                    <a:pt x="1888" y="10952"/>
                  </a:lnTo>
                  <a:lnTo>
                    <a:pt x="1895" y="12097"/>
                  </a:lnTo>
                  <a:lnTo>
                    <a:pt x="1899" y="12603"/>
                  </a:lnTo>
                  <a:lnTo>
                    <a:pt x="1906" y="13176"/>
                  </a:lnTo>
                  <a:lnTo>
                    <a:pt x="1917" y="13681"/>
                  </a:lnTo>
                  <a:lnTo>
                    <a:pt x="1928" y="14220"/>
                  </a:lnTo>
                  <a:lnTo>
                    <a:pt x="1943" y="14692"/>
                  </a:lnTo>
                  <a:lnTo>
                    <a:pt x="1961" y="15231"/>
                  </a:lnTo>
                  <a:lnTo>
                    <a:pt x="1979" y="15669"/>
                  </a:lnTo>
                  <a:lnTo>
                    <a:pt x="2005" y="16141"/>
                  </a:lnTo>
                  <a:lnTo>
                    <a:pt x="2049" y="17017"/>
                  </a:lnTo>
                  <a:lnTo>
                    <a:pt x="2108" y="17826"/>
                  </a:lnTo>
                  <a:lnTo>
                    <a:pt x="2207" y="18938"/>
                  </a:lnTo>
                  <a:lnTo>
                    <a:pt x="2243" y="19241"/>
                  </a:lnTo>
                  <a:lnTo>
                    <a:pt x="2284" y="19544"/>
                  </a:lnTo>
                  <a:lnTo>
                    <a:pt x="2324" y="19814"/>
                  </a:lnTo>
                  <a:lnTo>
                    <a:pt x="2364" y="20117"/>
                  </a:lnTo>
                  <a:lnTo>
                    <a:pt x="2412" y="20353"/>
                  </a:lnTo>
                  <a:lnTo>
                    <a:pt x="2456" y="20589"/>
                  </a:lnTo>
                  <a:lnTo>
                    <a:pt x="2500" y="20791"/>
                  </a:lnTo>
                  <a:lnTo>
                    <a:pt x="2551" y="20960"/>
                  </a:lnTo>
                  <a:lnTo>
                    <a:pt x="2602" y="21162"/>
                  </a:lnTo>
                  <a:lnTo>
                    <a:pt x="2654" y="21297"/>
                  </a:lnTo>
                  <a:lnTo>
                    <a:pt x="2709" y="21398"/>
                  </a:lnTo>
                  <a:lnTo>
                    <a:pt x="2760" y="21499"/>
                  </a:lnTo>
                  <a:lnTo>
                    <a:pt x="2819" y="21566"/>
                  </a:lnTo>
                  <a:lnTo>
                    <a:pt x="2877" y="21600"/>
                  </a:lnTo>
                  <a:lnTo>
                    <a:pt x="2940" y="21600"/>
                  </a:lnTo>
                  <a:close/>
                  <a:moveTo>
                    <a:pt x="1679" y="17624"/>
                  </a:moveTo>
                  <a:lnTo>
                    <a:pt x="1638" y="17792"/>
                  </a:lnTo>
                  <a:lnTo>
                    <a:pt x="1591" y="17927"/>
                  </a:lnTo>
                  <a:lnTo>
                    <a:pt x="1532" y="18062"/>
                  </a:lnTo>
                  <a:lnTo>
                    <a:pt x="1477" y="18163"/>
                  </a:lnTo>
                  <a:lnTo>
                    <a:pt x="1415" y="18264"/>
                  </a:lnTo>
                  <a:lnTo>
                    <a:pt x="1356" y="18331"/>
                  </a:lnTo>
                  <a:lnTo>
                    <a:pt x="1290" y="18365"/>
                  </a:lnTo>
                  <a:lnTo>
                    <a:pt x="1184" y="18365"/>
                  </a:lnTo>
                  <a:lnTo>
                    <a:pt x="1136" y="18331"/>
                  </a:lnTo>
                  <a:lnTo>
                    <a:pt x="1092" y="18298"/>
                  </a:lnTo>
                  <a:lnTo>
                    <a:pt x="1052" y="18230"/>
                  </a:lnTo>
                  <a:lnTo>
                    <a:pt x="1008" y="18163"/>
                  </a:lnTo>
                  <a:lnTo>
                    <a:pt x="971" y="18095"/>
                  </a:lnTo>
                  <a:lnTo>
                    <a:pt x="931" y="17994"/>
                  </a:lnTo>
                  <a:lnTo>
                    <a:pt x="891" y="17860"/>
                  </a:lnTo>
                  <a:lnTo>
                    <a:pt x="825" y="17590"/>
                  </a:lnTo>
                  <a:lnTo>
                    <a:pt x="792" y="17388"/>
                  </a:lnTo>
                  <a:lnTo>
                    <a:pt x="759" y="17219"/>
                  </a:lnTo>
                  <a:lnTo>
                    <a:pt x="726" y="17017"/>
                  </a:lnTo>
                  <a:lnTo>
                    <a:pt x="700" y="16815"/>
                  </a:lnTo>
                  <a:lnTo>
                    <a:pt x="671" y="16579"/>
                  </a:lnTo>
                  <a:lnTo>
                    <a:pt x="649" y="16377"/>
                  </a:lnTo>
                  <a:lnTo>
                    <a:pt x="619" y="16074"/>
                  </a:lnTo>
                  <a:lnTo>
                    <a:pt x="597" y="15838"/>
                  </a:lnTo>
                  <a:lnTo>
                    <a:pt x="575" y="15568"/>
                  </a:lnTo>
                  <a:lnTo>
                    <a:pt x="557" y="15265"/>
                  </a:lnTo>
                  <a:lnTo>
                    <a:pt x="539" y="14928"/>
                  </a:lnTo>
                  <a:lnTo>
                    <a:pt x="520" y="14625"/>
                  </a:lnTo>
                  <a:lnTo>
                    <a:pt x="506" y="14321"/>
                  </a:lnTo>
                  <a:lnTo>
                    <a:pt x="491" y="13984"/>
                  </a:lnTo>
                  <a:lnTo>
                    <a:pt x="466" y="13243"/>
                  </a:lnTo>
                  <a:lnTo>
                    <a:pt x="451" y="12502"/>
                  </a:lnTo>
                  <a:lnTo>
                    <a:pt x="440" y="11693"/>
                  </a:lnTo>
                  <a:lnTo>
                    <a:pt x="436" y="10851"/>
                  </a:lnTo>
                  <a:lnTo>
                    <a:pt x="436" y="10412"/>
                  </a:lnTo>
                  <a:lnTo>
                    <a:pt x="440" y="9941"/>
                  </a:lnTo>
                  <a:lnTo>
                    <a:pt x="447" y="9503"/>
                  </a:lnTo>
                  <a:lnTo>
                    <a:pt x="451" y="9098"/>
                  </a:lnTo>
                  <a:lnTo>
                    <a:pt x="458" y="8660"/>
                  </a:lnTo>
                  <a:lnTo>
                    <a:pt x="480" y="7919"/>
                  </a:lnTo>
                  <a:lnTo>
                    <a:pt x="498" y="7515"/>
                  </a:lnTo>
                  <a:lnTo>
                    <a:pt x="513" y="7178"/>
                  </a:lnTo>
                  <a:lnTo>
                    <a:pt x="531" y="6841"/>
                  </a:lnTo>
                  <a:lnTo>
                    <a:pt x="546" y="6504"/>
                  </a:lnTo>
                  <a:lnTo>
                    <a:pt x="568" y="6200"/>
                  </a:lnTo>
                  <a:lnTo>
                    <a:pt x="586" y="5931"/>
                  </a:lnTo>
                  <a:lnTo>
                    <a:pt x="612" y="5661"/>
                  </a:lnTo>
                  <a:lnTo>
                    <a:pt x="638" y="5358"/>
                  </a:lnTo>
                  <a:lnTo>
                    <a:pt x="689" y="4886"/>
                  </a:lnTo>
                  <a:lnTo>
                    <a:pt x="748" y="4482"/>
                  </a:lnTo>
                  <a:lnTo>
                    <a:pt x="781" y="4280"/>
                  </a:lnTo>
                  <a:lnTo>
                    <a:pt x="810" y="4077"/>
                  </a:lnTo>
                  <a:lnTo>
                    <a:pt x="843" y="3943"/>
                  </a:lnTo>
                  <a:lnTo>
                    <a:pt x="876" y="3774"/>
                  </a:lnTo>
                  <a:lnTo>
                    <a:pt x="916" y="3673"/>
                  </a:lnTo>
                  <a:lnTo>
                    <a:pt x="990" y="3437"/>
                  </a:lnTo>
                  <a:lnTo>
                    <a:pt x="1067" y="3302"/>
                  </a:lnTo>
                  <a:lnTo>
                    <a:pt x="1147" y="3201"/>
                  </a:lnTo>
                  <a:lnTo>
                    <a:pt x="1235" y="3168"/>
                  </a:lnTo>
                  <a:lnTo>
                    <a:pt x="1367" y="3235"/>
                  </a:lnTo>
                  <a:lnTo>
                    <a:pt x="1426" y="3302"/>
                  </a:lnTo>
                  <a:lnTo>
                    <a:pt x="1484" y="3403"/>
                  </a:lnTo>
                  <a:lnTo>
                    <a:pt x="1539" y="3538"/>
                  </a:lnTo>
                  <a:lnTo>
                    <a:pt x="1591" y="3673"/>
                  </a:lnTo>
                  <a:lnTo>
                    <a:pt x="1635" y="3808"/>
                  </a:lnTo>
                  <a:lnTo>
                    <a:pt x="1675" y="3976"/>
                  </a:lnTo>
                  <a:lnTo>
                    <a:pt x="1767" y="944"/>
                  </a:lnTo>
                  <a:lnTo>
                    <a:pt x="1734" y="809"/>
                  </a:lnTo>
                  <a:lnTo>
                    <a:pt x="1682" y="640"/>
                  </a:lnTo>
                  <a:lnTo>
                    <a:pt x="1627" y="438"/>
                  </a:lnTo>
                  <a:lnTo>
                    <a:pt x="1561" y="303"/>
                  </a:lnTo>
                  <a:lnTo>
                    <a:pt x="1488" y="202"/>
                  </a:lnTo>
                  <a:lnTo>
                    <a:pt x="1404" y="101"/>
                  </a:lnTo>
                  <a:lnTo>
                    <a:pt x="1316" y="34"/>
                  </a:lnTo>
                  <a:lnTo>
                    <a:pt x="1217" y="0"/>
                  </a:lnTo>
                  <a:lnTo>
                    <a:pt x="1151" y="34"/>
                  </a:lnTo>
                  <a:lnTo>
                    <a:pt x="1089" y="67"/>
                  </a:lnTo>
                  <a:lnTo>
                    <a:pt x="964" y="202"/>
                  </a:lnTo>
                  <a:lnTo>
                    <a:pt x="905" y="303"/>
                  </a:lnTo>
                  <a:lnTo>
                    <a:pt x="847" y="438"/>
                  </a:lnTo>
                  <a:lnTo>
                    <a:pt x="792" y="573"/>
                  </a:lnTo>
                  <a:lnTo>
                    <a:pt x="733" y="775"/>
                  </a:lnTo>
                  <a:lnTo>
                    <a:pt x="678" y="977"/>
                  </a:lnTo>
                  <a:lnTo>
                    <a:pt x="630" y="1179"/>
                  </a:lnTo>
                  <a:lnTo>
                    <a:pt x="575" y="1415"/>
                  </a:lnTo>
                  <a:lnTo>
                    <a:pt x="528" y="1685"/>
                  </a:lnTo>
                  <a:lnTo>
                    <a:pt x="476" y="1988"/>
                  </a:lnTo>
                  <a:lnTo>
                    <a:pt x="433" y="2291"/>
                  </a:lnTo>
                  <a:lnTo>
                    <a:pt x="392" y="2595"/>
                  </a:lnTo>
                  <a:lnTo>
                    <a:pt x="345" y="2932"/>
                  </a:lnTo>
                  <a:lnTo>
                    <a:pt x="308" y="3336"/>
                  </a:lnTo>
                  <a:lnTo>
                    <a:pt x="271" y="3707"/>
                  </a:lnTo>
                  <a:lnTo>
                    <a:pt x="238" y="4111"/>
                  </a:lnTo>
                  <a:lnTo>
                    <a:pt x="202" y="4549"/>
                  </a:lnTo>
                  <a:lnTo>
                    <a:pt x="172" y="4987"/>
                  </a:lnTo>
                  <a:lnTo>
                    <a:pt x="143" y="5459"/>
                  </a:lnTo>
                  <a:lnTo>
                    <a:pt x="117" y="5931"/>
                  </a:lnTo>
                  <a:lnTo>
                    <a:pt x="95" y="6402"/>
                  </a:lnTo>
                  <a:lnTo>
                    <a:pt x="70" y="6942"/>
                  </a:lnTo>
                  <a:lnTo>
                    <a:pt x="51" y="7481"/>
                  </a:lnTo>
                  <a:lnTo>
                    <a:pt x="37" y="8054"/>
                  </a:lnTo>
                  <a:lnTo>
                    <a:pt x="22" y="8593"/>
                  </a:lnTo>
                  <a:lnTo>
                    <a:pt x="15" y="9199"/>
                  </a:lnTo>
                  <a:lnTo>
                    <a:pt x="7" y="9772"/>
                  </a:lnTo>
                  <a:lnTo>
                    <a:pt x="0" y="11053"/>
                  </a:lnTo>
                  <a:lnTo>
                    <a:pt x="4" y="11659"/>
                  </a:lnTo>
                  <a:lnTo>
                    <a:pt x="7" y="12198"/>
                  </a:lnTo>
                  <a:lnTo>
                    <a:pt x="11" y="12805"/>
                  </a:lnTo>
                  <a:lnTo>
                    <a:pt x="22" y="13310"/>
                  </a:lnTo>
                  <a:lnTo>
                    <a:pt x="33" y="13883"/>
                  </a:lnTo>
                  <a:lnTo>
                    <a:pt x="44" y="14389"/>
                  </a:lnTo>
                  <a:lnTo>
                    <a:pt x="59" y="14861"/>
                  </a:lnTo>
                  <a:lnTo>
                    <a:pt x="81" y="15400"/>
                  </a:lnTo>
                  <a:lnTo>
                    <a:pt x="103" y="15838"/>
                  </a:lnTo>
                  <a:lnTo>
                    <a:pt x="125" y="16310"/>
                  </a:lnTo>
                  <a:lnTo>
                    <a:pt x="150" y="16748"/>
                  </a:lnTo>
                  <a:lnTo>
                    <a:pt x="176" y="17152"/>
                  </a:lnTo>
                  <a:lnTo>
                    <a:pt x="205" y="17590"/>
                  </a:lnTo>
                  <a:lnTo>
                    <a:pt x="242" y="17994"/>
                  </a:lnTo>
                  <a:lnTo>
                    <a:pt x="275" y="18331"/>
                  </a:lnTo>
                  <a:lnTo>
                    <a:pt x="308" y="18702"/>
                  </a:lnTo>
                  <a:lnTo>
                    <a:pt x="348" y="19039"/>
                  </a:lnTo>
                  <a:lnTo>
                    <a:pt x="389" y="19342"/>
                  </a:lnTo>
                  <a:lnTo>
                    <a:pt x="476" y="19949"/>
                  </a:lnTo>
                  <a:lnTo>
                    <a:pt x="572" y="20421"/>
                  </a:lnTo>
                  <a:lnTo>
                    <a:pt x="619" y="20623"/>
                  </a:lnTo>
                  <a:lnTo>
                    <a:pt x="674" y="20825"/>
                  </a:lnTo>
                  <a:lnTo>
                    <a:pt x="729" y="20993"/>
                  </a:lnTo>
                  <a:lnTo>
                    <a:pt x="788" y="21162"/>
                  </a:lnTo>
                  <a:lnTo>
                    <a:pt x="843" y="21297"/>
                  </a:lnTo>
                  <a:lnTo>
                    <a:pt x="905" y="21398"/>
                  </a:lnTo>
                  <a:lnTo>
                    <a:pt x="964" y="21465"/>
                  </a:lnTo>
                  <a:lnTo>
                    <a:pt x="1026" y="21533"/>
                  </a:lnTo>
                  <a:lnTo>
                    <a:pt x="1158" y="21600"/>
                  </a:lnTo>
                  <a:lnTo>
                    <a:pt x="1261" y="21566"/>
                  </a:lnTo>
                  <a:lnTo>
                    <a:pt x="1356" y="21499"/>
                  </a:lnTo>
                  <a:lnTo>
                    <a:pt x="1440" y="21398"/>
                  </a:lnTo>
                  <a:lnTo>
                    <a:pt x="1521" y="21297"/>
                  </a:lnTo>
                  <a:lnTo>
                    <a:pt x="1594" y="21162"/>
                  </a:lnTo>
                  <a:lnTo>
                    <a:pt x="1653" y="20960"/>
                  </a:lnTo>
                  <a:lnTo>
                    <a:pt x="1704" y="20791"/>
                  </a:lnTo>
                  <a:lnTo>
                    <a:pt x="1752" y="20623"/>
                  </a:lnTo>
                  <a:lnTo>
                    <a:pt x="1679" y="176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8603" tIns="58604" rIns="58603" bIns="58604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706">
                <a:solidFill>
                  <a:srgbClr val="000000"/>
                </a:solidFill>
              </a:endParaRPr>
            </a:p>
          </p:txBody>
        </p:sp>
        <p:sp>
          <p:nvSpPr>
            <p:cNvPr id="15" name="Shape 45"/>
            <p:cNvSpPr>
              <a:spLocks/>
            </p:cNvSpPr>
            <p:nvPr userDrawn="1"/>
          </p:nvSpPr>
          <p:spPr bwMode="auto">
            <a:xfrm>
              <a:off x="9456243" y="6584618"/>
              <a:ext cx="439737" cy="10795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5185" y="6226"/>
                  </a:moveTo>
                  <a:lnTo>
                    <a:pt x="5185" y="0"/>
                  </a:lnTo>
                  <a:lnTo>
                    <a:pt x="0" y="0"/>
                  </a:lnTo>
                  <a:lnTo>
                    <a:pt x="0" y="6226"/>
                  </a:lnTo>
                  <a:lnTo>
                    <a:pt x="1526" y="6226"/>
                  </a:lnTo>
                  <a:lnTo>
                    <a:pt x="1526" y="21600"/>
                  </a:lnTo>
                  <a:lnTo>
                    <a:pt x="3668" y="21600"/>
                  </a:lnTo>
                  <a:lnTo>
                    <a:pt x="3668" y="6226"/>
                  </a:lnTo>
                  <a:lnTo>
                    <a:pt x="5185" y="6226"/>
                  </a:lnTo>
                  <a:close/>
                  <a:moveTo>
                    <a:pt x="7865" y="8696"/>
                  </a:moveTo>
                  <a:lnTo>
                    <a:pt x="6772" y="21600"/>
                  </a:lnTo>
                  <a:lnTo>
                    <a:pt x="4674" y="21600"/>
                  </a:lnTo>
                  <a:lnTo>
                    <a:pt x="6729" y="0"/>
                  </a:lnTo>
                  <a:lnTo>
                    <a:pt x="9001" y="0"/>
                  </a:lnTo>
                  <a:lnTo>
                    <a:pt x="11056" y="21600"/>
                  </a:lnTo>
                  <a:lnTo>
                    <a:pt x="8957" y="21600"/>
                  </a:lnTo>
                  <a:lnTo>
                    <a:pt x="7865" y="8696"/>
                  </a:lnTo>
                  <a:close/>
                  <a:moveTo>
                    <a:pt x="15730" y="6226"/>
                  </a:moveTo>
                  <a:lnTo>
                    <a:pt x="15730" y="0"/>
                  </a:lnTo>
                  <a:lnTo>
                    <a:pt x="10544" y="0"/>
                  </a:lnTo>
                  <a:lnTo>
                    <a:pt x="10544" y="6226"/>
                  </a:lnTo>
                  <a:lnTo>
                    <a:pt x="12062" y="6226"/>
                  </a:lnTo>
                  <a:lnTo>
                    <a:pt x="12062" y="21600"/>
                  </a:lnTo>
                  <a:lnTo>
                    <a:pt x="14212" y="21600"/>
                  </a:lnTo>
                  <a:lnTo>
                    <a:pt x="14212" y="6226"/>
                  </a:lnTo>
                  <a:lnTo>
                    <a:pt x="15730" y="6226"/>
                  </a:lnTo>
                  <a:close/>
                  <a:moveTo>
                    <a:pt x="18409" y="8696"/>
                  </a:moveTo>
                  <a:lnTo>
                    <a:pt x="17308" y="21600"/>
                  </a:lnTo>
                  <a:lnTo>
                    <a:pt x="15209" y="21600"/>
                  </a:lnTo>
                  <a:lnTo>
                    <a:pt x="17264" y="0"/>
                  </a:lnTo>
                  <a:lnTo>
                    <a:pt x="19536" y="0"/>
                  </a:lnTo>
                  <a:lnTo>
                    <a:pt x="21600" y="21600"/>
                  </a:lnTo>
                  <a:lnTo>
                    <a:pt x="19493" y="21600"/>
                  </a:lnTo>
                  <a:lnTo>
                    <a:pt x="18409" y="86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8603" tIns="58604" rIns="58603" bIns="58604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706">
                <a:solidFill>
                  <a:srgbClr val="000000"/>
                </a:solidFill>
              </a:endParaRPr>
            </a:p>
          </p:txBody>
        </p:sp>
      </p:grpSp>
      <p:sp>
        <p:nvSpPr>
          <p:cNvPr id="17" name="Text Box 42"/>
          <p:cNvSpPr txBox="1">
            <a:spLocks noChangeArrowheads="1"/>
          </p:cNvSpPr>
          <p:nvPr/>
        </p:nvSpPr>
        <p:spPr bwMode="auto">
          <a:xfrm>
            <a:off x="11719825" y="6595369"/>
            <a:ext cx="171521" cy="13760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0EC281B1-1E37-E345-ACB4-31E1EC690B9F}" type="slidenum">
              <a:rPr lang="en-US" sz="894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894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27855" y="6566253"/>
            <a:ext cx="963726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650">
                <a:solidFill>
                  <a:srgbClr val="000000">
                    <a:lumMod val="50000"/>
                    <a:lumOff val="50000"/>
                  </a:srgbClr>
                </a:solidFill>
              </a:rPr>
              <a:t>TCS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89445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6" r:id="rId13"/>
    <p:sldLayoutId id="2147483857" r:id="rId14"/>
    <p:sldLayoutId id="2147483862" r:id="rId15"/>
    <p:sldLayoutId id="2147483864" r:id="rId16"/>
    <p:sldLayoutId id="2147483870" r:id="rId17"/>
    <p:sldLayoutId id="2147483873" r:id="rId18"/>
    <p:sldLayoutId id="2147483878" r:id="rId19"/>
  </p:sldLayoutIdLst>
  <p:hf hdr="0" ftr="0" dt="0"/>
  <p:txStyles>
    <p:titleStyle>
      <a:lvl1pPr algn="l" defTabSz="914354" rtl="0" eaLnBrk="1" latinLnBrk="0" hangingPunct="1">
        <a:spcBef>
          <a:spcPct val="0"/>
        </a:spcBef>
        <a:buNone/>
        <a:defRPr sz="23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j-ea"/>
          <a:cs typeface="Arial" pitchFamily="34" charset="0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1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16" userDrawn="1">
          <p15:clr>
            <a:srgbClr val="F26B43"/>
          </p15:clr>
        </p15:guide>
        <p15:guide id="2" pos="2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 rotWithShape="1"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99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6" r:id="rId1"/>
    <p:sldLayoutId id="2147484567" r:id="rId2"/>
    <p:sldLayoutId id="2147484568" r:id="rId3"/>
    <p:sldLayoutId id="2147484569" r:id="rId4"/>
    <p:sldLayoutId id="2147484570" r:id="rId5"/>
    <p:sldLayoutId id="2147484571" r:id="rId6"/>
    <p:sldLayoutId id="2147484572" r:id="rId7"/>
    <p:sldLayoutId id="2147484573" r:id="rId8"/>
    <p:sldLayoutId id="2147484574" r:id="rId9"/>
    <p:sldLayoutId id="2147484575" r:id="rId10"/>
    <p:sldLayoutId id="2147484576" r:id="rId11"/>
    <p:sldLayoutId id="2147484577" r:id="rId12"/>
    <p:sldLayoutId id="2147483673" r:id="rId13"/>
    <p:sldLayoutId id="2147484578" r:id="rId14"/>
    <p:sldLayoutId id="2147484579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hdr="0" ftr="0" dt="0"/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358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anose="02040502050405020303" pitchFamily="18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anose="02040502050405020303" pitchFamily="18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anose="02040502050405020303" pitchFamily="18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anose="02040502050405020303" pitchFamily="18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anose="02040502050405020303" pitchFamily="18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anose="02040502050405020303" pitchFamily="18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anose="02040502050405020303" pitchFamily="18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anose="02040502050405020303" pitchFamily="18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2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jpeg"/><Relationship Id="rId26" Type="http://schemas.openxmlformats.org/officeDocument/2006/relationships/image" Target="../media/image109.png"/><Relationship Id="rId3" Type="http://schemas.openxmlformats.org/officeDocument/2006/relationships/image" Target="../media/image86.png"/><Relationship Id="rId21" Type="http://schemas.openxmlformats.org/officeDocument/2006/relationships/image" Target="../media/image104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5" Type="http://schemas.openxmlformats.org/officeDocument/2006/relationships/image" Target="../media/image10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52.xml"/><Relationship Id="rId6" Type="http://schemas.openxmlformats.org/officeDocument/2006/relationships/image" Target="../media/image89.svg"/><Relationship Id="rId11" Type="http://schemas.openxmlformats.org/officeDocument/2006/relationships/image" Target="../media/image94.jpeg"/><Relationship Id="rId24" Type="http://schemas.openxmlformats.org/officeDocument/2006/relationships/image" Target="../media/image107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23" Type="http://schemas.openxmlformats.org/officeDocument/2006/relationships/image" Target="../media/image106.jpeg"/><Relationship Id="rId28" Type="http://schemas.openxmlformats.org/officeDocument/2006/relationships/image" Target="../media/image111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svg"/><Relationship Id="rId22" Type="http://schemas.openxmlformats.org/officeDocument/2006/relationships/image" Target="../media/image105.png"/><Relationship Id="rId27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5EC89BF-03A0-4B81-AF72-68CB93AF10E8}"/>
              </a:ext>
            </a:extLst>
          </p:cNvPr>
          <p:cNvSpPr/>
          <p:nvPr/>
        </p:nvSpPr>
        <p:spPr>
          <a:xfrm>
            <a:off x="3505200" y="4305300"/>
            <a:ext cx="304800" cy="281940"/>
          </a:xfrm>
          <a:custGeom>
            <a:avLst/>
            <a:gdLst>
              <a:gd name="connsiteX0" fmla="*/ 0 w 304800"/>
              <a:gd name="connsiteY0" fmla="*/ 0 h 281940"/>
              <a:gd name="connsiteX1" fmla="*/ 304800 w 304800"/>
              <a:gd name="connsiteY1" fmla="*/ 281940 h 281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800" h="281940">
                <a:moveTo>
                  <a:pt x="0" y="0"/>
                </a:moveTo>
                <a:lnTo>
                  <a:pt x="304800" y="281940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DDA585E-AE6B-43CC-A7E4-75E1BFA755E6}"/>
              </a:ext>
            </a:extLst>
          </p:cNvPr>
          <p:cNvSpPr/>
          <p:nvPr/>
        </p:nvSpPr>
        <p:spPr>
          <a:xfrm>
            <a:off x="3832860" y="3878580"/>
            <a:ext cx="784860" cy="0"/>
          </a:xfrm>
          <a:custGeom>
            <a:avLst/>
            <a:gdLst>
              <a:gd name="connsiteX0" fmla="*/ 0 w 784860"/>
              <a:gd name="connsiteY0" fmla="*/ 0 h 0"/>
              <a:gd name="connsiteX1" fmla="*/ 784860 w 7848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4860">
                <a:moveTo>
                  <a:pt x="0" y="0"/>
                </a:moveTo>
                <a:lnTo>
                  <a:pt x="784860" y="0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FF34BAA-80D8-420A-BF77-0FE0A0D628DF}"/>
              </a:ext>
            </a:extLst>
          </p:cNvPr>
          <p:cNvSpPr/>
          <p:nvPr/>
        </p:nvSpPr>
        <p:spPr>
          <a:xfrm>
            <a:off x="2794000" y="5060043"/>
            <a:ext cx="304800" cy="281940"/>
          </a:xfrm>
          <a:custGeom>
            <a:avLst/>
            <a:gdLst>
              <a:gd name="connsiteX0" fmla="*/ 0 w 304800"/>
              <a:gd name="connsiteY0" fmla="*/ 0 h 281940"/>
              <a:gd name="connsiteX1" fmla="*/ 304800 w 304800"/>
              <a:gd name="connsiteY1" fmla="*/ 281940 h 281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800" h="281940">
                <a:moveTo>
                  <a:pt x="0" y="0"/>
                </a:moveTo>
                <a:lnTo>
                  <a:pt x="304800" y="281940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F8F34D8-FE4A-4E32-B071-768140086741}"/>
              </a:ext>
            </a:extLst>
          </p:cNvPr>
          <p:cNvSpPr/>
          <p:nvPr/>
        </p:nvSpPr>
        <p:spPr>
          <a:xfrm>
            <a:off x="460744" y="2170112"/>
            <a:ext cx="3409950" cy="3409950"/>
          </a:xfrm>
          <a:custGeom>
            <a:avLst/>
            <a:gdLst>
              <a:gd name="connsiteX0" fmla="*/ 951929 w 2152650"/>
              <a:gd name="connsiteY0" fmla="*/ 2106359 h 2152650"/>
              <a:gd name="connsiteX1" fmla="*/ 52578 w 2152650"/>
              <a:gd name="connsiteY1" fmla="*/ 1207008 h 2152650"/>
              <a:gd name="connsiteX2" fmla="*/ 52578 w 2152650"/>
              <a:gd name="connsiteY2" fmla="*/ 951929 h 2152650"/>
              <a:gd name="connsiteX3" fmla="*/ 951929 w 2152650"/>
              <a:gd name="connsiteY3" fmla="*/ 52578 h 2152650"/>
              <a:gd name="connsiteX4" fmla="*/ 1207008 w 2152650"/>
              <a:gd name="connsiteY4" fmla="*/ 52578 h 2152650"/>
              <a:gd name="connsiteX5" fmla="*/ 2106359 w 2152650"/>
              <a:gd name="connsiteY5" fmla="*/ 951929 h 2152650"/>
              <a:gd name="connsiteX6" fmla="*/ 2106359 w 2152650"/>
              <a:gd name="connsiteY6" fmla="*/ 1207008 h 2152650"/>
              <a:gd name="connsiteX7" fmla="*/ 1207008 w 2152650"/>
              <a:gd name="connsiteY7" fmla="*/ 2106359 h 2152650"/>
              <a:gd name="connsiteX8" fmla="*/ 951929 w 2152650"/>
              <a:gd name="connsiteY8" fmla="*/ 2106359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2650" h="2152650">
                <a:moveTo>
                  <a:pt x="951929" y="2106359"/>
                </a:moveTo>
                <a:lnTo>
                  <a:pt x="52578" y="1207008"/>
                </a:lnTo>
                <a:cubicBezTo>
                  <a:pt x="-17526" y="1136904"/>
                  <a:pt x="-17526" y="1022128"/>
                  <a:pt x="52578" y="951929"/>
                </a:cubicBezTo>
                <a:lnTo>
                  <a:pt x="951929" y="52578"/>
                </a:lnTo>
                <a:cubicBezTo>
                  <a:pt x="1022033" y="-17526"/>
                  <a:pt x="1136809" y="-17526"/>
                  <a:pt x="1207008" y="52578"/>
                </a:cubicBezTo>
                <a:lnTo>
                  <a:pt x="2106359" y="951929"/>
                </a:lnTo>
                <a:cubicBezTo>
                  <a:pt x="2176463" y="1022033"/>
                  <a:pt x="2176463" y="1136809"/>
                  <a:pt x="2106359" y="1207008"/>
                </a:cubicBezTo>
                <a:lnTo>
                  <a:pt x="1207008" y="2106359"/>
                </a:lnTo>
                <a:cubicBezTo>
                  <a:pt x="1136809" y="2176463"/>
                  <a:pt x="1022033" y="2176463"/>
                  <a:pt x="951929" y="210635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7326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51D011E-1C5F-4513-A529-70DD2F64CDA4}"/>
              </a:ext>
            </a:extLst>
          </p:cNvPr>
          <p:cNvSpPr/>
          <p:nvPr/>
        </p:nvSpPr>
        <p:spPr>
          <a:xfrm>
            <a:off x="2671947" y="1219200"/>
            <a:ext cx="1539875" cy="1539875"/>
          </a:xfrm>
          <a:custGeom>
            <a:avLst/>
            <a:gdLst>
              <a:gd name="connsiteX0" fmla="*/ 951929 w 2152650"/>
              <a:gd name="connsiteY0" fmla="*/ 2106359 h 2152650"/>
              <a:gd name="connsiteX1" fmla="*/ 52578 w 2152650"/>
              <a:gd name="connsiteY1" fmla="*/ 1207008 h 2152650"/>
              <a:gd name="connsiteX2" fmla="*/ 52578 w 2152650"/>
              <a:gd name="connsiteY2" fmla="*/ 951929 h 2152650"/>
              <a:gd name="connsiteX3" fmla="*/ 951929 w 2152650"/>
              <a:gd name="connsiteY3" fmla="*/ 52578 h 2152650"/>
              <a:gd name="connsiteX4" fmla="*/ 1207008 w 2152650"/>
              <a:gd name="connsiteY4" fmla="*/ 52578 h 2152650"/>
              <a:gd name="connsiteX5" fmla="*/ 2106359 w 2152650"/>
              <a:gd name="connsiteY5" fmla="*/ 951929 h 2152650"/>
              <a:gd name="connsiteX6" fmla="*/ 2106359 w 2152650"/>
              <a:gd name="connsiteY6" fmla="*/ 1207008 h 2152650"/>
              <a:gd name="connsiteX7" fmla="*/ 1207008 w 2152650"/>
              <a:gd name="connsiteY7" fmla="*/ 2106359 h 2152650"/>
              <a:gd name="connsiteX8" fmla="*/ 951929 w 2152650"/>
              <a:gd name="connsiteY8" fmla="*/ 2106359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2650" h="2152650">
                <a:moveTo>
                  <a:pt x="951929" y="2106359"/>
                </a:moveTo>
                <a:lnTo>
                  <a:pt x="52578" y="1207008"/>
                </a:lnTo>
                <a:cubicBezTo>
                  <a:pt x="-17526" y="1136904"/>
                  <a:pt x="-17526" y="1022128"/>
                  <a:pt x="52578" y="951929"/>
                </a:cubicBezTo>
                <a:lnTo>
                  <a:pt x="951929" y="52578"/>
                </a:lnTo>
                <a:cubicBezTo>
                  <a:pt x="1022033" y="-17526"/>
                  <a:pt x="1136809" y="-17526"/>
                  <a:pt x="1207008" y="52578"/>
                </a:cubicBezTo>
                <a:lnTo>
                  <a:pt x="2106359" y="951929"/>
                </a:lnTo>
                <a:cubicBezTo>
                  <a:pt x="2176463" y="1022033"/>
                  <a:pt x="2176463" y="1136809"/>
                  <a:pt x="2106359" y="1207008"/>
                </a:cubicBezTo>
                <a:lnTo>
                  <a:pt x="1207008" y="2106359"/>
                </a:lnTo>
                <a:cubicBezTo>
                  <a:pt x="1136809" y="2176463"/>
                  <a:pt x="1022033" y="2176463"/>
                  <a:pt x="951929" y="2106359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7326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3CF46640-F01F-4220-9F46-27DD642FD3F8}"/>
              </a:ext>
            </a:extLst>
          </p:cNvPr>
          <p:cNvSpPr/>
          <p:nvPr/>
        </p:nvSpPr>
        <p:spPr>
          <a:xfrm>
            <a:off x="2994211" y="1257301"/>
            <a:ext cx="895346" cy="447674"/>
          </a:xfrm>
          <a:custGeom>
            <a:avLst/>
            <a:gdLst>
              <a:gd name="connsiteX0" fmla="*/ 524351 w 933450"/>
              <a:gd name="connsiteY0" fmla="*/ 22860 h 466725"/>
              <a:gd name="connsiteX1" fmla="*/ 413575 w 933450"/>
              <a:gd name="connsiteY1" fmla="*/ 22860 h 466725"/>
              <a:gd name="connsiteX2" fmla="*/ 22860 w 933450"/>
              <a:gd name="connsiteY2" fmla="*/ 413575 h 466725"/>
              <a:gd name="connsiteX3" fmla="*/ 0 w 933450"/>
              <a:gd name="connsiteY3" fmla="*/ 468916 h 466725"/>
              <a:gd name="connsiteX4" fmla="*/ 937927 w 933450"/>
              <a:gd name="connsiteY4" fmla="*/ 468916 h 466725"/>
              <a:gd name="connsiteX5" fmla="*/ 915067 w 933450"/>
              <a:gd name="connsiteY5" fmla="*/ 413480 h 466725"/>
              <a:gd name="connsiteX6" fmla="*/ 524351 w 933450"/>
              <a:gd name="connsiteY6" fmla="*/ 22860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450" h="466725">
                <a:moveTo>
                  <a:pt x="524351" y="22860"/>
                </a:moveTo>
                <a:cubicBezTo>
                  <a:pt x="493871" y="-7620"/>
                  <a:pt x="444056" y="-7620"/>
                  <a:pt x="413575" y="22860"/>
                </a:cubicBezTo>
                <a:lnTo>
                  <a:pt x="22860" y="413575"/>
                </a:lnTo>
                <a:cubicBezTo>
                  <a:pt x="7620" y="428816"/>
                  <a:pt x="0" y="448818"/>
                  <a:pt x="0" y="468916"/>
                </a:cubicBezTo>
                <a:lnTo>
                  <a:pt x="937927" y="468916"/>
                </a:lnTo>
                <a:cubicBezTo>
                  <a:pt x="937927" y="448818"/>
                  <a:pt x="930307" y="428720"/>
                  <a:pt x="915067" y="413480"/>
                </a:cubicBezTo>
                <a:lnTo>
                  <a:pt x="524351" y="2286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IN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2EF6DF-9811-4248-913B-27F8D6BE417C}"/>
              </a:ext>
            </a:extLst>
          </p:cNvPr>
          <p:cNvSpPr/>
          <p:nvPr/>
        </p:nvSpPr>
        <p:spPr>
          <a:xfrm>
            <a:off x="3624447" y="2171700"/>
            <a:ext cx="1539875" cy="1539875"/>
          </a:xfrm>
          <a:custGeom>
            <a:avLst/>
            <a:gdLst>
              <a:gd name="connsiteX0" fmla="*/ 951929 w 2152650"/>
              <a:gd name="connsiteY0" fmla="*/ 2106359 h 2152650"/>
              <a:gd name="connsiteX1" fmla="*/ 52578 w 2152650"/>
              <a:gd name="connsiteY1" fmla="*/ 1207008 h 2152650"/>
              <a:gd name="connsiteX2" fmla="*/ 52578 w 2152650"/>
              <a:gd name="connsiteY2" fmla="*/ 951929 h 2152650"/>
              <a:gd name="connsiteX3" fmla="*/ 951929 w 2152650"/>
              <a:gd name="connsiteY3" fmla="*/ 52578 h 2152650"/>
              <a:gd name="connsiteX4" fmla="*/ 1207008 w 2152650"/>
              <a:gd name="connsiteY4" fmla="*/ 52578 h 2152650"/>
              <a:gd name="connsiteX5" fmla="*/ 2106359 w 2152650"/>
              <a:gd name="connsiteY5" fmla="*/ 951929 h 2152650"/>
              <a:gd name="connsiteX6" fmla="*/ 2106359 w 2152650"/>
              <a:gd name="connsiteY6" fmla="*/ 1207008 h 2152650"/>
              <a:gd name="connsiteX7" fmla="*/ 1207008 w 2152650"/>
              <a:gd name="connsiteY7" fmla="*/ 2106359 h 2152650"/>
              <a:gd name="connsiteX8" fmla="*/ 951929 w 2152650"/>
              <a:gd name="connsiteY8" fmla="*/ 2106359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2650" h="2152650">
                <a:moveTo>
                  <a:pt x="951929" y="2106359"/>
                </a:moveTo>
                <a:lnTo>
                  <a:pt x="52578" y="1207008"/>
                </a:lnTo>
                <a:cubicBezTo>
                  <a:pt x="-17526" y="1136904"/>
                  <a:pt x="-17526" y="1022128"/>
                  <a:pt x="52578" y="951929"/>
                </a:cubicBezTo>
                <a:lnTo>
                  <a:pt x="951929" y="52578"/>
                </a:lnTo>
                <a:cubicBezTo>
                  <a:pt x="1022033" y="-17526"/>
                  <a:pt x="1136809" y="-17526"/>
                  <a:pt x="1207008" y="52578"/>
                </a:cubicBezTo>
                <a:lnTo>
                  <a:pt x="2106359" y="951929"/>
                </a:lnTo>
                <a:cubicBezTo>
                  <a:pt x="2176463" y="1022033"/>
                  <a:pt x="2176463" y="1136809"/>
                  <a:pt x="2106359" y="1207008"/>
                </a:cubicBezTo>
                <a:lnTo>
                  <a:pt x="1207008" y="2106359"/>
                </a:lnTo>
                <a:cubicBezTo>
                  <a:pt x="1136809" y="2176463"/>
                  <a:pt x="1022033" y="2176463"/>
                  <a:pt x="951929" y="2106359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7326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raphic 7">
            <a:extLst>
              <a:ext uri="{FF2B5EF4-FFF2-40B4-BE49-F238E27FC236}">
                <a16:creationId xmlns:a16="http://schemas.microsoft.com/office/drawing/2014/main" id="{C555F117-2711-4B85-AD7A-068412F2C033}"/>
              </a:ext>
            </a:extLst>
          </p:cNvPr>
          <p:cNvSpPr/>
          <p:nvPr/>
        </p:nvSpPr>
        <p:spPr>
          <a:xfrm>
            <a:off x="3946711" y="2209801"/>
            <a:ext cx="895346" cy="447674"/>
          </a:xfrm>
          <a:custGeom>
            <a:avLst/>
            <a:gdLst>
              <a:gd name="connsiteX0" fmla="*/ 524351 w 933450"/>
              <a:gd name="connsiteY0" fmla="*/ 22860 h 466725"/>
              <a:gd name="connsiteX1" fmla="*/ 413575 w 933450"/>
              <a:gd name="connsiteY1" fmla="*/ 22860 h 466725"/>
              <a:gd name="connsiteX2" fmla="*/ 22860 w 933450"/>
              <a:gd name="connsiteY2" fmla="*/ 413575 h 466725"/>
              <a:gd name="connsiteX3" fmla="*/ 0 w 933450"/>
              <a:gd name="connsiteY3" fmla="*/ 468916 h 466725"/>
              <a:gd name="connsiteX4" fmla="*/ 937927 w 933450"/>
              <a:gd name="connsiteY4" fmla="*/ 468916 h 466725"/>
              <a:gd name="connsiteX5" fmla="*/ 915067 w 933450"/>
              <a:gd name="connsiteY5" fmla="*/ 413480 h 466725"/>
              <a:gd name="connsiteX6" fmla="*/ 524351 w 933450"/>
              <a:gd name="connsiteY6" fmla="*/ 22860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450" h="466725">
                <a:moveTo>
                  <a:pt x="524351" y="22860"/>
                </a:moveTo>
                <a:cubicBezTo>
                  <a:pt x="493871" y="-7620"/>
                  <a:pt x="444056" y="-7620"/>
                  <a:pt x="413575" y="22860"/>
                </a:cubicBezTo>
                <a:lnTo>
                  <a:pt x="22860" y="413575"/>
                </a:lnTo>
                <a:cubicBezTo>
                  <a:pt x="7620" y="428816"/>
                  <a:pt x="0" y="448818"/>
                  <a:pt x="0" y="468916"/>
                </a:cubicBezTo>
                <a:lnTo>
                  <a:pt x="937927" y="468916"/>
                </a:lnTo>
                <a:cubicBezTo>
                  <a:pt x="937927" y="448818"/>
                  <a:pt x="930307" y="428720"/>
                  <a:pt x="915067" y="413480"/>
                </a:cubicBezTo>
                <a:lnTo>
                  <a:pt x="524351" y="2286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IN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4EED176-422F-4EBE-A691-CD47F1FEE160}"/>
              </a:ext>
            </a:extLst>
          </p:cNvPr>
          <p:cNvSpPr/>
          <p:nvPr/>
        </p:nvSpPr>
        <p:spPr>
          <a:xfrm>
            <a:off x="4615047" y="3124200"/>
            <a:ext cx="1539875" cy="1539875"/>
          </a:xfrm>
          <a:custGeom>
            <a:avLst/>
            <a:gdLst>
              <a:gd name="connsiteX0" fmla="*/ 951929 w 2152650"/>
              <a:gd name="connsiteY0" fmla="*/ 2106359 h 2152650"/>
              <a:gd name="connsiteX1" fmla="*/ 52578 w 2152650"/>
              <a:gd name="connsiteY1" fmla="*/ 1207008 h 2152650"/>
              <a:gd name="connsiteX2" fmla="*/ 52578 w 2152650"/>
              <a:gd name="connsiteY2" fmla="*/ 951929 h 2152650"/>
              <a:gd name="connsiteX3" fmla="*/ 951929 w 2152650"/>
              <a:gd name="connsiteY3" fmla="*/ 52578 h 2152650"/>
              <a:gd name="connsiteX4" fmla="*/ 1207008 w 2152650"/>
              <a:gd name="connsiteY4" fmla="*/ 52578 h 2152650"/>
              <a:gd name="connsiteX5" fmla="*/ 2106359 w 2152650"/>
              <a:gd name="connsiteY5" fmla="*/ 951929 h 2152650"/>
              <a:gd name="connsiteX6" fmla="*/ 2106359 w 2152650"/>
              <a:gd name="connsiteY6" fmla="*/ 1207008 h 2152650"/>
              <a:gd name="connsiteX7" fmla="*/ 1207008 w 2152650"/>
              <a:gd name="connsiteY7" fmla="*/ 2106359 h 2152650"/>
              <a:gd name="connsiteX8" fmla="*/ 951929 w 2152650"/>
              <a:gd name="connsiteY8" fmla="*/ 2106359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2650" h="2152650">
                <a:moveTo>
                  <a:pt x="951929" y="2106359"/>
                </a:moveTo>
                <a:lnTo>
                  <a:pt x="52578" y="1207008"/>
                </a:lnTo>
                <a:cubicBezTo>
                  <a:pt x="-17526" y="1136904"/>
                  <a:pt x="-17526" y="1022128"/>
                  <a:pt x="52578" y="951929"/>
                </a:cubicBezTo>
                <a:lnTo>
                  <a:pt x="951929" y="52578"/>
                </a:lnTo>
                <a:cubicBezTo>
                  <a:pt x="1022033" y="-17526"/>
                  <a:pt x="1136809" y="-17526"/>
                  <a:pt x="1207008" y="52578"/>
                </a:cubicBezTo>
                <a:lnTo>
                  <a:pt x="2106359" y="951929"/>
                </a:lnTo>
                <a:cubicBezTo>
                  <a:pt x="2176463" y="1022033"/>
                  <a:pt x="2176463" y="1136809"/>
                  <a:pt x="2106359" y="1207008"/>
                </a:cubicBezTo>
                <a:lnTo>
                  <a:pt x="1207008" y="2106359"/>
                </a:lnTo>
                <a:cubicBezTo>
                  <a:pt x="1136809" y="2176463"/>
                  <a:pt x="1022033" y="2176463"/>
                  <a:pt x="951929" y="2106359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7326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raphic 7">
            <a:extLst>
              <a:ext uri="{FF2B5EF4-FFF2-40B4-BE49-F238E27FC236}">
                <a16:creationId xmlns:a16="http://schemas.microsoft.com/office/drawing/2014/main" id="{59BA432B-A89E-4774-B2C0-5CF5C6FDC367}"/>
              </a:ext>
            </a:extLst>
          </p:cNvPr>
          <p:cNvSpPr/>
          <p:nvPr/>
        </p:nvSpPr>
        <p:spPr>
          <a:xfrm>
            <a:off x="4937311" y="3162301"/>
            <a:ext cx="895346" cy="447674"/>
          </a:xfrm>
          <a:custGeom>
            <a:avLst/>
            <a:gdLst>
              <a:gd name="connsiteX0" fmla="*/ 524351 w 933450"/>
              <a:gd name="connsiteY0" fmla="*/ 22860 h 466725"/>
              <a:gd name="connsiteX1" fmla="*/ 413575 w 933450"/>
              <a:gd name="connsiteY1" fmla="*/ 22860 h 466725"/>
              <a:gd name="connsiteX2" fmla="*/ 22860 w 933450"/>
              <a:gd name="connsiteY2" fmla="*/ 413575 h 466725"/>
              <a:gd name="connsiteX3" fmla="*/ 0 w 933450"/>
              <a:gd name="connsiteY3" fmla="*/ 468916 h 466725"/>
              <a:gd name="connsiteX4" fmla="*/ 937927 w 933450"/>
              <a:gd name="connsiteY4" fmla="*/ 468916 h 466725"/>
              <a:gd name="connsiteX5" fmla="*/ 915067 w 933450"/>
              <a:gd name="connsiteY5" fmla="*/ 413480 h 466725"/>
              <a:gd name="connsiteX6" fmla="*/ 524351 w 933450"/>
              <a:gd name="connsiteY6" fmla="*/ 22860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450" h="466725">
                <a:moveTo>
                  <a:pt x="524351" y="22860"/>
                </a:moveTo>
                <a:cubicBezTo>
                  <a:pt x="493871" y="-7620"/>
                  <a:pt x="444056" y="-7620"/>
                  <a:pt x="413575" y="22860"/>
                </a:cubicBezTo>
                <a:lnTo>
                  <a:pt x="22860" y="413575"/>
                </a:lnTo>
                <a:cubicBezTo>
                  <a:pt x="7620" y="428816"/>
                  <a:pt x="0" y="448818"/>
                  <a:pt x="0" y="468916"/>
                </a:cubicBezTo>
                <a:lnTo>
                  <a:pt x="937927" y="468916"/>
                </a:lnTo>
                <a:cubicBezTo>
                  <a:pt x="937927" y="448818"/>
                  <a:pt x="930307" y="428720"/>
                  <a:pt x="915067" y="413480"/>
                </a:cubicBezTo>
                <a:lnTo>
                  <a:pt x="524351" y="22860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IN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6EEBC12-2C9D-4914-9D13-B601349BF265}"/>
              </a:ext>
            </a:extLst>
          </p:cNvPr>
          <p:cNvSpPr/>
          <p:nvPr/>
        </p:nvSpPr>
        <p:spPr>
          <a:xfrm>
            <a:off x="3624447" y="4076700"/>
            <a:ext cx="1539875" cy="1539875"/>
          </a:xfrm>
          <a:custGeom>
            <a:avLst/>
            <a:gdLst>
              <a:gd name="connsiteX0" fmla="*/ 951929 w 2152650"/>
              <a:gd name="connsiteY0" fmla="*/ 2106359 h 2152650"/>
              <a:gd name="connsiteX1" fmla="*/ 52578 w 2152650"/>
              <a:gd name="connsiteY1" fmla="*/ 1207008 h 2152650"/>
              <a:gd name="connsiteX2" fmla="*/ 52578 w 2152650"/>
              <a:gd name="connsiteY2" fmla="*/ 951929 h 2152650"/>
              <a:gd name="connsiteX3" fmla="*/ 951929 w 2152650"/>
              <a:gd name="connsiteY3" fmla="*/ 52578 h 2152650"/>
              <a:gd name="connsiteX4" fmla="*/ 1207008 w 2152650"/>
              <a:gd name="connsiteY4" fmla="*/ 52578 h 2152650"/>
              <a:gd name="connsiteX5" fmla="*/ 2106359 w 2152650"/>
              <a:gd name="connsiteY5" fmla="*/ 951929 h 2152650"/>
              <a:gd name="connsiteX6" fmla="*/ 2106359 w 2152650"/>
              <a:gd name="connsiteY6" fmla="*/ 1207008 h 2152650"/>
              <a:gd name="connsiteX7" fmla="*/ 1207008 w 2152650"/>
              <a:gd name="connsiteY7" fmla="*/ 2106359 h 2152650"/>
              <a:gd name="connsiteX8" fmla="*/ 951929 w 2152650"/>
              <a:gd name="connsiteY8" fmla="*/ 2106359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2650" h="2152650">
                <a:moveTo>
                  <a:pt x="951929" y="2106359"/>
                </a:moveTo>
                <a:lnTo>
                  <a:pt x="52578" y="1207008"/>
                </a:lnTo>
                <a:cubicBezTo>
                  <a:pt x="-17526" y="1136904"/>
                  <a:pt x="-17526" y="1022128"/>
                  <a:pt x="52578" y="951929"/>
                </a:cubicBezTo>
                <a:lnTo>
                  <a:pt x="951929" y="52578"/>
                </a:lnTo>
                <a:cubicBezTo>
                  <a:pt x="1022033" y="-17526"/>
                  <a:pt x="1136809" y="-17526"/>
                  <a:pt x="1207008" y="52578"/>
                </a:cubicBezTo>
                <a:lnTo>
                  <a:pt x="2106359" y="951929"/>
                </a:lnTo>
                <a:cubicBezTo>
                  <a:pt x="2176463" y="1022033"/>
                  <a:pt x="2176463" y="1136809"/>
                  <a:pt x="2106359" y="1207008"/>
                </a:cubicBezTo>
                <a:lnTo>
                  <a:pt x="1207008" y="2106359"/>
                </a:lnTo>
                <a:cubicBezTo>
                  <a:pt x="1136809" y="2176463"/>
                  <a:pt x="1022033" y="2176463"/>
                  <a:pt x="951929" y="2106359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7326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raphic 7">
            <a:extLst>
              <a:ext uri="{FF2B5EF4-FFF2-40B4-BE49-F238E27FC236}">
                <a16:creationId xmlns:a16="http://schemas.microsoft.com/office/drawing/2014/main" id="{AFC9C673-6AB3-41D6-AA7E-27A2483358EF}"/>
              </a:ext>
            </a:extLst>
          </p:cNvPr>
          <p:cNvSpPr/>
          <p:nvPr/>
        </p:nvSpPr>
        <p:spPr>
          <a:xfrm>
            <a:off x="3946711" y="4114801"/>
            <a:ext cx="895346" cy="447674"/>
          </a:xfrm>
          <a:custGeom>
            <a:avLst/>
            <a:gdLst>
              <a:gd name="connsiteX0" fmla="*/ 524351 w 933450"/>
              <a:gd name="connsiteY0" fmla="*/ 22860 h 466725"/>
              <a:gd name="connsiteX1" fmla="*/ 413575 w 933450"/>
              <a:gd name="connsiteY1" fmla="*/ 22860 h 466725"/>
              <a:gd name="connsiteX2" fmla="*/ 22860 w 933450"/>
              <a:gd name="connsiteY2" fmla="*/ 413575 h 466725"/>
              <a:gd name="connsiteX3" fmla="*/ 0 w 933450"/>
              <a:gd name="connsiteY3" fmla="*/ 468916 h 466725"/>
              <a:gd name="connsiteX4" fmla="*/ 937927 w 933450"/>
              <a:gd name="connsiteY4" fmla="*/ 468916 h 466725"/>
              <a:gd name="connsiteX5" fmla="*/ 915067 w 933450"/>
              <a:gd name="connsiteY5" fmla="*/ 413480 h 466725"/>
              <a:gd name="connsiteX6" fmla="*/ 524351 w 933450"/>
              <a:gd name="connsiteY6" fmla="*/ 22860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450" h="466725">
                <a:moveTo>
                  <a:pt x="524351" y="22860"/>
                </a:moveTo>
                <a:cubicBezTo>
                  <a:pt x="493871" y="-7620"/>
                  <a:pt x="444056" y="-7620"/>
                  <a:pt x="413575" y="22860"/>
                </a:cubicBezTo>
                <a:lnTo>
                  <a:pt x="22860" y="413575"/>
                </a:lnTo>
                <a:cubicBezTo>
                  <a:pt x="7620" y="428816"/>
                  <a:pt x="0" y="448818"/>
                  <a:pt x="0" y="468916"/>
                </a:cubicBezTo>
                <a:lnTo>
                  <a:pt x="937927" y="468916"/>
                </a:lnTo>
                <a:cubicBezTo>
                  <a:pt x="937927" y="448818"/>
                  <a:pt x="930307" y="428720"/>
                  <a:pt x="915067" y="413480"/>
                </a:cubicBezTo>
                <a:lnTo>
                  <a:pt x="524351" y="22860"/>
                </a:lnTo>
                <a:close/>
              </a:path>
            </a:pathLst>
          </a:custGeom>
          <a:solidFill>
            <a:schemeClr val="tx2">
              <a:lumMod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en-IN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DEBA56A-750D-4AB0-B478-577B5B9F7794}"/>
              </a:ext>
            </a:extLst>
          </p:cNvPr>
          <p:cNvSpPr/>
          <p:nvPr/>
        </p:nvSpPr>
        <p:spPr>
          <a:xfrm>
            <a:off x="2671947" y="4991100"/>
            <a:ext cx="1539875" cy="1539875"/>
          </a:xfrm>
          <a:custGeom>
            <a:avLst/>
            <a:gdLst>
              <a:gd name="connsiteX0" fmla="*/ 951929 w 2152650"/>
              <a:gd name="connsiteY0" fmla="*/ 2106359 h 2152650"/>
              <a:gd name="connsiteX1" fmla="*/ 52578 w 2152650"/>
              <a:gd name="connsiteY1" fmla="*/ 1207008 h 2152650"/>
              <a:gd name="connsiteX2" fmla="*/ 52578 w 2152650"/>
              <a:gd name="connsiteY2" fmla="*/ 951929 h 2152650"/>
              <a:gd name="connsiteX3" fmla="*/ 951929 w 2152650"/>
              <a:gd name="connsiteY3" fmla="*/ 52578 h 2152650"/>
              <a:gd name="connsiteX4" fmla="*/ 1207008 w 2152650"/>
              <a:gd name="connsiteY4" fmla="*/ 52578 h 2152650"/>
              <a:gd name="connsiteX5" fmla="*/ 2106359 w 2152650"/>
              <a:gd name="connsiteY5" fmla="*/ 951929 h 2152650"/>
              <a:gd name="connsiteX6" fmla="*/ 2106359 w 2152650"/>
              <a:gd name="connsiteY6" fmla="*/ 1207008 h 2152650"/>
              <a:gd name="connsiteX7" fmla="*/ 1207008 w 2152650"/>
              <a:gd name="connsiteY7" fmla="*/ 2106359 h 2152650"/>
              <a:gd name="connsiteX8" fmla="*/ 951929 w 2152650"/>
              <a:gd name="connsiteY8" fmla="*/ 2106359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2650" h="2152650">
                <a:moveTo>
                  <a:pt x="951929" y="2106359"/>
                </a:moveTo>
                <a:lnTo>
                  <a:pt x="52578" y="1207008"/>
                </a:lnTo>
                <a:cubicBezTo>
                  <a:pt x="-17526" y="1136904"/>
                  <a:pt x="-17526" y="1022128"/>
                  <a:pt x="52578" y="951929"/>
                </a:cubicBezTo>
                <a:lnTo>
                  <a:pt x="951929" y="52578"/>
                </a:lnTo>
                <a:cubicBezTo>
                  <a:pt x="1022033" y="-17526"/>
                  <a:pt x="1136809" y="-17526"/>
                  <a:pt x="1207008" y="52578"/>
                </a:cubicBezTo>
                <a:lnTo>
                  <a:pt x="2106359" y="951929"/>
                </a:lnTo>
                <a:cubicBezTo>
                  <a:pt x="2176463" y="1022033"/>
                  <a:pt x="2176463" y="1136809"/>
                  <a:pt x="2106359" y="1207008"/>
                </a:cubicBezTo>
                <a:lnTo>
                  <a:pt x="1207008" y="2106359"/>
                </a:lnTo>
                <a:cubicBezTo>
                  <a:pt x="1136809" y="2176463"/>
                  <a:pt x="1022033" y="2176463"/>
                  <a:pt x="951929" y="2106359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7326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Graphic 7">
            <a:extLst>
              <a:ext uri="{FF2B5EF4-FFF2-40B4-BE49-F238E27FC236}">
                <a16:creationId xmlns:a16="http://schemas.microsoft.com/office/drawing/2014/main" id="{3F6BD804-926E-4E2B-9B26-897DCDD81636}"/>
              </a:ext>
            </a:extLst>
          </p:cNvPr>
          <p:cNvSpPr/>
          <p:nvPr/>
        </p:nvSpPr>
        <p:spPr>
          <a:xfrm>
            <a:off x="2994211" y="5029201"/>
            <a:ext cx="895346" cy="447674"/>
          </a:xfrm>
          <a:custGeom>
            <a:avLst/>
            <a:gdLst>
              <a:gd name="connsiteX0" fmla="*/ 524351 w 933450"/>
              <a:gd name="connsiteY0" fmla="*/ 22860 h 466725"/>
              <a:gd name="connsiteX1" fmla="*/ 413575 w 933450"/>
              <a:gd name="connsiteY1" fmla="*/ 22860 h 466725"/>
              <a:gd name="connsiteX2" fmla="*/ 22860 w 933450"/>
              <a:gd name="connsiteY2" fmla="*/ 413575 h 466725"/>
              <a:gd name="connsiteX3" fmla="*/ 0 w 933450"/>
              <a:gd name="connsiteY3" fmla="*/ 468916 h 466725"/>
              <a:gd name="connsiteX4" fmla="*/ 937927 w 933450"/>
              <a:gd name="connsiteY4" fmla="*/ 468916 h 466725"/>
              <a:gd name="connsiteX5" fmla="*/ 915067 w 933450"/>
              <a:gd name="connsiteY5" fmla="*/ 413480 h 466725"/>
              <a:gd name="connsiteX6" fmla="*/ 524351 w 933450"/>
              <a:gd name="connsiteY6" fmla="*/ 22860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450" h="466725">
                <a:moveTo>
                  <a:pt x="524351" y="22860"/>
                </a:moveTo>
                <a:cubicBezTo>
                  <a:pt x="493871" y="-7620"/>
                  <a:pt x="444056" y="-7620"/>
                  <a:pt x="413575" y="22860"/>
                </a:cubicBezTo>
                <a:lnTo>
                  <a:pt x="22860" y="413575"/>
                </a:lnTo>
                <a:cubicBezTo>
                  <a:pt x="7620" y="428816"/>
                  <a:pt x="0" y="448818"/>
                  <a:pt x="0" y="468916"/>
                </a:cubicBezTo>
                <a:lnTo>
                  <a:pt x="937927" y="468916"/>
                </a:lnTo>
                <a:cubicBezTo>
                  <a:pt x="937927" y="448818"/>
                  <a:pt x="930307" y="428720"/>
                  <a:pt x="915067" y="413480"/>
                </a:cubicBezTo>
                <a:lnTo>
                  <a:pt x="524351" y="22860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en-IN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E46041-0AC7-4C72-A7BF-4155C45F3F72}"/>
              </a:ext>
            </a:extLst>
          </p:cNvPr>
          <p:cNvSpPr/>
          <p:nvPr/>
        </p:nvSpPr>
        <p:spPr>
          <a:xfrm>
            <a:off x="946728" y="3538257"/>
            <a:ext cx="24346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1" dirty="0">
                <a:solidFill>
                  <a:schemeClr val="bg1"/>
                </a:solidFill>
                <a:latin typeface="+mj-lt"/>
              </a:rPr>
              <a:t>Strong focus on Process Automation and Developer  </a:t>
            </a:r>
          </a:p>
          <a:p>
            <a:pPr lvl="0" algn="ctr">
              <a:defRPr/>
            </a:pPr>
            <a:r>
              <a:rPr lang="en-US" sz="1400" b="1" dirty="0">
                <a:solidFill>
                  <a:schemeClr val="bg1"/>
                </a:solidFill>
                <a:latin typeface="+mj-lt"/>
              </a:rPr>
              <a:t>Self-Service</a:t>
            </a:r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BC038E-BE98-494D-BE20-4F525EAE5D42}"/>
              </a:ext>
            </a:extLst>
          </p:cNvPr>
          <p:cNvSpPr/>
          <p:nvPr/>
        </p:nvSpPr>
        <p:spPr>
          <a:xfrm>
            <a:off x="2779257" y="1787741"/>
            <a:ext cx="13299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732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73262"/>
                </a:solidFill>
                <a:latin typeface="Calibri" panose="020F0502020204030204"/>
              </a:rPr>
              <a:t>Engineering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7326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412D06-5886-4328-8AB4-2733C5132B5A}"/>
              </a:ext>
            </a:extLst>
          </p:cNvPr>
          <p:cNvSpPr/>
          <p:nvPr/>
        </p:nvSpPr>
        <p:spPr>
          <a:xfrm>
            <a:off x="3754617" y="2710849"/>
            <a:ext cx="1329939" cy="523220"/>
          </a:xfrm>
          <a:prstGeom prst="rect">
            <a:avLst/>
          </a:prstGeom>
          <a:ln w="12700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732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Platform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73262"/>
                </a:solidFill>
                <a:latin typeface="Calibri" panose="020F0502020204030204"/>
              </a:rPr>
              <a:t>Engineering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7326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04160C-B230-43BD-998A-4073D243F01D}"/>
              </a:ext>
            </a:extLst>
          </p:cNvPr>
          <p:cNvSpPr/>
          <p:nvPr/>
        </p:nvSpPr>
        <p:spPr>
          <a:xfrm>
            <a:off x="4707117" y="3688386"/>
            <a:ext cx="13299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732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SDLC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73262"/>
                </a:solidFill>
                <a:latin typeface="Calibri" panose="020F0502020204030204"/>
              </a:rPr>
              <a:t>Automation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7326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91963B-5DC5-4D91-8141-893A0F0E8E5E}"/>
              </a:ext>
            </a:extLst>
          </p:cNvPr>
          <p:cNvSpPr/>
          <p:nvPr/>
        </p:nvSpPr>
        <p:spPr>
          <a:xfrm>
            <a:off x="3754617" y="4668101"/>
            <a:ext cx="13299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732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Capacity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73262"/>
                </a:solidFill>
                <a:latin typeface="Calibri" panose="020F0502020204030204"/>
              </a:rPr>
              <a:t>Metrics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7326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7CC6BBA-D175-4625-B4D3-CF242CC18142}"/>
              </a:ext>
            </a:extLst>
          </p:cNvPr>
          <p:cNvSpPr/>
          <p:nvPr/>
        </p:nvSpPr>
        <p:spPr>
          <a:xfrm>
            <a:off x="2789417" y="5582501"/>
            <a:ext cx="13299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732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73262"/>
                </a:solidFill>
                <a:latin typeface="Calibri" panose="020F0502020204030204"/>
              </a:rPr>
              <a:t>Cloud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7326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A6020A8-0B1B-4211-99B8-3509027B8C83}"/>
              </a:ext>
            </a:extLst>
          </p:cNvPr>
          <p:cNvSpPr/>
          <p:nvPr/>
        </p:nvSpPr>
        <p:spPr>
          <a:xfrm>
            <a:off x="2717800" y="2362200"/>
            <a:ext cx="266700" cy="266700"/>
          </a:xfrm>
          <a:custGeom>
            <a:avLst/>
            <a:gdLst>
              <a:gd name="connsiteX0" fmla="*/ 0 w 266700"/>
              <a:gd name="connsiteY0" fmla="*/ 266700 h 266700"/>
              <a:gd name="connsiteX1" fmla="*/ 266700 w 266700"/>
              <a:gd name="connsiteY1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6700" h="266700">
                <a:moveTo>
                  <a:pt x="0" y="266700"/>
                </a:moveTo>
                <a:lnTo>
                  <a:pt x="266700" y="0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34F4A08-77EF-4C85-93CB-86D3DE29BA2A}"/>
              </a:ext>
            </a:extLst>
          </p:cNvPr>
          <p:cNvSpPr/>
          <p:nvPr/>
        </p:nvSpPr>
        <p:spPr>
          <a:xfrm>
            <a:off x="3571557" y="3218021"/>
            <a:ext cx="277019" cy="242887"/>
          </a:xfrm>
          <a:custGeom>
            <a:avLst/>
            <a:gdLst>
              <a:gd name="connsiteX0" fmla="*/ 0 w 317500"/>
              <a:gd name="connsiteY0" fmla="*/ 203200 h 203200"/>
              <a:gd name="connsiteX1" fmla="*/ 317500 w 317500"/>
              <a:gd name="connsiteY1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7500" h="203200">
                <a:moveTo>
                  <a:pt x="0" y="203200"/>
                </a:moveTo>
                <a:lnTo>
                  <a:pt x="317500" y="0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ooter Text">
            <a:extLst>
              <a:ext uri="{FF2B5EF4-FFF2-40B4-BE49-F238E27FC236}">
                <a16:creationId xmlns:a16="http://schemas.microsoft.com/office/drawing/2014/main" id="{F83E916C-E7E6-438F-8C22-37E97C99CCEB}"/>
              </a:ext>
            </a:extLst>
          </p:cNvPr>
          <p:cNvSpPr txBox="1"/>
          <p:nvPr/>
        </p:nvSpPr>
        <p:spPr>
          <a:xfrm>
            <a:off x="4367029" y="803650"/>
            <a:ext cx="6770916" cy="11079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buClr>
                <a:srgbClr val="FF555F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73262"/>
                </a:solidFill>
              </a:rPr>
              <a:t>IAC infra projects setup &amp; managing delivery of Infra deployments</a:t>
            </a:r>
            <a:endParaRPr lang="en-US" sz="1200" dirty="0">
              <a:solidFill>
                <a:srgbClr val="073262"/>
              </a:solidFill>
              <a:latin typeface="+mj-lt"/>
            </a:endParaRPr>
          </a:p>
          <a:p>
            <a:pPr marL="171450" indent="-171450">
              <a:buClr>
                <a:srgbClr val="FF555F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73262"/>
                </a:solidFill>
                <a:latin typeface="+mj-lt"/>
              </a:rPr>
              <a:t>Bulk migration of  apps from AQ6 to AQ7 hosts</a:t>
            </a:r>
          </a:p>
          <a:p>
            <a:pPr marL="171450" indent="-171450">
              <a:buClr>
                <a:srgbClr val="FF555F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73262"/>
                </a:solidFill>
                <a:latin typeface="+mj-lt"/>
                <a:cs typeface="Calibri"/>
              </a:rPr>
              <a:t>Hosting Capacity analysis, ordering &amp; configuring new Linux AQ7 sets</a:t>
            </a:r>
          </a:p>
          <a:p>
            <a:pPr marL="171450" indent="-171450">
              <a:buClr>
                <a:srgbClr val="FF555F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73262"/>
                </a:solidFill>
                <a:latin typeface="+mj-lt"/>
              </a:rPr>
              <a:t>Provisioning E-TRADE Infra setup in WF+ &amp; Zapp</a:t>
            </a:r>
            <a:endParaRPr lang="en-US" sz="1200" dirty="0">
              <a:solidFill>
                <a:srgbClr val="073262"/>
              </a:solidFill>
              <a:latin typeface="+mj-lt"/>
              <a:cs typeface="Calibri"/>
            </a:endParaRPr>
          </a:p>
          <a:p>
            <a:pPr marL="171450" indent="-171450">
              <a:buClr>
                <a:srgbClr val="FF555F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73262"/>
                </a:solidFill>
                <a:latin typeface="+mj-lt"/>
                <a:cs typeface="Calibri"/>
              </a:rPr>
              <a:t>Enhanced the </a:t>
            </a:r>
            <a:r>
              <a:rPr lang="en-US" sz="1200" err="1">
                <a:solidFill>
                  <a:srgbClr val="073262"/>
                </a:solidFill>
                <a:latin typeface="+mj-lt"/>
                <a:cs typeface="Calibri"/>
              </a:rPr>
              <a:t>IaC</a:t>
            </a:r>
            <a:r>
              <a:rPr lang="en-US" sz="1200" dirty="0">
                <a:solidFill>
                  <a:srgbClr val="073262"/>
                </a:solidFill>
                <a:latin typeface="+mj-lt"/>
                <a:cs typeface="Calibri"/>
              </a:rPr>
              <a:t> </a:t>
            </a:r>
            <a:r>
              <a:rPr lang="en-US" sz="1200">
                <a:solidFill>
                  <a:srgbClr val="073262"/>
                </a:solidFill>
                <a:latin typeface="+mj-lt"/>
                <a:cs typeface="Calibri"/>
              </a:rPr>
              <a:t>stability by adding pre-validation checks against input </a:t>
            </a:r>
            <a:r>
              <a:rPr lang="en-US" sz="1200" err="1">
                <a:solidFill>
                  <a:srgbClr val="073262"/>
                </a:solidFill>
                <a:latin typeface="+mj-lt"/>
                <a:cs typeface="Calibri"/>
              </a:rPr>
              <a:t>yaml</a:t>
            </a:r>
            <a:r>
              <a:rPr lang="en-US" sz="1200" dirty="0">
                <a:solidFill>
                  <a:srgbClr val="073262"/>
                </a:solidFill>
                <a:latin typeface="+mj-lt"/>
                <a:cs typeface="Calibri"/>
              </a:rPr>
              <a:t> schema at CD stage  </a:t>
            </a:r>
          </a:p>
          <a:p>
            <a:pPr>
              <a:buClr>
                <a:srgbClr val="FF555F"/>
              </a:buClr>
              <a:defRPr/>
            </a:pPr>
            <a:endParaRPr lang="en-US" sz="1200" dirty="0">
              <a:solidFill>
                <a:srgbClr val="073262"/>
              </a:solidFill>
              <a:latin typeface="+mj-lt"/>
              <a:cs typeface="Calibri"/>
            </a:endParaRPr>
          </a:p>
        </p:txBody>
      </p:sp>
      <p:sp>
        <p:nvSpPr>
          <p:cNvPr id="41" name="Footer Text">
            <a:extLst>
              <a:ext uri="{FF2B5EF4-FFF2-40B4-BE49-F238E27FC236}">
                <a16:creationId xmlns:a16="http://schemas.microsoft.com/office/drawing/2014/main" id="{34973EBB-3420-4420-BE8C-1D60280C282A}"/>
              </a:ext>
            </a:extLst>
          </p:cNvPr>
          <p:cNvSpPr txBox="1"/>
          <p:nvPr/>
        </p:nvSpPr>
        <p:spPr>
          <a:xfrm>
            <a:off x="6279114" y="3224960"/>
            <a:ext cx="536983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71450" indent="-171450">
              <a:buClr>
                <a:srgbClr val="FF555F"/>
              </a:buClr>
              <a:buFont typeface="Wingdings" panose="05000000000000000000" pitchFamily="2" charset="2"/>
              <a:buChar char="§"/>
              <a:defRPr sz="1100">
                <a:solidFill>
                  <a:srgbClr val="073262"/>
                </a:solidFill>
              </a:defRPr>
            </a:lvl1pPr>
          </a:lstStyle>
          <a:p>
            <a:pPr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Support Hadoop based deployments through CDSS</a:t>
            </a:r>
          </a:p>
          <a:p>
            <a:pPr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Integrate KPI &amp; Metrics deployment dashboards</a:t>
            </a:r>
          </a:p>
          <a:p>
            <a:pPr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SPA Wizard integration for Public cloud deployments</a:t>
            </a:r>
          </a:p>
          <a:p>
            <a:pPr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Improved accuracy of application performance statistics calculation using Machine Learning</a:t>
            </a:r>
          </a:p>
        </p:txBody>
      </p:sp>
      <p:sp>
        <p:nvSpPr>
          <p:cNvPr id="42" name="Footer Text">
            <a:extLst>
              <a:ext uri="{FF2B5EF4-FFF2-40B4-BE49-F238E27FC236}">
                <a16:creationId xmlns:a16="http://schemas.microsoft.com/office/drawing/2014/main" id="{07B946DD-5A7E-408B-A2A5-BC0ED78B902A}"/>
              </a:ext>
            </a:extLst>
          </p:cNvPr>
          <p:cNvSpPr txBox="1"/>
          <p:nvPr/>
        </p:nvSpPr>
        <p:spPr>
          <a:xfrm>
            <a:off x="5493656" y="4654158"/>
            <a:ext cx="641486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71450" indent="-171450">
              <a:buClr>
                <a:srgbClr val="FF555F"/>
              </a:buClr>
              <a:buFont typeface="Wingdings" panose="05000000000000000000" pitchFamily="2" charset="2"/>
              <a:buChar char="§"/>
              <a:defRPr sz="1200">
                <a:solidFill>
                  <a:srgbClr val="073262"/>
                </a:solidFill>
              </a:defRPr>
            </a:lvl1pPr>
          </a:lstStyle>
          <a:p>
            <a:pPr marL="6286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Identify web farm server sets which are underutilized, can be reserved for new site deployment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/>
              <a:t>Webfarm</a:t>
            </a:r>
            <a:r>
              <a:rPr lang="en-US" sz="1200" dirty="0"/>
              <a:t>/</a:t>
            </a:r>
            <a:r>
              <a:rPr lang="en-US" sz="1200" dirty="0" err="1"/>
              <a:t>Windeploy</a:t>
            </a:r>
            <a:r>
              <a:rPr lang="en-US" sz="1200" dirty="0"/>
              <a:t> servers utilization report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Site to server mapping data for reference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3" name="Footer Text">
            <a:extLst>
              <a:ext uri="{FF2B5EF4-FFF2-40B4-BE49-F238E27FC236}">
                <a16:creationId xmlns:a16="http://schemas.microsoft.com/office/drawing/2014/main" id="{78D6C1C1-9063-4B62-A535-5ABF42741EB7}"/>
              </a:ext>
            </a:extLst>
          </p:cNvPr>
          <p:cNvSpPr txBox="1"/>
          <p:nvPr/>
        </p:nvSpPr>
        <p:spPr>
          <a:xfrm>
            <a:off x="4412343" y="5813899"/>
            <a:ext cx="7387316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73262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171450" indent="-1714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Successfully deployed .</a:t>
            </a:r>
            <a:r>
              <a:rPr lang="en-US" sz="1200" err="1"/>
              <a:t>NETCore</a:t>
            </a:r>
            <a:r>
              <a:rPr lang="en-US" sz="1200" dirty="0"/>
              <a:t>, Java Spring apps on Treadmill platform using “EOD” Blueprint templates</a:t>
            </a:r>
          </a:p>
          <a:p>
            <a:pPr marL="171450" indent="-1714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cs typeface="Calibri"/>
              </a:rPr>
              <a:t>Enhanced </a:t>
            </a:r>
            <a:r>
              <a:rPr lang="en-US" sz="1200" err="1">
                <a:cs typeface="Calibri"/>
              </a:rPr>
              <a:t>reusablity</a:t>
            </a:r>
            <a:r>
              <a:rPr lang="en-US" sz="1200" dirty="0">
                <a:cs typeface="Calibri"/>
              </a:rPr>
              <a:t> in automation script by embedding logic for deploying Batch Jobs as Docker containers</a:t>
            </a:r>
          </a:p>
          <a:p>
            <a:pPr marL="171450" indent="-1714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cs typeface="Calibri"/>
              </a:rPr>
              <a:t>Deploying WMPC Proxies &amp; Swagger endpoints using APIGEE CI/CD Automation (viz. /</a:t>
            </a:r>
            <a:r>
              <a:rPr lang="en-US" sz="1200" err="1">
                <a:cs typeface="Calibri"/>
              </a:rPr>
              <a:t>apiproxy</a:t>
            </a:r>
            <a:r>
              <a:rPr lang="en-US" sz="1200" dirty="0">
                <a:cs typeface="Calibri"/>
              </a:rPr>
              <a:t> json templates)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934C395-944F-4197-A300-874F02ABCBDD}"/>
              </a:ext>
            </a:extLst>
          </p:cNvPr>
          <p:cNvSpPr/>
          <p:nvPr/>
        </p:nvSpPr>
        <p:spPr>
          <a:xfrm>
            <a:off x="4412343" y="2031999"/>
            <a:ext cx="7329851" cy="0"/>
          </a:xfrm>
          <a:custGeom>
            <a:avLst/>
            <a:gdLst>
              <a:gd name="connsiteX0" fmla="*/ 0 w 7344228"/>
              <a:gd name="connsiteY0" fmla="*/ 0 h 0"/>
              <a:gd name="connsiteX1" fmla="*/ 7344228 w 73442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344228">
                <a:moveTo>
                  <a:pt x="0" y="0"/>
                </a:moveTo>
                <a:lnTo>
                  <a:pt x="7344228" y="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D557CC4-1349-4DC5-9123-DE3C69DB9D8E}"/>
              </a:ext>
            </a:extLst>
          </p:cNvPr>
          <p:cNvSpPr/>
          <p:nvPr/>
        </p:nvSpPr>
        <p:spPr>
          <a:xfrm>
            <a:off x="5297715" y="3033485"/>
            <a:ext cx="6433541" cy="60535"/>
          </a:xfrm>
          <a:custGeom>
            <a:avLst/>
            <a:gdLst>
              <a:gd name="connsiteX0" fmla="*/ 0 w 7344228"/>
              <a:gd name="connsiteY0" fmla="*/ 0 h 0"/>
              <a:gd name="connsiteX1" fmla="*/ 7344228 w 73442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344228">
                <a:moveTo>
                  <a:pt x="0" y="0"/>
                </a:moveTo>
                <a:lnTo>
                  <a:pt x="7344228" y="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E2041F7-1026-4B07-AB1C-A1654749FEA6}"/>
              </a:ext>
            </a:extLst>
          </p:cNvPr>
          <p:cNvSpPr/>
          <p:nvPr/>
        </p:nvSpPr>
        <p:spPr>
          <a:xfrm>
            <a:off x="5704114" y="4499429"/>
            <a:ext cx="5993945" cy="45719"/>
          </a:xfrm>
          <a:custGeom>
            <a:avLst/>
            <a:gdLst>
              <a:gd name="connsiteX0" fmla="*/ 0 w 7344228"/>
              <a:gd name="connsiteY0" fmla="*/ 0 h 0"/>
              <a:gd name="connsiteX1" fmla="*/ 7344228 w 73442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344228">
                <a:moveTo>
                  <a:pt x="0" y="0"/>
                </a:moveTo>
                <a:lnTo>
                  <a:pt x="7344228" y="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7C2C4CE-E19A-4D98-B422-2F365B247377}"/>
              </a:ext>
            </a:extLst>
          </p:cNvPr>
          <p:cNvSpPr/>
          <p:nvPr/>
        </p:nvSpPr>
        <p:spPr>
          <a:xfrm flipV="1">
            <a:off x="4528457" y="5585824"/>
            <a:ext cx="7202799" cy="45719"/>
          </a:xfrm>
          <a:custGeom>
            <a:avLst/>
            <a:gdLst>
              <a:gd name="connsiteX0" fmla="*/ 0 w 7344228"/>
              <a:gd name="connsiteY0" fmla="*/ 0 h 0"/>
              <a:gd name="connsiteX1" fmla="*/ 7344228 w 73442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344228">
                <a:moveTo>
                  <a:pt x="0" y="0"/>
                </a:moveTo>
                <a:lnTo>
                  <a:pt x="7344228" y="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AE56132-9191-4978-B7EA-F25B12BB6E99}"/>
              </a:ext>
            </a:extLst>
          </p:cNvPr>
          <p:cNvSpPr/>
          <p:nvPr/>
        </p:nvSpPr>
        <p:spPr>
          <a:xfrm>
            <a:off x="673838" y="2383206"/>
            <a:ext cx="2983762" cy="2983762"/>
          </a:xfrm>
          <a:custGeom>
            <a:avLst/>
            <a:gdLst>
              <a:gd name="connsiteX0" fmla="*/ 951929 w 2152650"/>
              <a:gd name="connsiteY0" fmla="*/ 2106359 h 2152650"/>
              <a:gd name="connsiteX1" fmla="*/ 52578 w 2152650"/>
              <a:gd name="connsiteY1" fmla="*/ 1207008 h 2152650"/>
              <a:gd name="connsiteX2" fmla="*/ 52578 w 2152650"/>
              <a:gd name="connsiteY2" fmla="*/ 951929 h 2152650"/>
              <a:gd name="connsiteX3" fmla="*/ 951929 w 2152650"/>
              <a:gd name="connsiteY3" fmla="*/ 52578 h 2152650"/>
              <a:gd name="connsiteX4" fmla="*/ 1207008 w 2152650"/>
              <a:gd name="connsiteY4" fmla="*/ 52578 h 2152650"/>
              <a:gd name="connsiteX5" fmla="*/ 2106359 w 2152650"/>
              <a:gd name="connsiteY5" fmla="*/ 951929 h 2152650"/>
              <a:gd name="connsiteX6" fmla="*/ 2106359 w 2152650"/>
              <a:gd name="connsiteY6" fmla="*/ 1207008 h 2152650"/>
              <a:gd name="connsiteX7" fmla="*/ 1207008 w 2152650"/>
              <a:gd name="connsiteY7" fmla="*/ 2106359 h 2152650"/>
              <a:gd name="connsiteX8" fmla="*/ 951929 w 2152650"/>
              <a:gd name="connsiteY8" fmla="*/ 2106359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2650" h="2152650">
                <a:moveTo>
                  <a:pt x="951929" y="2106359"/>
                </a:moveTo>
                <a:lnTo>
                  <a:pt x="52578" y="1207008"/>
                </a:lnTo>
                <a:cubicBezTo>
                  <a:pt x="-17526" y="1136904"/>
                  <a:pt x="-17526" y="1022128"/>
                  <a:pt x="52578" y="951929"/>
                </a:cubicBezTo>
                <a:lnTo>
                  <a:pt x="951929" y="52578"/>
                </a:lnTo>
                <a:cubicBezTo>
                  <a:pt x="1022033" y="-17526"/>
                  <a:pt x="1136809" y="-17526"/>
                  <a:pt x="1207008" y="52578"/>
                </a:cubicBezTo>
                <a:lnTo>
                  <a:pt x="2106359" y="951929"/>
                </a:lnTo>
                <a:cubicBezTo>
                  <a:pt x="2176463" y="1022033"/>
                  <a:pt x="2176463" y="1136809"/>
                  <a:pt x="2106359" y="1207008"/>
                </a:cubicBezTo>
                <a:lnTo>
                  <a:pt x="1207008" y="2106359"/>
                </a:lnTo>
                <a:cubicBezTo>
                  <a:pt x="1136809" y="2176463"/>
                  <a:pt x="1022033" y="2176463"/>
                  <a:pt x="951929" y="2106359"/>
                </a:cubicBezTo>
                <a:close/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7326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12011FEC-2FCE-4C1A-B26A-EB329505A84E}"/>
              </a:ext>
            </a:extLst>
          </p:cNvPr>
          <p:cNvSpPr txBox="1">
            <a:spLocks/>
          </p:cNvSpPr>
          <p:nvPr/>
        </p:nvSpPr>
        <p:spPr>
          <a:xfrm>
            <a:off x="420686" y="39840"/>
            <a:ext cx="9942514" cy="533400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2999">
                <a:solidFill>
                  <a:srgbClr val="06316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6316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Summary of our engagement across key programs in CTS</a:t>
            </a:r>
          </a:p>
        </p:txBody>
      </p:sp>
      <p:sp>
        <p:nvSpPr>
          <p:cNvPr id="52" name="Footer Text">
            <a:extLst>
              <a:ext uri="{FF2B5EF4-FFF2-40B4-BE49-F238E27FC236}">
                <a16:creationId xmlns:a16="http://schemas.microsoft.com/office/drawing/2014/main" id="{F83E916C-E7E6-438F-8C22-37E97C99CCEB}"/>
              </a:ext>
            </a:extLst>
          </p:cNvPr>
          <p:cNvSpPr txBox="1"/>
          <p:nvPr/>
        </p:nvSpPr>
        <p:spPr>
          <a:xfrm>
            <a:off x="5355771" y="2111243"/>
            <a:ext cx="6770916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171450" indent="-171450">
              <a:buClr>
                <a:srgbClr val="FF555F"/>
              </a:buClr>
              <a:buFont typeface="Wingdings" panose="05000000000000000000" pitchFamily="2" charset="2"/>
              <a:buChar char="§"/>
              <a:defRPr sz="1100">
                <a:solidFill>
                  <a:srgbClr val="073262"/>
                </a:solidFill>
              </a:defRPr>
            </a:lvl1pPr>
          </a:lstStyle>
          <a:p>
            <a:pPr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200"/>
              <a:t>Containerization of BPM/ODM &amp; CI/CD enablement viz. Ansible, Train &amp; TeamCity</a:t>
            </a:r>
            <a:endParaRPr lang="en-US" sz="1200" dirty="0"/>
          </a:p>
          <a:p>
            <a:pPr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200"/>
              <a:t>Automated Releases cutoff &amp; activity creation for ODM Rule projects using Java, Ant Tasks &amp; Ansible</a:t>
            </a:r>
            <a:endParaRPr lang="en-US" sz="1200">
              <a:cs typeface="Calibri"/>
            </a:endParaRPr>
          </a:p>
          <a:p>
            <a:pPr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200"/>
              <a:t>Migration of 11 ODM RuleProjects to 8.10.2 in non-prod &amp; prod environments</a:t>
            </a:r>
            <a:endParaRPr lang="en-US" sz="1200">
              <a:cs typeface="Calibri"/>
            </a:endParaRPr>
          </a:p>
          <a:p>
            <a:pPr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200"/>
              <a:t>Enhancement in security setup for ODM RuleProjects using LDAP/ACL groups</a:t>
            </a:r>
            <a:endParaRPr lang="en-US" sz="1200">
              <a:cs typeface="Calibri"/>
            </a:endParaRPr>
          </a:p>
          <a:p>
            <a:pPr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13439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24007D-DFAA-40E2-9565-C36D28F1AA9F}"/>
              </a:ext>
            </a:extLst>
          </p:cNvPr>
          <p:cNvSpPr txBox="1"/>
          <p:nvPr/>
        </p:nvSpPr>
        <p:spPr>
          <a:xfrm>
            <a:off x="325955" y="26547"/>
            <a:ext cx="12909121" cy="530896"/>
          </a:xfrm>
          <a:prstGeom prst="rect">
            <a:avLst/>
          </a:prstGeom>
          <a:noFill/>
        </p:spPr>
        <p:txBody>
          <a:bodyPr wrap="square" lIns="99043" tIns="49521" rIns="99043" bIns="49521" rtlCol="0" anchor="t">
            <a:spAutoFit/>
          </a:bodyPr>
          <a:lstStyle/>
          <a:p>
            <a:pPr defTabSz="742746">
              <a:defRPr/>
            </a:pPr>
            <a:r>
              <a:rPr lang="en-US" sz="2800" kern="0">
                <a:solidFill>
                  <a:srgbClr val="063161"/>
                </a:solidFill>
                <a:latin typeface="Georgia"/>
              </a:rPr>
              <a:t>SRE Journey – DevOps to SRE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A9ECAE-4FAE-48EF-A269-299921568205}"/>
              </a:ext>
            </a:extLst>
          </p:cNvPr>
          <p:cNvSpPr txBox="1"/>
          <p:nvPr/>
        </p:nvSpPr>
        <p:spPr>
          <a:xfrm>
            <a:off x="369087" y="457867"/>
            <a:ext cx="12909121" cy="377008"/>
          </a:xfrm>
          <a:prstGeom prst="rect">
            <a:avLst/>
          </a:prstGeom>
          <a:noFill/>
        </p:spPr>
        <p:txBody>
          <a:bodyPr wrap="square" lIns="99043" tIns="49521" rIns="99043" bIns="49521" rtlCol="0" anchor="t">
            <a:spAutoFit/>
          </a:bodyPr>
          <a:lstStyle/>
          <a:p>
            <a:pPr defTabSz="742746">
              <a:defRPr/>
            </a:pPr>
            <a:r>
              <a:rPr lang="en-US" i="1" kern="0">
                <a:solidFill>
                  <a:srgbClr val="063161"/>
                </a:solidFill>
                <a:latin typeface="Georgia"/>
              </a:rPr>
              <a:t>- Several </a:t>
            </a:r>
            <a:r>
              <a:rPr lang="en-US" b="1" i="1" kern="0">
                <a:solidFill>
                  <a:srgbClr val="063161"/>
                </a:solidFill>
                <a:latin typeface="Georgia"/>
              </a:rPr>
              <a:t>opportunities </a:t>
            </a:r>
            <a:r>
              <a:rPr lang="en-US" i="1" kern="0">
                <a:solidFill>
                  <a:srgbClr val="063161"/>
                </a:solidFill>
                <a:latin typeface="Georgia"/>
              </a:rPr>
              <a:t>to enhance SRE Best Practices in DevOps framework</a:t>
            </a:r>
          </a:p>
        </p:txBody>
      </p:sp>
      <p:sp>
        <p:nvSpPr>
          <p:cNvPr id="2702" name="Rectangle: Rounded Corners 2701">
            <a:extLst>
              <a:ext uri="{FF2B5EF4-FFF2-40B4-BE49-F238E27FC236}">
                <a16:creationId xmlns:a16="http://schemas.microsoft.com/office/drawing/2014/main" id="{6765C446-CA90-4D23-9924-0DC3236918AE}"/>
              </a:ext>
            </a:extLst>
          </p:cNvPr>
          <p:cNvSpPr/>
          <p:nvPr/>
        </p:nvSpPr>
        <p:spPr>
          <a:xfrm>
            <a:off x="248519" y="1051225"/>
            <a:ext cx="11303688" cy="797913"/>
          </a:xfrm>
          <a:prstGeom prst="roundRect">
            <a:avLst/>
          </a:prstGeom>
          <a:noFill/>
          <a:ln w="3175" cap="flat" cmpd="sng" algn="ctr">
            <a:solidFill>
              <a:srgbClr val="021D44">
                <a:lumMod val="75000"/>
                <a:lumOff val="25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kern="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709" name="Rectangle 2708">
            <a:extLst>
              <a:ext uri="{FF2B5EF4-FFF2-40B4-BE49-F238E27FC236}">
                <a16:creationId xmlns:a16="http://schemas.microsoft.com/office/drawing/2014/main" id="{CACFB395-48E9-4235-8262-7794F1CFF2D9}"/>
              </a:ext>
            </a:extLst>
          </p:cNvPr>
          <p:cNvSpPr/>
          <p:nvPr/>
        </p:nvSpPr>
        <p:spPr>
          <a:xfrm>
            <a:off x="673280" y="1215186"/>
            <a:ext cx="1371600" cy="4715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rgbClr val="FFFFFF"/>
                </a:solidFill>
                <a:latin typeface="+mj-lt"/>
              </a:rPr>
              <a:t>Plan</a:t>
            </a:r>
            <a:endParaRPr lang="en-US"/>
          </a:p>
        </p:txBody>
      </p:sp>
      <p:sp>
        <p:nvSpPr>
          <p:cNvPr id="2710" name="Rectangle 2709">
            <a:extLst>
              <a:ext uri="{FF2B5EF4-FFF2-40B4-BE49-F238E27FC236}">
                <a16:creationId xmlns:a16="http://schemas.microsoft.com/office/drawing/2014/main" id="{1513E0C4-11EE-4335-8113-F98FE05993F1}"/>
              </a:ext>
            </a:extLst>
          </p:cNvPr>
          <p:cNvSpPr/>
          <p:nvPr/>
        </p:nvSpPr>
        <p:spPr>
          <a:xfrm>
            <a:off x="2910547" y="1215186"/>
            <a:ext cx="1371600" cy="4715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en-US" sz="1400" kern="0">
                <a:solidFill>
                  <a:srgbClr val="FFFFFF"/>
                </a:solidFill>
                <a:latin typeface="+mj-lt"/>
              </a:rPr>
              <a:t>Code,Build, Test</a:t>
            </a:r>
            <a:endParaRPr lang="en-US"/>
          </a:p>
        </p:txBody>
      </p:sp>
      <p:sp>
        <p:nvSpPr>
          <p:cNvPr id="2711" name="Rectangle 2710">
            <a:extLst>
              <a:ext uri="{FF2B5EF4-FFF2-40B4-BE49-F238E27FC236}">
                <a16:creationId xmlns:a16="http://schemas.microsoft.com/office/drawing/2014/main" id="{45315827-FB57-4E29-AE95-B4B97EEA8CE9}"/>
              </a:ext>
            </a:extLst>
          </p:cNvPr>
          <p:cNvSpPr/>
          <p:nvPr/>
        </p:nvSpPr>
        <p:spPr>
          <a:xfrm>
            <a:off x="5134664" y="1215186"/>
            <a:ext cx="1371600" cy="4715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en-US" sz="1400" kern="0">
                <a:solidFill>
                  <a:srgbClr val="FFFFFF"/>
                </a:solidFill>
                <a:latin typeface="+mj-lt"/>
              </a:rPr>
              <a:t>Deploy, Release</a:t>
            </a:r>
            <a:endParaRPr lang="en-US"/>
          </a:p>
        </p:txBody>
      </p:sp>
      <p:sp>
        <p:nvSpPr>
          <p:cNvPr id="2712" name="Rectangle 2711">
            <a:extLst>
              <a:ext uri="{FF2B5EF4-FFF2-40B4-BE49-F238E27FC236}">
                <a16:creationId xmlns:a16="http://schemas.microsoft.com/office/drawing/2014/main" id="{C76CD153-CD99-4F9E-B457-41405C61CFC8}"/>
              </a:ext>
            </a:extLst>
          </p:cNvPr>
          <p:cNvSpPr/>
          <p:nvPr/>
        </p:nvSpPr>
        <p:spPr>
          <a:xfrm>
            <a:off x="7443549" y="1200809"/>
            <a:ext cx="1371600" cy="4715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rgbClr val="FFFFFF"/>
                </a:solidFill>
                <a:latin typeface="+mj-lt"/>
              </a:rPr>
              <a:t>Monitor</a:t>
            </a:r>
            <a:endParaRPr lang="en-US" sz="1400" kern="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713" name="Chevron 12">
            <a:extLst>
              <a:ext uri="{FF2B5EF4-FFF2-40B4-BE49-F238E27FC236}">
                <a16:creationId xmlns:a16="http://schemas.microsoft.com/office/drawing/2014/main" id="{A55E2B20-CB67-45F7-AAA7-3412E12FDA35}"/>
              </a:ext>
            </a:extLst>
          </p:cNvPr>
          <p:cNvSpPr/>
          <p:nvPr/>
        </p:nvSpPr>
        <p:spPr>
          <a:xfrm>
            <a:off x="2443283" y="1329397"/>
            <a:ext cx="274637" cy="289015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14" name="Chevron 12">
            <a:extLst>
              <a:ext uri="{FF2B5EF4-FFF2-40B4-BE49-F238E27FC236}">
                <a16:creationId xmlns:a16="http://schemas.microsoft.com/office/drawing/2014/main" id="{92B37FF1-063C-400B-9F5D-DA0D8FD3F13D}"/>
              </a:ext>
            </a:extLst>
          </p:cNvPr>
          <p:cNvSpPr/>
          <p:nvPr/>
        </p:nvSpPr>
        <p:spPr>
          <a:xfrm>
            <a:off x="4596232" y="1329397"/>
            <a:ext cx="274637" cy="289015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15" name="Chevron 12">
            <a:extLst>
              <a:ext uri="{FF2B5EF4-FFF2-40B4-BE49-F238E27FC236}">
                <a16:creationId xmlns:a16="http://schemas.microsoft.com/office/drawing/2014/main" id="{263F518D-935A-4D68-A331-12687C9663B2}"/>
              </a:ext>
            </a:extLst>
          </p:cNvPr>
          <p:cNvSpPr/>
          <p:nvPr/>
        </p:nvSpPr>
        <p:spPr>
          <a:xfrm>
            <a:off x="6888702" y="1332572"/>
            <a:ext cx="274637" cy="289015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20" name="Rectangle 2719">
            <a:extLst>
              <a:ext uri="{FF2B5EF4-FFF2-40B4-BE49-F238E27FC236}">
                <a16:creationId xmlns:a16="http://schemas.microsoft.com/office/drawing/2014/main" id="{CBE9B1FF-AF4C-4720-9C66-23E8B0D7B3F4}"/>
              </a:ext>
            </a:extLst>
          </p:cNvPr>
          <p:cNvSpPr/>
          <p:nvPr/>
        </p:nvSpPr>
        <p:spPr>
          <a:xfrm>
            <a:off x="1353627" y="5677890"/>
            <a:ext cx="9695373" cy="690741"/>
          </a:xfrm>
          <a:prstGeom prst="rect">
            <a:avLst/>
          </a:prstGeom>
          <a:gradFill rotWithShape="1">
            <a:gsLst>
              <a:gs pos="0">
                <a:srgbClr val="00AECF">
                  <a:tint val="50000"/>
                  <a:satMod val="300000"/>
                </a:srgbClr>
              </a:gs>
              <a:gs pos="35000">
                <a:srgbClr val="00AECF">
                  <a:tint val="37000"/>
                  <a:satMod val="300000"/>
                </a:srgbClr>
              </a:gs>
              <a:gs pos="100000">
                <a:srgbClr val="00AEC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721" name="TextBox 2720">
            <a:extLst>
              <a:ext uri="{FF2B5EF4-FFF2-40B4-BE49-F238E27FC236}">
                <a16:creationId xmlns:a16="http://schemas.microsoft.com/office/drawing/2014/main" id="{8BA4408B-F1C1-4F20-8599-22ED6B673655}"/>
              </a:ext>
            </a:extLst>
          </p:cNvPr>
          <p:cNvSpPr txBox="1"/>
          <p:nvPr/>
        </p:nvSpPr>
        <p:spPr>
          <a:xfrm>
            <a:off x="1385438" y="5861949"/>
            <a:ext cx="153331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/>
              </a:rPr>
              <a:t>End to End</a:t>
            </a:r>
          </a:p>
        </p:txBody>
      </p:sp>
      <p:sp>
        <p:nvSpPr>
          <p:cNvPr id="2722" name="TextBox 2721">
            <a:extLst>
              <a:ext uri="{FF2B5EF4-FFF2-40B4-BE49-F238E27FC236}">
                <a16:creationId xmlns:a16="http://schemas.microsoft.com/office/drawing/2014/main" id="{4319A991-2FE1-4FEC-AEBA-7C3C0A3026C1}"/>
              </a:ext>
            </a:extLst>
          </p:cNvPr>
          <p:cNvSpPr txBox="1"/>
          <p:nvPr/>
        </p:nvSpPr>
        <p:spPr>
          <a:xfrm>
            <a:off x="2757157" y="5869977"/>
            <a:ext cx="1715728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200" b="1">
                <a:latin typeface="+mj-lt"/>
                <a:cs typeface="Arial"/>
              </a:rPr>
              <a:t>Artifical Intelligent</a:t>
            </a:r>
            <a:endParaRPr lang="en-US" sz="12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723" name="TextBox 2722">
            <a:extLst>
              <a:ext uri="{FF2B5EF4-FFF2-40B4-BE49-F238E27FC236}">
                <a16:creationId xmlns:a16="http://schemas.microsoft.com/office/drawing/2014/main" id="{3735A303-4956-45C0-8F77-7ECA30CBF05C}"/>
              </a:ext>
            </a:extLst>
          </p:cNvPr>
          <p:cNvSpPr txBox="1"/>
          <p:nvPr/>
        </p:nvSpPr>
        <p:spPr>
          <a:xfrm>
            <a:off x="4645415" y="5863537"/>
            <a:ext cx="1215216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>
                <a:latin typeface="+mj-lt"/>
                <a:cs typeface="Arial"/>
              </a:rPr>
              <a:t>Automated</a:t>
            </a:r>
            <a:endParaRPr lang="en-US"/>
          </a:p>
        </p:txBody>
      </p:sp>
      <p:sp>
        <p:nvSpPr>
          <p:cNvPr id="2724" name="TextBox 2723">
            <a:extLst>
              <a:ext uri="{FF2B5EF4-FFF2-40B4-BE49-F238E27FC236}">
                <a16:creationId xmlns:a16="http://schemas.microsoft.com/office/drawing/2014/main" id="{F79E0ED2-8E5D-4BBE-ADEC-B181ADBC765C}"/>
              </a:ext>
            </a:extLst>
          </p:cNvPr>
          <p:cNvSpPr txBox="1"/>
          <p:nvPr/>
        </p:nvSpPr>
        <p:spPr>
          <a:xfrm>
            <a:off x="6058917" y="5863538"/>
            <a:ext cx="1554043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>
                <a:latin typeface="+mj-lt"/>
                <a:cs typeface="Arial"/>
              </a:rPr>
              <a:t>Agile</a:t>
            </a:r>
            <a:endParaRPr lang="en-US"/>
          </a:p>
        </p:txBody>
      </p:sp>
      <p:sp>
        <p:nvSpPr>
          <p:cNvPr id="2725" name="TextBox 2724">
            <a:extLst>
              <a:ext uri="{FF2B5EF4-FFF2-40B4-BE49-F238E27FC236}">
                <a16:creationId xmlns:a16="http://schemas.microsoft.com/office/drawing/2014/main" id="{B6E1014E-1FB4-4742-9AE3-ADDCA48CD3EA}"/>
              </a:ext>
            </a:extLst>
          </p:cNvPr>
          <p:cNvSpPr txBox="1"/>
          <p:nvPr/>
        </p:nvSpPr>
        <p:spPr>
          <a:xfrm>
            <a:off x="7021901" y="5853833"/>
            <a:ext cx="173513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200" b="1">
                <a:cs typeface="Arial"/>
              </a:rPr>
              <a:t>Machine Learning</a:t>
            </a:r>
            <a:endParaRPr lang="en-US" sz="1200" b="1" dirty="0">
              <a:cs typeface="Arial"/>
            </a:endParaRPr>
          </a:p>
        </p:txBody>
      </p:sp>
      <p:sp>
        <p:nvSpPr>
          <p:cNvPr id="2726" name="TextBox 2725">
            <a:extLst>
              <a:ext uri="{FF2B5EF4-FFF2-40B4-BE49-F238E27FC236}">
                <a16:creationId xmlns:a16="http://schemas.microsoft.com/office/drawing/2014/main" id="{CA3166A7-5DC2-4CD2-A1EE-15E99FA6C629}"/>
              </a:ext>
            </a:extLst>
          </p:cNvPr>
          <p:cNvSpPr txBox="1"/>
          <p:nvPr/>
        </p:nvSpPr>
        <p:spPr>
          <a:xfrm>
            <a:off x="8749193" y="5849160"/>
            <a:ext cx="2391672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400" b="1">
                <a:solidFill>
                  <a:schemeClr val="tx2">
                    <a:lumMod val="25000"/>
                  </a:schemeClr>
                </a:solidFill>
                <a:latin typeface="+mj-lt"/>
                <a:cs typeface="Arial"/>
              </a:rPr>
              <a:t>Business 4.0 Ecosystem</a:t>
            </a:r>
            <a:endParaRPr lang="en-US" sz="1400">
              <a:solidFill>
                <a:schemeClr val="tx2">
                  <a:lumMod val="25000"/>
                </a:schemeClr>
              </a:solidFill>
              <a:cs typeface="Calibri"/>
            </a:endParaRPr>
          </a:p>
        </p:txBody>
      </p:sp>
      <p:cxnSp>
        <p:nvCxnSpPr>
          <p:cNvPr id="2731" name="Straight Connector 2730">
            <a:extLst>
              <a:ext uri="{FF2B5EF4-FFF2-40B4-BE49-F238E27FC236}">
                <a16:creationId xmlns:a16="http://schemas.microsoft.com/office/drawing/2014/main" id="{5A787D8C-80FE-4B7B-A258-824DA69984E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49192" y="5818818"/>
            <a:ext cx="0" cy="307975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0" name="Rectangle 589">
            <a:extLst>
              <a:ext uri="{FF2B5EF4-FFF2-40B4-BE49-F238E27FC236}">
                <a16:creationId xmlns:a16="http://schemas.microsoft.com/office/drawing/2014/main" id="{3C7C9AE9-99BF-44EB-8A0A-179DE7F37E1F}"/>
              </a:ext>
            </a:extLst>
          </p:cNvPr>
          <p:cNvSpPr/>
          <p:nvPr/>
        </p:nvSpPr>
        <p:spPr>
          <a:xfrm>
            <a:off x="9729547" y="1215185"/>
            <a:ext cx="1371600" cy="4715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rgbClr val="FFFFFF"/>
                </a:solidFill>
                <a:latin typeface="+mj-lt"/>
              </a:rPr>
              <a:t>Operate</a:t>
            </a:r>
            <a:endParaRPr lang="en-US" sz="1400" kern="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91" name="Chevron 12">
            <a:extLst>
              <a:ext uri="{FF2B5EF4-FFF2-40B4-BE49-F238E27FC236}">
                <a16:creationId xmlns:a16="http://schemas.microsoft.com/office/drawing/2014/main" id="{29922D91-EA49-4797-BE8E-FA7D78AECAC1}"/>
              </a:ext>
            </a:extLst>
          </p:cNvPr>
          <p:cNvSpPr/>
          <p:nvPr/>
        </p:nvSpPr>
        <p:spPr>
          <a:xfrm>
            <a:off x="9174701" y="1332571"/>
            <a:ext cx="274637" cy="289015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D30986B1-961E-4054-8FE4-5E7F03AFF079}"/>
              </a:ext>
            </a:extLst>
          </p:cNvPr>
          <p:cNvSpPr/>
          <p:nvPr/>
        </p:nvSpPr>
        <p:spPr>
          <a:xfrm>
            <a:off x="332235" y="2026847"/>
            <a:ext cx="2162234" cy="34461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anchor="t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100" kern="0">
                <a:solidFill>
                  <a:schemeClr val="tx1"/>
                </a:solidFill>
                <a:latin typeface="Calibri"/>
                <a:ea typeface="Verdana"/>
                <a:cs typeface="Arial"/>
              </a:rPr>
              <a:t>Support &amp; maintain-ability are an afterthought</a:t>
            </a:r>
            <a:endParaRPr lang="en-US" sz="1100" kern="0" dirty="0">
              <a:solidFill>
                <a:schemeClr val="tx1"/>
              </a:solidFill>
              <a:latin typeface="Calibri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1100" kern="0" dirty="0">
              <a:solidFill>
                <a:schemeClr val="tx1"/>
              </a:solidFill>
              <a:latin typeface="Calibri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100" kern="0">
                <a:solidFill>
                  <a:schemeClr val="tx1"/>
                </a:solidFill>
                <a:latin typeface="Calibri"/>
                <a:ea typeface="Verdana"/>
                <a:cs typeface="Arial"/>
              </a:rPr>
              <a:t>Rules on Production mgmt. engagement are not </a:t>
            </a:r>
            <a:r>
              <a:rPr lang="en-US" sz="1100" kern="0" dirty="0">
                <a:solidFill>
                  <a:schemeClr val="tx1"/>
                </a:solidFill>
                <a:latin typeface="Calibri"/>
                <a:ea typeface="Verdana"/>
                <a:cs typeface="Arial"/>
              </a:rPr>
              <a:t>clear</a:t>
            </a:r>
            <a:endParaRPr lang="en-US" sz="1100" kern="0" dirty="0">
              <a:solidFill>
                <a:schemeClr val="tx1"/>
              </a:solidFill>
              <a:latin typeface="Calibri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1100" kern="0" dirty="0">
              <a:solidFill>
                <a:schemeClr val="tx1"/>
              </a:solidFill>
              <a:latin typeface="Calibri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100" kern="0">
                <a:solidFill>
                  <a:schemeClr val="tx1"/>
                </a:solidFill>
                <a:latin typeface="Calibri"/>
                <a:ea typeface="Verdana"/>
                <a:cs typeface="Arial"/>
              </a:rPr>
              <a:t>Lack of consistency on collaboration b/w Dev, QA &amp; Prod environments</a:t>
            </a:r>
            <a:endParaRPr lang="en-US" sz="1100" kern="0" dirty="0">
              <a:solidFill>
                <a:schemeClr val="tx1"/>
              </a:solidFill>
              <a:latin typeface="Calibri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1100" kern="0" dirty="0">
              <a:solidFill>
                <a:schemeClr val="tx1"/>
              </a:solidFill>
              <a:latin typeface="Calibri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100" kern="0">
                <a:solidFill>
                  <a:schemeClr val="tx1"/>
                </a:solidFill>
                <a:latin typeface="Calibri"/>
                <a:ea typeface="Verdana"/>
                <a:cs typeface="Arial"/>
              </a:rPr>
              <a:t>Lack of best practices on intutive &amp; predictive monitoring approaches</a:t>
            </a:r>
            <a:endParaRPr lang="en-US" sz="1100" kern="0" dirty="0">
              <a:solidFill>
                <a:schemeClr val="tx1"/>
              </a:solidFill>
              <a:latin typeface="Calibri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sz="1100" kern="0" dirty="0">
              <a:solidFill>
                <a:schemeClr val="tx1"/>
              </a:solidFill>
              <a:latin typeface="Calibri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7BE3D2E3-DC45-46BE-9525-09243EE4012D}"/>
              </a:ext>
            </a:extLst>
          </p:cNvPr>
          <p:cNvSpPr/>
          <p:nvPr/>
        </p:nvSpPr>
        <p:spPr>
          <a:xfrm>
            <a:off x="2589479" y="2026846"/>
            <a:ext cx="2162234" cy="34461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anchor="t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100" kern="0">
                <a:solidFill>
                  <a:schemeClr val="tx1"/>
                </a:solidFill>
                <a:latin typeface="Calibri"/>
                <a:ea typeface="Verdana"/>
                <a:cs typeface="Arial"/>
              </a:rPr>
              <a:t>Monitoring as Code is not adopted</a:t>
            </a: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100" kern="0">
                <a:solidFill>
                  <a:schemeClr val="tx1"/>
                </a:solidFill>
                <a:latin typeface="Calibri"/>
                <a:ea typeface="Verdana"/>
                <a:cs typeface="Arial"/>
              </a:rPr>
              <a:t>Resiliency testing not fully covered</a:t>
            </a: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100" kern="0">
                <a:solidFill>
                  <a:schemeClr val="tx1"/>
                </a:solidFill>
                <a:latin typeface="Calibri"/>
                <a:ea typeface="Verdana"/>
                <a:cs typeface="Arial"/>
              </a:rPr>
              <a:t>Limited &amp; late feedback to Dev teams from QA/PM</a:t>
            </a: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100" kern="0">
                <a:solidFill>
                  <a:schemeClr val="tx1"/>
                </a:solidFill>
                <a:latin typeface="Calibri"/>
                <a:ea typeface="Verdana"/>
                <a:cs typeface="Arial"/>
              </a:rPr>
              <a:t>No Continuous Deployment for Capacity,QA &amp; Platform automation configs</a:t>
            </a: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100" kern="0">
                <a:solidFill>
                  <a:schemeClr val="tx1"/>
                </a:solidFill>
                <a:latin typeface="Calibri"/>
                <a:ea typeface="Verdana"/>
                <a:cs typeface="Arial"/>
              </a:rPr>
              <a:t>No AI/ML driven Hygiene playbook(e.g., upgrade of components to latest ver.) as part of daily work</a:t>
            </a: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</p:txBody>
      </p:sp>
      <p:sp>
        <p:nvSpPr>
          <p:cNvPr id="597" name="Rectangle 596">
            <a:extLst>
              <a:ext uri="{FF2B5EF4-FFF2-40B4-BE49-F238E27FC236}">
                <a16:creationId xmlns:a16="http://schemas.microsoft.com/office/drawing/2014/main" id="{2DADD820-BAA5-47E8-AEEC-30CB0118AFD2}"/>
              </a:ext>
            </a:extLst>
          </p:cNvPr>
          <p:cNvSpPr/>
          <p:nvPr/>
        </p:nvSpPr>
        <p:spPr>
          <a:xfrm>
            <a:off x="4846724" y="2026845"/>
            <a:ext cx="2162234" cy="34461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anchor="t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100" kern="0">
                <a:solidFill>
                  <a:schemeClr val="tx1"/>
                </a:solidFill>
                <a:latin typeface="Calibri"/>
                <a:ea typeface="Verdana"/>
                <a:cs typeface="Arial"/>
              </a:rPr>
              <a:t>Prod mgmt. Functions engaged late into the lifecycle</a:t>
            </a: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100" kern="0">
                <a:solidFill>
                  <a:schemeClr val="tx1"/>
                </a:solidFill>
                <a:latin typeface="Calibri"/>
                <a:ea typeface="Verdana"/>
                <a:cs typeface="Arial"/>
              </a:rPr>
              <a:t>Limited Proactive &amp; predictive Post-Deploy Validations/checkouts</a:t>
            </a: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100" kern="0">
                <a:solidFill>
                  <a:schemeClr val="tx1"/>
                </a:solidFill>
                <a:latin typeface="Calibri"/>
                <a:ea typeface="Verdana"/>
                <a:cs typeface="Arial"/>
              </a:rPr>
              <a:t>Backouts not systematically tested</a:t>
            </a: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100" kern="0">
                <a:solidFill>
                  <a:schemeClr val="tx1"/>
                </a:solidFill>
                <a:latin typeface="Calibri"/>
                <a:ea typeface="Verdana"/>
                <a:cs typeface="Arial"/>
              </a:rPr>
              <a:t>Less intuitive Analytics Dashboards</a:t>
            </a: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0AB9648C-E3C6-4DF0-8FA6-643E1461C7E0}"/>
              </a:ext>
            </a:extLst>
          </p:cNvPr>
          <p:cNvSpPr/>
          <p:nvPr/>
        </p:nvSpPr>
        <p:spPr>
          <a:xfrm>
            <a:off x="7103969" y="2026844"/>
            <a:ext cx="2162234" cy="34461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anchor="t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100" kern="0">
                <a:solidFill>
                  <a:schemeClr val="tx1"/>
                </a:solidFill>
                <a:latin typeface="Calibri"/>
                <a:ea typeface="Verdana"/>
                <a:cs typeface="Arial"/>
              </a:rPr>
              <a:t>Runbook automations not fully implemented in vertical functions/PAGs</a:t>
            </a: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100" kern="0">
                <a:solidFill>
                  <a:schemeClr val="tx1"/>
                </a:solidFill>
                <a:latin typeface="Calibri"/>
                <a:ea typeface="Verdana"/>
                <a:cs typeface="Arial"/>
              </a:rPr>
              <a:t>During Incident mgmt, Event Correlation is less mature</a:t>
            </a: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100" kern="0">
                <a:solidFill>
                  <a:schemeClr val="tx1"/>
                </a:solidFill>
                <a:latin typeface="Calibri"/>
                <a:ea typeface="Verdana"/>
                <a:cs typeface="Arial"/>
              </a:rPr>
              <a:t>Post-mortem practices are not covered</a:t>
            </a: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100" kern="0">
                <a:solidFill>
                  <a:schemeClr val="tx1"/>
                </a:solidFill>
                <a:latin typeface="Calibri"/>
                <a:ea typeface="Verdana"/>
                <a:cs typeface="Arial"/>
              </a:rPr>
              <a:t>Very limited use of Synthetic transaction testing (like healthchecks)</a:t>
            </a: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71CAD592-8816-4FE2-A6F3-D4CB044BA3D8}"/>
              </a:ext>
            </a:extLst>
          </p:cNvPr>
          <p:cNvSpPr/>
          <p:nvPr/>
        </p:nvSpPr>
        <p:spPr>
          <a:xfrm>
            <a:off x="9361215" y="2026845"/>
            <a:ext cx="2162234" cy="34461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anchor="t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100" kern="0">
                <a:solidFill>
                  <a:schemeClr val="tx1"/>
                </a:solidFill>
                <a:latin typeface="Calibri"/>
                <a:ea typeface="Verdana"/>
                <a:cs typeface="Arial"/>
              </a:rPr>
              <a:t>Limited operational reliablity assurance &amp; validations</a:t>
            </a: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100" kern="0">
                <a:solidFill>
                  <a:schemeClr val="tx1"/>
                </a:solidFill>
                <a:latin typeface="Calibri"/>
                <a:ea typeface="Verdana"/>
                <a:cs typeface="Arial"/>
              </a:rPr>
              <a:t>Less Aggregations , Trends &amp; Patterns based Analysis for intrumenting Prod level monitoring &amp; measuring key-metrics</a:t>
            </a: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100" kern="0">
                <a:solidFill>
                  <a:schemeClr val="tx1"/>
                </a:solidFill>
                <a:latin typeface="Calibri"/>
                <a:ea typeface="Verdana"/>
                <a:cs typeface="Arial"/>
              </a:rPr>
              <a:t>No AI/ML infused Alerts Handling ecosystem</a:t>
            </a: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100" kern="0">
                <a:solidFill>
                  <a:schemeClr val="tx1"/>
                </a:solidFill>
                <a:latin typeface="Calibri"/>
                <a:ea typeface="Verdana"/>
                <a:cs typeface="Arial"/>
              </a:rPr>
              <a:t>Limited Operational Dashboards &amp; data models for Ingestion &amp; ETL Transformation</a:t>
            </a:r>
            <a:endParaRPr lang="en-US" sz="1100" kern="0" dirty="0">
              <a:solidFill>
                <a:schemeClr val="tx1"/>
              </a:solidFill>
              <a:latin typeface="Calibri"/>
              <a:ea typeface="Verdana"/>
              <a:cs typeface="Arial"/>
            </a:endParaRPr>
          </a:p>
        </p:txBody>
      </p: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2F7C1E06-5223-46D5-A1B6-7FF4A2C302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37002" y="5818817"/>
            <a:ext cx="0" cy="307975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4921ED95-F938-461F-9487-018F1F3730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73720" y="5818818"/>
            <a:ext cx="0" cy="307975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015357B1-DF26-447F-9B8D-2D5DB083D2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79115" y="5818817"/>
            <a:ext cx="0" cy="307975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39860441-3E8F-473A-A075-BA023FF4B19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67568" y="5833195"/>
            <a:ext cx="0" cy="307975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50015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24007D-DFAA-40E2-9565-C36D28F1AA9F}"/>
              </a:ext>
            </a:extLst>
          </p:cNvPr>
          <p:cNvSpPr txBox="1"/>
          <p:nvPr/>
        </p:nvSpPr>
        <p:spPr>
          <a:xfrm>
            <a:off x="325955" y="26547"/>
            <a:ext cx="12909121" cy="530896"/>
          </a:xfrm>
          <a:prstGeom prst="rect">
            <a:avLst/>
          </a:prstGeom>
          <a:noFill/>
        </p:spPr>
        <p:txBody>
          <a:bodyPr wrap="square" lIns="99043" tIns="49521" rIns="99043" bIns="49521" rtlCol="0" anchor="t">
            <a:spAutoFit/>
          </a:bodyPr>
          <a:lstStyle/>
          <a:p>
            <a:pPr defTabSz="742746">
              <a:defRPr/>
            </a:pPr>
            <a:r>
              <a:rPr lang="en-US" sz="2800" kern="0">
                <a:solidFill>
                  <a:srgbClr val="063161"/>
                </a:solidFill>
                <a:latin typeface="Georgia"/>
              </a:rPr>
              <a:t>SRE Journey – SRE Accelerators on top of current ecosystem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A9ECAE-4FAE-48EF-A269-299921568205}"/>
              </a:ext>
            </a:extLst>
          </p:cNvPr>
          <p:cNvSpPr txBox="1"/>
          <p:nvPr/>
        </p:nvSpPr>
        <p:spPr>
          <a:xfrm>
            <a:off x="369087" y="457867"/>
            <a:ext cx="12909121" cy="377008"/>
          </a:xfrm>
          <a:prstGeom prst="rect">
            <a:avLst/>
          </a:prstGeom>
          <a:noFill/>
        </p:spPr>
        <p:txBody>
          <a:bodyPr wrap="square" lIns="99043" tIns="49521" rIns="99043" bIns="49521" rtlCol="0" anchor="t">
            <a:spAutoFit/>
          </a:bodyPr>
          <a:lstStyle/>
          <a:p>
            <a:pPr defTabSz="742746">
              <a:defRPr/>
            </a:pPr>
            <a:r>
              <a:rPr lang="en-US" i="1" kern="0" dirty="0">
                <a:solidFill>
                  <a:srgbClr val="063161"/>
                </a:solidFill>
                <a:latin typeface="Georgia"/>
              </a:rPr>
              <a:t>- SRE Model </a:t>
            </a:r>
            <a:r>
              <a:rPr lang="en-US" b="1" i="1" kern="0" dirty="0">
                <a:solidFill>
                  <a:srgbClr val="063161"/>
                </a:solidFill>
                <a:latin typeface="Georgia"/>
              </a:rPr>
              <a:t>enabling Prod mgmt</a:t>
            </a:r>
            <a:r>
              <a:rPr lang="en-US" i="1" kern="0">
                <a:solidFill>
                  <a:srgbClr val="063161"/>
                </a:solidFill>
                <a:latin typeface="Georgia"/>
              </a:rPr>
              <a:t> best practices through SDLC Lifecycle</a:t>
            </a:r>
          </a:p>
        </p:txBody>
      </p:sp>
      <p:sp>
        <p:nvSpPr>
          <p:cNvPr id="2709" name="Rectangle 2708">
            <a:extLst>
              <a:ext uri="{FF2B5EF4-FFF2-40B4-BE49-F238E27FC236}">
                <a16:creationId xmlns:a16="http://schemas.microsoft.com/office/drawing/2014/main" id="{CACFB395-48E9-4235-8262-7794F1CFF2D9}"/>
              </a:ext>
            </a:extLst>
          </p:cNvPr>
          <p:cNvSpPr/>
          <p:nvPr/>
        </p:nvSpPr>
        <p:spPr>
          <a:xfrm>
            <a:off x="673280" y="1215186"/>
            <a:ext cx="1371600" cy="4715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rgbClr val="FFFFFF"/>
                </a:solidFill>
                <a:latin typeface="+mj-lt"/>
              </a:rPr>
              <a:t>Plan</a:t>
            </a:r>
            <a:endParaRPr lang="en-US"/>
          </a:p>
        </p:txBody>
      </p:sp>
      <p:sp>
        <p:nvSpPr>
          <p:cNvPr id="2710" name="Rectangle 2709">
            <a:extLst>
              <a:ext uri="{FF2B5EF4-FFF2-40B4-BE49-F238E27FC236}">
                <a16:creationId xmlns:a16="http://schemas.microsoft.com/office/drawing/2014/main" id="{1513E0C4-11EE-4335-8113-F98FE05993F1}"/>
              </a:ext>
            </a:extLst>
          </p:cNvPr>
          <p:cNvSpPr/>
          <p:nvPr/>
        </p:nvSpPr>
        <p:spPr>
          <a:xfrm>
            <a:off x="2910547" y="1215186"/>
            <a:ext cx="1371600" cy="4715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en-US" sz="1400" kern="0">
                <a:solidFill>
                  <a:srgbClr val="FFFFFF"/>
                </a:solidFill>
                <a:latin typeface="+mj-lt"/>
              </a:rPr>
              <a:t>Code,Build, Test</a:t>
            </a:r>
            <a:endParaRPr lang="en-US"/>
          </a:p>
        </p:txBody>
      </p:sp>
      <p:sp>
        <p:nvSpPr>
          <p:cNvPr id="2711" name="Rectangle 2710">
            <a:extLst>
              <a:ext uri="{FF2B5EF4-FFF2-40B4-BE49-F238E27FC236}">
                <a16:creationId xmlns:a16="http://schemas.microsoft.com/office/drawing/2014/main" id="{45315827-FB57-4E29-AE95-B4B97EEA8CE9}"/>
              </a:ext>
            </a:extLst>
          </p:cNvPr>
          <p:cNvSpPr/>
          <p:nvPr/>
        </p:nvSpPr>
        <p:spPr>
          <a:xfrm>
            <a:off x="5149041" y="1215187"/>
            <a:ext cx="1371600" cy="4715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en-US" sz="1400" kern="0">
                <a:solidFill>
                  <a:srgbClr val="FFFFFF"/>
                </a:solidFill>
                <a:latin typeface="+mj-lt"/>
              </a:rPr>
              <a:t>Deploy, Release</a:t>
            </a:r>
            <a:endParaRPr lang="en-US"/>
          </a:p>
        </p:txBody>
      </p:sp>
      <p:sp>
        <p:nvSpPr>
          <p:cNvPr id="2712" name="Rectangle 2711">
            <a:extLst>
              <a:ext uri="{FF2B5EF4-FFF2-40B4-BE49-F238E27FC236}">
                <a16:creationId xmlns:a16="http://schemas.microsoft.com/office/drawing/2014/main" id="{C76CD153-CD99-4F9E-B457-41405C61CFC8}"/>
              </a:ext>
            </a:extLst>
          </p:cNvPr>
          <p:cNvSpPr/>
          <p:nvPr/>
        </p:nvSpPr>
        <p:spPr>
          <a:xfrm>
            <a:off x="7443549" y="1200809"/>
            <a:ext cx="1371600" cy="4715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rgbClr val="FFFFFF"/>
                </a:solidFill>
                <a:latin typeface="+mj-lt"/>
              </a:rPr>
              <a:t>Monitor</a:t>
            </a:r>
            <a:endParaRPr lang="en-US" sz="1400" kern="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713" name="Chevron 12">
            <a:extLst>
              <a:ext uri="{FF2B5EF4-FFF2-40B4-BE49-F238E27FC236}">
                <a16:creationId xmlns:a16="http://schemas.microsoft.com/office/drawing/2014/main" id="{A55E2B20-CB67-45F7-AAA7-3412E12FDA35}"/>
              </a:ext>
            </a:extLst>
          </p:cNvPr>
          <p:cNvSpPr/>
          <p:nvPr/>
        </p:nvSpPr>
        <p:spPr>
          <a:xfrm>
            <a:off x="2443283" y="1329397"/>
            <a:ext cx="274637" cy="289015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14" name="Chevron 12">
            <a:extLst>
              <a:ext uri="{FF2B5EF4-FFF2-40B4-BE49-F238E27FC236}">
                <a16:creationId xmlns:a16="http://schemas.microsoft.com/office/drawing/2014/main" id="{92B37FF1-063C-400B-9F5D-DA0D8FD3F13D}"/>
              </a:ext>
            </a:extLst>
          </p:cNvPr>
          <p:cNvSpPr/>
          <p:nvPr/>
        </p:nvSpPr>
        <p:spPr>
          <a:xfrm>
            <a:off x="4596232" y="1329397"/>
            <a:ext cx="274637" cy="289015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15" name="Chevron 12">
            <a:extLst>
              <a:ext uri="{FF2B5EF4-FFF2-40B4-BE49-F238E27FC236}">
                <a16:creationId xmlns:a16="http://schemas.microsoft.com/office/drawing/2014/main" id="{263F518D-935A-4D68-A331-12687C9663B2}"/>
              </a:ext>
            </a:extLst>
          </p:cNvPr>
          <p:cNvSpPr/>
          <p:nvPr/>
        </p:nvSpPr>
        <p:spPr>
          <a:xfrm>
            <a:off x="6888702" y="1332572"/>
            <a:ext cx="274637" cy="289015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3C7C9AE9-99BF-44EB-8A0A-179DE7F37E1F}"/>
              </a:ext>
            </a:extLst>
          </p:cNvPr>
          <p:cNvSpPr/>
          <p:nvPr/>
        </p:nvSpPr>
        <p:spPr>
          <a:xfrm>
            <a:off x="9729547" y="1215185"/>
            <a:ext cx="1371600" cy="4715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rgbClr val="FFFFFF"/>
                </a:solidFill>
                <a:latin typeface="+mj-lt"/>
              </a:rPr>
              <a:t>Operate</a:t>
            </a:r>
            <a:endParaRPr lang="en-US" sz="1400" kern="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91" name="Chevron 12">
            <a:extLst>
              <a:ext uri="{FF2B5EF4-FFF2-40B4-BE49-F238E27FC236}">
                <a16:creationId xmlns:a16="http://schemas.microsoft.com/office/drawing/2014/main" id="{29922D91-EA49-4797-BE8E-FA7D78AECAC1}"/>
              </a:ext>
            </a:extLst>
          </p:cNvPr>
          <p:cNvSpPr/>
          <p:nvPr/>
        </p:nvSpPr>
        <p:spPr>
          <a:xfrm>
            <a:off x="9174701" y="1332571"/>
            <a:ext cx="274637" cy="289015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D30986B1-961E-4054-8FE4-5E7F03AFF079}"/>
              </a:ext>
            </a:extLst>
          </p:cNvPr>
          <p:cNvSpPr/>
          <p:nvPr/>
        </p:nvSpPr>
        <p:spPr>
          <a:xfrm>
            <a:off x="332235" y="2026847"/>
            <a:ext cx="2162234" cy="23391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t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US" sz="1200" kern="0" dirty="0">
              <a:solidFill>
                <a:srgbClr val="000000"/>
              </a:solidFill>
              <a:latin typeface="+mj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7BE3D2E3-DC45-46BE-9525-09243EE4012D}"/>
              </a:ext>
            </a:extLst>
          </p:cNvPr>
          <p:cNvSpPr/>
          <p:nvPr/>
        </p:nvSpPr>
        <p:spPr>
          <a:xfrm>
            <a:off x="2603857" y="2026846"/>
            <a:ext cx="2162234" cy="23391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t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US" sz="1200" kern="0" dirty="0">
              <a:solidFill>
                <a:srgbClr val="000000"/>
              </a:solidFill>
              <a:latin typeface="+mj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97" name="Rectangle 596">
            <a:extLst>
              <a:ext uri="{FF2B5EF4-FFF2-40B4-BE49-F238E27FC236}">
                <a16:creationId xmlns:a16="http://schemas.microsoft.com/office/drawing/2014/main" id="{2DADD820-BAA5-47E8-AEEC-30CB0118AFD2}"/>
              </a:ext>
            </a:extLst>
          </p:cNvPr>
          <p:cNvSpPr/>
          <p:nvPr/>
        </p:nvSpPr>
        <p:spPr>
          <a:xfrm>
            <a:off x="4861101" y="2026845"/>
            <a:ext cx="2162234" cy="23391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t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US" sz="1200" kern="0" dirty="0">
              <a:solidFill>
                <a:srgbClr val="000000"/>
              </a:solidFill>
              <a:latin typeface="+mj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0AB9648C-E3C6-4DF0-8FA6-643E1461C7E0}"/>
              </a:ext>
            </a:extLst>
          </p:cNvPr>
          <p:cNvSpPr/>
          <p:nvPr/>
        </p:nvSpPr>
        <p:spPr>
          <a:xfrm>
            <a:off x="7132724" y="2026844"/>
            <a:ext cx="2162234" cy="23391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t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US" sz="1200" kern="0" dirty="0">
              <a:solidFill>
                <a:srgbClr val="000000"/>
              </a:solidFill>
              <a:latin typeface="+mj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71CAD592-8816-4FE2-A6F3-D4CB044BA3D8}"/>
              </a:ext>
            </a:extLst>
          </p:cNvPr>
          <p:cNvSpPr/>
          <p:nvPr/>
        </p:nvSpPr>
        <p:spPr>
          <a:xfrm>
            <a:off x="9389969" y="2026845"/>
            <a:ext cx="2162234" cy="23391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anchor="t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US" sz="1200" kern="0" dirty="0">
              <a:solidFill>
                <a:srgbClr val="000000"/>
              </a:solidFill>
              <a:latin typeface="+mj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203679-AF0A-431C-8760-BACF03A4C2B3}"/>
              </a:ext>
            </a:extLst>
          </p:cNvPr>
          <p:cNvSpPr txBox="1"/>
          <p:nvPr/>
        </p:nvSpPr>
        <p:spPr>
          <a:xfrm>
            <a:off x="1230701" y="4422476"/>
            <a:ext cx="988874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sz="1200" b="1" u="sng">
                <a:latin typeface="Century Gothic"/>
                <a:cs typeface="Arial"/>
              </a:rPr>
              <a:t>Implanting "Monitoring-As-a-Code"</a:t>
            </a:r>
            <a:r>
              <a:rPr lang="en-US" sz="1200" b="1" dirty="0">
                <a:latin typeface="Century Gothic"/>
                <a:cs typeface="Arial"/>
              </a:rPr>
              <a:t> </a:t>
            </a:r>
            <a:r>
              <a:rPr lang="en-US" sz="1200">
                <a:latin typeface="Calibri"/>
                <a:cs typeface="Arial"/>
              </a:rPr>
              <a:t>for annotating rollout of the SRE functions, scripts &amp; configs viz. Devops (CI/CD) pipelines. These AIOps SRE </a:t>
            </a:r>
            <a:r>
              <a:rPr lang="en-US" sz="1200" dirty="0">
                <a:latin typeface="Calibri"/>
                <a:cs typeface="Arial"/>
              </a:rPr>
              <a:t>artifacts &amp; manifests will drive the Testing Framework, Platform, Operational Support etc. automations viz. AI/ML written intelliGen Ansible Playbooks, Flask-API/Microservices,  QA load &amp; regression workflows, Data analytics dashboards (data-models/Streamsets) ​​</a:t>
            </a:r>
            <a:endParaRPr lang="en-US" sz="1200">
              <a:latin typeface="Calibri"/>
              <a:cs typeface="Calibri"/>
            </a:endParaRPr>
          </a:p>
          <a:p>
            <a:endParaRPr lang="en-US" sz="1200" dirty="0">
              <a:latin typeface="Calibri"/>
              <a:cs typeface="Arial"/>
            </a:endParaRPr>
          </a:p>
          <a:p>
            <a:pPr marL="285750" indent="-285750">
              <a:buFont typeface="Wingdings"/>
              <a:buChar char="v"/>
            </a:pPr>
            <a:r>
              <a:rPr lang="en-US" sz="1200" b="1" u="sng">
                <a:latin typeface="Century Gothic"/>
                <a:cs typeface="Arial"/>
              </a:rPr>
              <a:t>Embedding (AI/ML-driven) SRE accelerators as Horizontal functions</a:t>
            </a:r>
            <a:r>
              <a:rPr lang="en-US" sz="1200" b="1" dirty="0">
                <a:latin typeface="Century Gothic"/>
                <a:cs typeface="Arial"/>
              </a:rPr>
              <a:t> </a:t>
            </a:r>
            <a:r>
              <a:rPr lang="en-US" sz="1100" b="1" dirty="0">
                <a:latin typeface="Century Gothic"/>
                <a:cs typeface="Arial"/>
              </a:rPr>
              <a:t>- </a:t>
            </a:r>
            <a:r>
              <a:rPr lang="en-US" sz="1200" dirty="0">
                <a:latin typeface="Calibri"/>
                <a:cs typeface="Arial"/>
              </a:rPr>
              <a:t>Spawning SRE coverage across the PAGs/Lifecycle management to build SRE ecosystem​ viz. Integrated Incident mgmt wireframes, Proactive Monitoring, Predictive Alerts analysis &amp; Dynamic setup of alert Thresholds (Plant healthchecks, RFB checkouts &amp; Hygiene items viz. RPA/RBA/Halo-Cache rules engine)  ​</a:t>
            </a:r>
            <a:endParaRPr lang="en-US" sz="1200">
              <a:latin typeface="Calibri"/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3F587E6-1604-4312-A5D8-493F9905C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13" y="1850099"/>
            <a:ext cx="795068" cy="8142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4F6C1C0-FB1B-40A8-AB24-899A1346C8B4}"/>
              </a:ext>
            </a:extLst>
          </p:cNvPr>
          <p:cNvSpPr txBox="1"/>
          <p:nvPr/>
        </p:nvSpPr>
        <p:spPr>
          <a:xfrm>
            <a:off x="541615" y="2671980"/>
            <a:ext cx="2154857" cy="269286"/>
          </a:xfrm>
          <a:prstGeom prst="rect">
            <a:avLst/>
          </a:prstGeom>
          <a:noFill/>
        </p:spPr>
        <p:txBody>
          <a:bodyPr wrap="square" lIns="99043" tIns="49521" rIns="99043" bIns="49521" rtlCol="0" anchor="t">
            <a:spAutoFit/>
          </a:bodyPr>
          <a:lstStyle/>
          <a:p>
            <a:pPr defTabSz="742746">
              <a:defRPr/>
            </a:pPr>
            <a:r>
              <a:rPr lang="en-US" sz="1050" b="1" kern="0">
                <a:solidFill>
                  <a:srgbClr val="063161"/>
                </a:solidFill>
                <a:latin typeface="Georgia"/>
              </a:rPr>
              <a:t>Define SLOs like a user</a:t>
            </a:r>
            <a:endParaRPr lang="en-US" sz="1050" b="1">
              <a:cs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EED46E-B7C7-4412-BEF1-20F622A5B698}"/>
              </a:ext>
            </a:extLst>
          </p:cNvPr>
          <p:cNvSpPr txBox="1"/>
          <p:nvPr/>
        </p:nvSpPr>
        <p:spPr>
          <a:xfrm>
            <a:off x="268444" y="3951564"/>
            <a:ext cx="2384893" cy="438563"/>
          </a:xfrm>
          <a:prstGeom prst="rect">
            <a:avLst/>
          </a:prstGeom>
          <a:noFill/>
        </p:spPr>
        <p:txBody>
          <a:bodyPr wrap="square" lIns="99043" tIns="49521" rIns="99043" bIns="49521" rtlCol="0" anchor="t">
            <a:spAutoFit/>
          </a:bodyPr>
          <a:lstStyle/>
          <a:p>
            <a:pPr defTabSz="742746">
              <a:defRPr/>
            </a:pPr>
            <a:r>
              <a:rPr lang="en-US" sz="1050" b="1" kern="0" dirty="0">
                <a:solidFill>
                  <a:srgbClr val="063161"/>
                </a:solidFill>
                <a:latin typeface="Georgia"/>
              </a:rPr>
              <a:t>Define minimal monitoring </a:t>
            </a:r>
            <a:r>
              <a:rPr lang="en-US" sz="1050" b="1" kern="0">
                <a:solidFill>
                  <a:srgbClr val="063161"/>
                </a:solidFill>
                <a:latin typeface="Georgia"/>
              </a:rPr>
              <a:t>&amp; recoverability requirement</a:t>
            </a:r>
            <a:endParaRPr lang="en-US" sz="1050" b="1" kern="0">
              <a:solidFill>
                <a:srgbClr val="063161"/>
              </a:solidFill>
              <a:latin typeface="Georgia"/>
              <a:cs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6902E1-BFEF-4DBC-8754-3AF3A9DA62CA}"/>
              </a:ext>
            </a:extLst>
          </p:cNvPr>
          <p:cNvSpPr txBox="1"/>
          <p:nvPr/>
        </p:nvSpPr>
        <p:spPr>
          <a:xfrm>
            <a:off x="2813237" y="2801377"/>
            <a:ext cx="2154857" cy="438563"/>
          </a:xfrm>
          <a:prstGeom prst="rect">
            <a:avLst/>
          </a:prstGeom>
          <a:noFill/>
        </p:spPr>
        <p:txBody>
          <a:bodyPr wrap="square" lIns="99043" tIns="49521" rIns="99043" bIns="49521" rtlCol="0" anchor="t">
            <a:spAutoFit/>
          </a:bodyPr>
          <a:lstStyle/>
          <a:p>
            <a:pPr defTabSz="742746">
              <a:defRPr/>
            </a:pPr>
            <a:r>
              <a:rPr lang="en-US" sz="1050" b="1" kern="0">
                <a:solidFill>
                  <a:srgbClr val="063161"/>
                </a:solidFill>
                <a:latin typeface="Georgia"/>
              </a:rPr>
              <a:t>Fail sanely (Sanitize &amp; validate inputs)</a:t>
            </a:r>
            <a:endParaRPr lang="en-US" sz="1050">
              <a:cs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75693A-D26D-4372-97FC-5A65C1DCD490}"/>
              </a:ext>
            </a:extLst>
          </p:cNvPr>
          <p:cNvSpPr txBox="1"/>
          <p:nvPr/>
        </p:nvSpPr>
        <p:spPr>
          <a:xfrm>
            <a:off x="2913878" y="4066583"/>
            <a:ext cx="2154857" cy="269286"/>
          </a:xfrm>
          <a:prstGeom prst="rect">
            <a:avLst/>
          </a:prstGeom>
          <a:noFill/>
        </p:spPr>
        <p:txBody>
          <a:bodyPr wrap="square" lIns="99043" tIns="49521" rIns="99043" bIns="49521" rtlCol="0" anchor="t">
            <a:spAutoFit/>
          </a:bodyPr>
          <a:lstStyle/>
          <a:p>
            <a:pPr defTabSz="742746">
              <a:defRPr/>
            </a:pPr>
            <a:r>
              <a:rPr lang="en-US" sz="1050" b="1" kern="0">
                <a:solidFill>
                  <a:srgbClr val="063161"/>
                </a:solidFill>
                <a:latin typeface="Georgia"/>
              </a:rPr>
              <a:t>Resiliency Testing</a:t>
            </a:r>
            <a:endParaRPr lang="en-US" sz="1050">
              <a:cs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FB2FFA-95E8-4313-8782-6CA72AB0DB8E}"/>
              </a:ext>
            </a:extLst>
          </p:cNvPr>
          <p:cNvSpPr txBox="1"/>
          <p:nvPr/>
        </p:nvSpPr>
        <p:spPr>
          <a:xfrm>
            <a:off x="4969841" y="2743866"/>
            <a:ext cx="2269875" cy="438563"/>
          </a:xfrm>
          <a:prstGeom prst="rect">
            <a:avLst/>
          </a:prstGeom>
          <a:noFill/>
        </p:spPr>
        <p:txBody>
          <a:bodyPr wrap="square" lIns="99043" tIns="49521" rIns="99043" bIns="49521" rtlCol="0" anchor="t">
            <a:spAutoFit/>
          </a:bodyPr>
          <a:lstStyle/>
          <a:p>
            <a:pPr defTabSz="742746">
              <a:defRPr/>
            </a:pPr>
            <a:r>
              <a:rPr lang="en-US" sz="1050" b="1" kern="0" dirty="0">
                <a:solidFill>
                  <a:srgbClr val="063161"/>
                </a:solidFill>
                <a:latin typeface="Georgia"/>
              </a:rPr>
              <a:t>Prod level monitoring for </a:t>
            </a:r>
            <a:r>
              <a:rPr lang="en-US" sz="1050" b="1" kern="0">
                <a:solidFill>
                  <a:srgbClr val="063161"/>
                </a:solidFill>
                <a:latin typeface="Georgia"/>
              </a:rPr>
              <a:t>non-prod envs</a:t>
            </a:r>
            <a:endParaRPr lang="en-US" sz="1050">
              <a:cs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39A4DC-F609-4ECE-9DC9-A7033DDAB282}"/>
              </a:ext>
            </a:extLst>
          </p:cNvPr>
          <p:cNvSpPr txBox="1"/>
          <p:nvPr/>
        </p:nvSpPr>
        <p:spPr>
          <a:xfrm>
            <a:off x="4869199" y="3980318"/>
            <a:ext cx="2269875" cy="438563"/>
          </a:xfrm>
          <a:prstGeom prst="rect">
            <a:avLst/>
          </a:prstGeom>
          <a:noFill/>
        </p:spPr>
        <p:txBody>
          <a:bodyPr wrap="square" lIns="99043" tIns="49521" rIns="99043" bIns="49521" rtlCol="0" anchor="t">
            <a:spAutoFit/>
          </a:bodyPr>
          <a:lstStyle/>
          <a:p>
            <a:pPr defTabSz="742746">
              <a:defRPr/>
            </a:pPr>
            <a:r>
              <a:rPr lang="en-US" sz="1050" b="1" kern="0">
                <a:solidFill>
                  <a:srgbClr val="063161"/>
                </a:solidFill>
                <a:latin typeface="Georgia"/>
              </a:rPr>
              <a:t>Platform/Capacity configs </a:t>
            </a:r>
            <a:r>
              <a:rPr lang="en-US" sz="1050" b="1" kern="0" dirty="0">
                <a:solidFill>
                  <a:srgbClr val="063161"/>
                </a:solidFill>
                <a:latin typeface="Georgia"/>
              </a:rPr>
              <a:t>automated deployments</a:t>
            </a:r>
            <a:endParaRPr lang="en-US" sz="1050">
              <a:cs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71FBEE-4B85-48DF-98A9-16816C2C85D4}"/>
              </a:ext>
            </a:extLst>
          </p:cNvPr>
          <p:cNvSpPr txBox="1"/>
          <p:nvPr/>
        </p:nvSpPr>
        <p:spPr>
          <a:xfrm>
            <a:off x="7155198" y="2715110"/>
            <a:ext cx="2269875" cy="584757"/>
          </a:xfrm>
          <a:prstGeom prst="rect">
            <a:avLst/>
          </a:prstGeom>
          <a:noFill/>
        </p:spPr>
        <p:txBody>
          <a:bodyPr wrap="square" lIns="99043" tIns="49521" rIns="99043" bIns="49521" rtlCol="0" anchor="t">
            <a:spAutoFit/>
          </a:bodyPr>
          <a:lstStyle/>
          <a:p>
            <a:pPr defTabSz="742746">
              <a:defRPr/>
            </a:pPr>
            <a:r>
              <a:rPr lang="en-US" sz="1050" b="1" kern="0" dirty="0">
                <a:solidFill>
                  <a:srgbClr val="063161"/>
                </a:solidFill>
                <a:latin typeface="Georgia"/>
              </a:rPr>
              <a:t>Monitoring thru tools tracking SLIs metrcis &amp; </a:t>
            </a:r>
            <a:r>
              <a:rPr lang="en-US" sz="1050" b="1" kern="0">
                <a:solidFill>
                  <a:srgbClr val="063161"/>
                </a:solidFill>
                <a:latin typeface="Georgia"/>
              </a:rPr>
              <a:t>pre-defined implied actions</a:t>
            </a:r>
            <a:endParaRPr lang="en-US" sz="1050"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2A4060-219B-4E3E-93EF-95B0941B6B03}"/>
              </a:ext>
            </a:extLst>
          </p:cNvPr>
          <p:cNvSpPr txBox="1"/>
          <p:nvPr/>
        </p:nvSpPr>
        <p:spPr>
          <a:xfrm>
            <a:off x="7155196" y="4109712"/>
            <a:ext cx="2356139" cy="269286"/>
          </a:xfrm>
          <a:prstGeom prst="rect">
            <a:avLst/>
          </a:prstGeom>
          <a:noFill/>
        </p:spPr>
        <p:txBody>
          <a:bodyPr wrap="square" lIns="99043" tIns="49521" rIns="99043" bIns="49521" rtlCol="0" anchor="t">
            <a:spAutoFit/>
          </a:bodyPr>
          <a:lstStyle/>
          <a:p>
            <a:pPr defTabSz="742746">
              <a:defRPr/>
            </a:pPr>
            <a:r>
              <a:rPr lang="en-US" sz="1050" b="1" kern="0">
                <a:solidFill>
                  <a:srgbClr val="063161"/>
                </a:solidFill>
                <a:latin typeface="Georgia"/>
              </a:rPr>
              <a:t>Overloads &amp; failure analysis</a:t>
            </a:r>
            <a:endParaRPr lang="en-US" sz="1050">
              <a:cs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EF242F-CE82-48F0-80F6-8CAB8057CFA0}"/>
              </a:ext>
            </a:extLst>
          </p:cNvPr>
          <p:cNvSpPr txBox="1"/>
          <p:nvPr/>
        </p:nvSpPr>
        <p:spPr>
          <a:xfrm>
            <a:off x="9441199" y="2686355"/>
            <a:ext cx="2456780" cy="423175"/>
          </a:xfrm>
          <a:prstGeom prst="rect">
            <a:avLst/>
          </a:prstGeom>
          <a:noFill/>
        </p:spPr>
        <p:txBody>
          <a:bodyPr wrap="square" lIns="99043" tIns="49521" rIns="99043" bIns="49521" rtlCol="0" anchor="t">
            <a:spAutoFit/>
          </a:bodyPr>
          <a:lstStyle/>
          <a:p>
            <a:pPr defTabSz="742746">
              <a:defRPr/>
            </a:pPr>
            <a:r>
              <a:rPr lang="en-US" sz="1050" b="1" kern="0">
                <a:solidFill>
                  <a:srgbClr val="063161"/>
                </a:solidFill>
                <a:latin typeface="Georgia"/>
              </a:rPr>
              <a:t>Blameless Post-mortem </a:t>
            </a:r>
            <a:endParaRPr lang="en-US" sz="1050">
              <a:solidFill>
                <a:srgbClr val="073262"/>
              </a:solidFill>
              <a:latin typeface="Calibri" panose="020F0502020204030204"/>
              <a:cs typeface="Calibri"/>
            </a:endParaRPr>
          </a:p>
          <a:p>
            <a:pPr defTabSz="742746">
              <a:defRPr/>
            </a:pPr>
            <a:r>
              <a:rPr lang="en-US" sz="1050" b="1" kern="0">
                <a:solidFill>
                  <a:srgbClr val="063161"/>
                </a:solidFill>
                <a:latin typeface="Georgia"/>
              </a:rPr>
              <a:t>focusing on Process &amp; Tech</a:t>
            </a:r>
            <a:endParaRPr lang="en-US" sz="1050">
              <a:cs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E5DF4E-3EBD-48D8-928B-FFE232FC0BFB}"/>
              </a:ext>
            </a:extLst>
          </p:cNvPr>
          <p:cNvSpPr txBox="1"/>
          <p:nvPr/>
        </p:nvSpPr>
        <p:spPr>
          <a:xfrm>
            <a:off x="9441197" y="3980317"/>
            <a:ext cx="2341762" cy="438563"/>
          </a:xfrm>
          <a:prstGeom prst="rect">
            <a:avLst/>
          </a:prstGeom>
          <a:noFill/>
        </p:spPr>
        <p:txBody>
          <a:bodyPr wrap="square" lIns="99043" tIns="49521" rIns="99043" bIns="49521" rtlCol="0" anchor="t">
            <a:spAutoFit/>
          </a:bodyPr>
          <a:lstStyle/>
          <a:p>
            <a:pPr defTabSz="742746">
              <a:defRPr/>
            </a:pPr>
            <a:r>
              <a:rPr lang="en-US" sz="1050" b="1" kern="0">
                <a:solidFill>
                  <a:srgbClr val="063161"/>
                </a:solidFill>
                <a:latin typeface="Georgia"/>
              </a:rPr>
              <a:t>Operational Work (&lt;50% efforts on operational tasks</a:t>
            </a:r>
            <a:r>
              <a:rPr lang="en-US" sz="1050" b="1" kern="0" dirty="0">
                <a:solidFill>
                  <a:srgbClr val="063161"/>
                </a:solidFill>
                <a:latin typeface="Georgia"/>
              </a:rPr>
              <a:t>)</a:t>
            </a:r>
            <a:endParaRPr lang="en-US" sz="1050">
              <a:cs typeface="Calibri"/>
            </a:endParaRP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9EC39C32-D409-4CE0-A947-4E3E9FF5D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62" y="3089033"/>
            <a:ext cx="1362974" cy="76619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9F38D52-AFBB-445F-8001-A2071A49A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373" y="1904011"/>
            <a:ext cx="1031217" cy="763978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B0A08929-DE59-481C-9922-B89065C79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370" y="3316497"/>
            <a:ext cx="1777220" cy="641948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86C4AEB-B9A5-434B-AF52-8F481235D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5513" y="1915783"/>
            <a:ext cx="1081536" cy="769189"/>
          </a:xfrm>
          <a:prstGeom prst="rect">
            <a:avLst/>
          </a:prstGeom>
        </p:spPr>
      </p:pic>
      <p:pic>
        <p:nvPicPr>
          <p:cNvPr id="12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B35EBF2-A394-4196-AFFB-8C98BB9A1A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952" y="3237781"/>
            <a:ext cx="1078661" cy="741872"/>
          </a:xfrm>
          <a:prstGeom prst="rect">
            <a:avLst/>
          </a:prstGeom>
        </p:spPr>
      </p:pic>
      <p:pic>
        <p:nvPicPr>
          <p:cNvPr id="14" name="Picture 14" descr="Icon&#10;&#10;Description automatically generated">
            <a:extLst>
              <a:ext uri="{FF2B5EF4-FFF2-40B4-BE49-F238E27FC236}">
                <a16:creationId xmlns:a16="http://schemas.microsoft.com/office/drawing/2014/main" id="{D90A39EF-E4D6-4DD2-AA50-BB6DA20C5A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7126" y="1852882"/>
            <a:ext cx="1087826" cy="837481"/>
          </a:xfrm>
          <a:prstGeom prst="rect">
            <a:avLst/>
          </a:prstGeom>
        </p:spPr>
      </p:pic>
      <p:pic>
        <p:nvPicPr>
          <p:cNvPr id="15" name="Picture 15" descr="Text, whiteboard&#10;&#10;Description automatically generated">
            <a:extLst>
              <a:ext uri="{FF2B5EF4-FFF2-40B4-BE49-F238E27FC236}">
                <a16:creationId xmlns:a16="http://schemas.microsoft.com/office/drawing/2014/main" id="{413787EF-832B-4D0E-A4E0-E96BCA4387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8383" y="3353159"/>
            <a:ext cx="1085310" cy="726776"/>
          </a:xfrm>
          <a:prstGeom prst="rect">
            <a:avLst/>
          </a:prstGeom>
        </p:spPr>
      </p:pic>
      <p:pic>
        <p:nvPicPr>
          <p:cNvPr id="16" name="Picture 16" descr="Icon&#10;&#10;Description automatically generated">
            <a:extLst>
              <a:ext uri="{FF2B5EF4-FFF2-40B4-BE49-F238E27FC236}">
                <a16:creationId xmlns:a16="http://schemas.microsoft.com/office/drawing/2014/main" id="{9A6DAD10-E50F-4BAA-92C1-BD418C8DB5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7117" y="1894839"/>
            <a:ext cx="1161690" cy="753567"/>
          </a:xfrm>
          <a:prstGeom prst="rect">
            <a:avLst/>
          </a:prstGeom>
        </p:spPr>
      </p:pic>
      <p:sp>
        <p:nvSpPr>
          <p:cNvPr id="2702" name="Rectangle: Rounded Corners 2701">
            <a:extLst>
              <a:ext uri="{FF2B5EF4-FFF2-40B4-BE49-F238E27FC236}">
                <a16:creationId xmlns:a16="http://schemas.microsoft.com/office/drawing/2014/main" id="{6765C446-CA90-4D23-9924-0DC3236918AE}"/>
              </a:ext>
            </a:extLst>
          </p:cNvPr>
          <p:cNvSpPr/>
          <p:nvPr/>
        </p:nvSpPr>
        <p:spPr>
          <a:xfrm>
            <a:off x="248519" y="1051225"/>
            <a:ext cx="11303688" cy="797913"/>
          </a:xfrm>
          <a:prstGeom prst="roundRect">
            <a:avLst/>
          </a:prstGeom>
          <a:noFill/>
          <a:ln w="3175" cap="flat" cmpd="sng" algn="ctr">
            <a:solidFill>
              <a:srgbClr val="021D44">
                <a:lumMod val="75000"/>
                <a:lumOff val="25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kern="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7" name="Picture 17" descr="A picture containing road, gear, metalware&#10;&#10;Description automatically generated">
            <a:extLst>
              <a:ext uri="{FF2B5EF4-FFF2-40B4-BE49-F238E27FC236}">
                <a16:creationId xmlns:a16="http://schemas.microsoft.com/office/drawing/2014/main" id="{834C531B-EE2A-4182-8F33-998475D5F5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96834" y="3189974"/>
            <a:ext cx="1082255" cy="7943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550A4C-217D-4ACE-8B1C-C751059BF344}"/>
              </a:ext>
            </a:extLst>
          </p:cNvPr>
          <p:cNvSpPr/>
          <p:nvPr/>
        </p:nvSpPr>
        <p:spPr>
          <a:xfrm>
            <a:off x="1353627" y="5850418"/>
            <a:ext cx="9695373" cy="532591"/>
          </a:xfrm>
          <a:prstGeom prst="rect">
            <a:avLst/>
          </a:prstGeom>
          <a:gradFill rotWithShape="1">
            <a:gsLst>
              <a:gs pos="0">
                <a:srgbClr val="00AECF">
                  <a:tint val="50000"/>
                  <a:satMod val="300000"/>
                </a:srgbClr>
              </a:gs>
              <a:gs pos="35000">
                <a:srgbClr val="00AECF">
                  <a:tint val="37000"/>
                  <a:satMod val="300000"/>
                </a:srgbClr>
              </a:gs>
              <a:gs pos="100000">
                <a:srgbClr val="00AEC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BE7F51-C7A1-4070-99F8-7193CD77F15E}"/>
              </a:ext>
            </a:extLst>
          </p:cNvPr>
          <p:cNvSpPr txBox="1"/>
          <p:nvPr/>
        </p:nvSpPr>
        <p:spPr>
          <a:xfrm>
            <a:off x="1385438" y="6005723"/>
            <a:ext cx="153331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/>
              </a:rPr>
              <a:t>End to 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413D8D-415F-42FC-9BB9-C0B3CCC0E782}"/>
              </a:ext>
            </a:extLst>
          </p:cNvPr>
          <p:cNvSpPr txBox="1"/>
          <p:nvPr/>
        </p:nvSpPr>
        <p:spPr>
          <a:xfrm>
            <a:off x="2757157" y="6013751"/>
            <a:ext cx="1715728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200" b="1">
                <a:latin typeface="+mj-lt"/>
                <a:cs typeface="Arial"/>
              </a:rPr>
              <a:t>Artifical Intelligent</a:t>
            </a:r>
            <a:endParaRPr lang="en-US" sz="12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C38AE4-F675-4616-A8FF-8D48270E44A4}"/>
              </a:ext>
            </a:extLst>
          </p:cNvPr>
          <p:cNvSpPr txBox="1"/>
          <p:nvPr/>
        </p:nvSpPr>
        <p:spPr>
          <a:xfrm>
            <a:off x="4645415" y="6007311"/>
            <a:ext cx="1215216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>
                <a:latin typeface="+mj-lt"/>
                <a:cs typeface="Arial"/>
              </a:rPr>
              <a:t>Automated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C5D350-F9EE-46DA-BC8E-69CD7E91BCE9}"/>
              </a:ext>
            </a:extLst>
          </p:cNvPr>
          <p:cNvSpPr txBox="1"/>
          <p:nvPr/>
        </p:nvSpPr>
        <p:spPr>
          <a:xfrm>
            <a:off x="6058917" y="6007312"/>
            <a:ext cx="1554043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>
                <a:latin typeface="+mj-lt"/>
                <a:cs typeface="Arial"/>
              </a:rPr>
              <a:t>Agile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8749A6-AF5A-4F08-8692-36BE6B9F00A4}"/>
              </a:ext>
            </a:extLst>
          </p:cNvPr>
          <p:cNvSpPr txBox="1"/>
          <p:nvPr/>
        </p:nvSpPr>
        <p:spPr>
          <a:xfrm>
            <a:off x="7021901" y="5997607"/>
            <a:ext cx="173513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200" b="1">
                <a:cs typeface="Arial"/>
              </a:rPr>
              <a:t>Machine Learning</a:t>
            </a:r>
            <a:endParaRPr lang="en-US" sz="1200" b="1" dirty="0"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D8553-12AF-43AB-833D-41554048C1BA}"/>
              </a:ext>
            </a:extLst>
          </p:cNvPr>
          <p:cNvSpPr txBox="1"/>
          <p:nvPr/>
        </p:nvSpPr>
        <p:spPr>
          <a:xfrm>
            <a:off x="8749193" y="5992934"/>
            <a:ext cx="2391672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400" b="1">
                <a:solidFill>
                  <a:schemeClr val="tx2">
                    <a:lumMod val="25000"/>
                  </a:schemeClr>
                </a:solidFill>
                <a:latin typeface="+mj-lt"/>
                <a:cs typeface="Arial"/>
              </a:rPr>
              <a:t>Business 4.0 Ecosystem</a:t>
            </a:r>
            <a:endParaRPr lang="en-US" sz="1400">
              <a:solidFill>
                <a:schemeClr val="tx2">
                  <a:lumMod val="25000"/>
                </a:schemeClr>
              </a:solidFill>
              <a:cs typeface="Calibri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7AAFA7C-32A8-4690-A33C-153C96F5215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49192" y="6034478"/>
            <a:ext cx="0" cy="236089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3C68AC-562B-4F16-8AF3-9A8B8DCEA5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37002" y="5890703"/>
            <a:ext cx="0" cy="236089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4BDCDC-6B9B-491B-B3F3-F5212FF3092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73720" y="6034478"/>
            <a:ext cx="0" cy="236089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2F41DD5-E351-4490-A7DC-D92FE30E9D8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79115" y="6034477"/>
            <a:ext cx="0" cy="236089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475E474-EF33-45E1-A39E-A458287C920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67568" y="6048855"/>
            <a:ext cx="0" cy="236089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512048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B2464C-A18C-4A71-A830-51C9EC73A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" y="52619"/>
            <a:ext cx="12186967" cy="633222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1A05907-B277-4499-8667-E86205109EC8}"/>
              </a:ext>
            </a:extLst>
          </p:cNvPr>
          <p:cNvSpPr/>
          <p:nvPr/>
        </p:nvSpPr>
        <p:spPr>
          <a:xfrm>
            <a:off x="338409" y="326725"/>
            <a:ext cx="5813662" cy="73126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295" tIns="37148" rIns="74295" bIns="37148" rtlCol="0" anchor="ctr"/>
          <a:lstStyle/>
          <a:p>
            <a:pPr algn="ctr"/>
            <a:endParaRPr lang="en-US" sz="1463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CFA35A-ED8F-4024-9895-EDB83AA7CFFF}"/>
              </a:ext>
            </a:extLst>
          </p:cNvPr>
          <p:cNvSpPr txBox="1"/>
          <p:nvPr/>
        </p:nvSpPr>
        <p:spPr>
          <a:xfrm>
            <a:off x="340259" y="-4871"/>
            <a:ext cx="5465878" cy="530896"/>
          </a:xfrm>
          <a:prstGeom prst="rect">
            <a:avLst/>
          </a:prstGeom>
          <a:noFill/>
        </p:spPr>
        <p:txBody>
          <a:bodyPr wrap="square" lIns="99043" tIns="49521" rIns="99043" bIns="49521" rtlCol="0" anchor="t">
            <a:spAutoFit/>
          </a:bodyPr>
          <a:lstStyle/>
          <a:p>
            <a:r>
              <a:rPr lang="en-US" sz="2800" kern="0">
                <a:solidFill>
                  <a:srgbClr val="063161"/>
                </a:solidFill>
                <a:latin typeface="Georgia" panose="02040502050405020303" pitchFamily="18" charset="0"/>
              </a:rPr>
              <a:t>SRE/DevOps Tools Landscape</a:t>
            </a:r>
          </a:p>
        </p:txBody>
      </p:sp>
      <p:pic>
        <p:nvPicPr>
          <p:cNvPr id="29" name="Picture 15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6BE2E19-CDD6-40EB-9FC3-9F48DD254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3391" y="4256993"/>
            <a:ext cx="1143364" cy="41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7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866D6F0D-C0C7-4C90-82AC-E022226AECE6}"/>
              </a:ext>
            </a:extLst>
          </p:cNvPr>
          <p:cNvSpPr txBox="1"/>
          <p:nvPr/>
        </p:nvSpPr>
        <p:spPr>
          <a:xfrm>
            <a:off x="426078" y="6791"/>
            <a:ext cx="10495845" cy="961784"/>
          </a:xfrm>
          <a:prstGeom prst="rect">
            <a:avLst/>
          </a:prstGeom>
          <a:noFill/>
        </p:spPr>
        <p:txBody>
          <a:bodyPr wrap="square" lIns="99043" tIns="49521" rIns="99043" bIns="49521" rtlCol="0" anchor="t">
            <a:spAutoFit/>
          </a:bodyPr>
          <a:lstStyle/>
          <a:p>
            <a:pPr defTabSz="742746">
              <a:defRPr/>
            </a:pPr>
            <a:r>
              <a:rPr lang="en-US" sz="2800" kern="0">
                <a:solidFill>
                  <a:schemeClr val="accent3"/>
                </a:solidFill>
                <a:latin typeface="Georgia"/>
                <a:ea typeface="+mn-lt"/>
                <a:cs typeface="+mn-lt"/>
              </a:rPr>
              <a:t>SRE Implementation Proposed Architecture </a:t>
            </a:r>
          </a:p>
          <a:p>
            <a:pPr defTabSz="742746">
              <a:defRPr/>
            </a:pPr>
            <a:endParaRPr lang="en-US" sz="2800" kern="0" dirty="0">
              <a:solidFill>
                <a:srgbClr val="063161"/>
              </a:solidFill>
              <a:latin typeface="Georgia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pic>
        <p:nvPicPr>
          <p:cNvPr id="115" name="Picture 35">
            <a:extLst>
              <a:ext uri="{FF2B5EF4-FFF2-40B4-BE49-F238E27FC236}">
                <a16:creationId xmlns:a16="http://schemas.microsoft.com/office/drawing/2014/main" id="{8F36F9C5-E028-476A-BA75-91F40DE91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255" y="8812778"/>
            <a:ext cx="194628" cy="59828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3AB6AD5-C1B0-4FE5-ABC2-A24369F774B4}"/>
              </a:ext>
            </a:extLst>
          </p:cNvPr>
          <p:cNvGrpSpPr/>
          <p:nvPr/>
        </p:nvGrpSpPr>
        <p:grpSpPr>
          <a:xfrm>
            <a:off x="42145" y="1023567"/>
            <a:ext cx="12074926" cy="5480074"/>
            <a:chOff x="13390" y="1023567"/>
            <a:chExt cx="12074926" cy="5480074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518488A-8D3A-44D6-8D25-A611980008AF}"/>
                </a:ext>
              </a:extLst>
            </p:cNvPr>
            <p:cNvSpPr/>
            <p:nvPr/>
          </p:nvSpPr>
          <p:spPr>
            <a:xfrm>
              <a:off x="1834213" y="1330386"/>
              <a:ext cx="4333935" cy="49670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A8DE3E60-FFE0-4264-B353-B13DC3F6E2AC}"/>
                </a:ext>
              </a:extLst>
            </p:cNvPr>
            <p:cNvSpPr/>
            <p:nvPr/>
          </p:nvSpPr>
          <p:spPr>
            <a:xfrm>
              <a:off x="1737953" y="1067684"/>
              <a:ext cx="3453996" cy="620678"/>
            </a:xfrm>
            <a:prstGeom prst="roundRect">
              <a:avLst>
                <a:gd name="adj" fmla="val 10548"/>
              </a:avLst>
            </a:prstGeom>
            <a:solidFill>
              <a:sysClr val="window" lastClr="FFFFFF"/>
            </a:solidFill>
            <a:ln w="9525" cap="flat" cmpd="sng" algn="ctr">
              <a:solidFill>
                <a:srgbClr val="10548C"/>
              </a:solidFill>
              <a:prstDash val="dash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10548C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Project Management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10548C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(Dev + Ops + Eng.)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3C451A5-96D0-4C6F-B0EF-0826B0C684DF}"/>
                </a:ext>
              </a:extLst>
            </p:cNvPr>
            <p:cNvSpPr/>
            <p:nvPr/>
          </p:nvSpPr>
          <p:spPr>
            <a:xfrm>
              <a:off x="2772418" y="1316939"/>
              <a:ext cx="1031128" cy="327717"/>
            </a:xfrm>
            <a:prstGeom prst="rect">
              <a:avLst/>
            </a:prstGeom>
            <a:solidFill>
              <a:srgbClr val="10548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Elicit Requirements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92E2994-7033-4440-8BAF-B39E2FB08371}"/>
                </a:ext>
              </a:extLst>
            </p:cNvPr>
            <p:cNvSpPr/>
            <p:nvPr/>
          </p:nvSpPr>
          <p:spPr>
            <a:xfrm>
              <a:off x="3999345" y="1316938"/>
              <a:ext cx="1031128" cy="327717"/>
            </a:xfrm>
            <a:prstGeom prst="rect">
              <a:avLst/>
            </a:prstGeom>
            <a:solidFill>
              <a:srgbClr val="10548C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Develop Story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Backlog</a:t>
              </a: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32EA07B-2907-422F-A8B4-95686A874E24}"/>
                </a:ext>
              </a:extLst>
            </p:cNvPr>
            <p:cNvCxnSpPr>
              <a:cxnSpLocks/>
              <a:stCxn id="119" idx="3"/>
              <a:endCxn id="120" idx="1"/>
            </p:cNvCxnSpPr>
            <p:nvPr/>
          </p:nvCxnSpPr>
          <p:spPr>
            <a:xfrm flipV="1">
              <a:off x="3803546" y="1480797"/>
              <a:ext cx="195799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10548C"/>
              </a:solidFill>
              <a:prstDash val="solid"/>
              <a:tailEnd type="triangle"/>
            </a:ln>
            <a:effectLst/>
          </p:spPr>
        </p:cxn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4A8E1AAE-F493-4D12-A622-E056CADE2F3A}"/>
                </a:ext>
              </a:extLst>
            </p:cNvPr>
            <p:cNvSpPr/>
            <p:nvPr/>
          </p:nvSpPr>
          <p:spPr>
            <a:xfrm>
              <a:off x="1741837" y="1855312"/>
              <a:ext cx="2501789" cy="742520"/>
            </a:xfrm>
            <a:prstGeom prst="roundRect">
              <a:avLst>
                <a:gd name="adj" fmla="val 6231"/>
              </a:avLst>
            </a:prstGeom>
            <a:solidFill>
              <a:sysClr val="window" lastClr="FFFFFF"/>
            </a:solidFill>
            <a:ln w="9525" cap="flat" cmpd="sng" algn="ctr">
              <a:solidFill>
                <a:srgbClr val="10548C"/>
              </a:solidFill>
              <a:prstDash val="dash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10548C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Stories Backlog Grooming</a:t>
              </a: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CEE9F44-3F41-4582-A74A-5C9A8F6A5BE3}"/>
                </a:ext>
              </a:extLst>
            </p:cNvPr>
            <p:cNvSpPr/>
            <p:nvPr/>
          </p:nvSpPr>
          <p:spPr>
            <a:xfrm>
              <a:off x="1829783" y="2080562"/>
              <a:ext cx="1044247" cy="427671"/>
            </a:xfrm>
            <a:prstGeom prst="rect">
              <a:avLst/>
            </a:prstGeom>
            <a:solidFill>
              <a:srgbClr val="10548C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Estimate Delivery Efforts</a:t>
              </a:r>
              <a:endParaRPr lang="en-US" sz="9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/>
                <a:cs typeface="Arial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A26B725-D4F0-45C4-928F-BA82E4263A1A}"/>
                </a:ext>
              </a:extLst>
            </p:cNvPr>
            <p:cNvSpPr/>
            <p:nvPr/>
          </p:nvSpPr>
          <p:spPr>
            <a:xfrm>
              <a:off x="3065371" y="2080561"/>
              <a:ext cx="1044247" cy="428400"/>
            </a:xfrm>
            <a:prstGeom prst="rect">
              <a:avLst/>
            </a:prstGeom>
            <a:solidFill>
              <a:srgbClr val="10548C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Prioritize Backlog Items</a:t>
              </a: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E9A883C-4098-4D61-BFA6-39E35E19AE99}"/>
                </a:ext>
              </a:extLst>
            </p:cNvPr>
            <p:cNvCxnSpPr>
              <a:cxnSpLocks/>
              <a:endCxn id="124" idx="1"/>
            </p:cNvCxnSpPr>
            <p:nvPr/>
          </p:nvCxnSpPr>
          <p:spPr>
            <a:xfrm>
              <a:off x="2884472" y="2294761"/>
              <a:ext cx="180899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10548C"/>
              </a:solidFill>
              <a:prstDash val="solid"/>
              <a:tailEnd type="triangle"/>
            </a:ln>
            <a:effectLst/>
          </p:spPr>
        </p:cxnSp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6FEB6EA3-AA95-4763-99BF-8068383B874C}"/>
                </a:ext>
              </a:extLst>
            </p:cNvPr>
            <p:cNvSpPr/>
            <p:nvPr/>
          </p:nvSpPr>
          <p:spPr>
            <a:xfrm>
              <a:off x="4590159" y="1850343"/>
              <a:ext cx="4442001" cy="742520"/>
            </a:xfrm>
            <a:prstGeom prst="roundRect">
              <a:avLst>
                <a:gd name="adj" fmla="val 6499"/>
              </a:avLst>
            </a:prstGeom>
            <a:solidFill>
              <a:sysClr val="window" lastClr="FFFFFF"/>
            </a:solidFill>
            <a:ln w="9525" cap="flat" cmpd="sng" algn="ctr">
              <a:solidFill>
                <a:srgbClr val="10548C"/>
              </a:solidFill>
              <a:prstDash val="dash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10548C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 Release Planning</a:t>
              </a: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C39B749-3A3A-4C78-9F82-3CD80AA38C9F}"/>
                </a:ext>
              </a:extLst>
            </p:cNvPr>
            <p:cNvSpPr/>
            <p:nvPr/>
          </p:nvSpPr>
          <p:spPr>
            <a:xfrm>
              <a:off x="4752309" y="2066196"/>
              <a:ext cx="1083605" cy="467027"/>
            </a:xfrm>
            <a:prstGeom prst="rect">
              <a:avLst/>
            </a:prstGeom>
            <a:solidFill>
              <a:srgbClr val="10548C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Pick Prioritized Items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633D29B-A592-4C83-89E5-DEDAA5878BBE}"/>
                </a:ext>
              </a:extLst>
            </p:cNvPr>
            <p:cNvSpPr/>
            <p:nvPr/>
          </p:nvSpPr>
          <p:spPr>
            <a:xfrm>
              <a:off x="6247843" y="2066195"/>
              <a:ext cx="1083605" cy="467027"/>
            </a:xfrm>
            <a:prstGeom prst="rect">
              <a:avLst/>
            </a:prstGeom>
            <a:solidFill>
              <a:srgbClr val="10548C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Create Release Backlog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7E055EA-F997-444C-BC5E-806C65F247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7221" y="2296267"/>
              <a:ext cx="427672" cy="5248"/>
            </a:xfrm>
            <a:prstGeom prst="straightConnector1">
              <a:avLst/>
            </a:prstGeom>
            <a:solidFill>
              <a:srgbClr val="FF555F"/>
            </a:solidFill>
            <a:ln w="9525" cap="flat" cmpd="sng" algn="ctr">
              <a:solidFill>
                <a:srgbClr val="10548C"/>
              </a:solidFill>
              <a:prstDash val="solid"/>
              <a:tailEnd type="triangle"/>
            </a:ln>
            <a:effectLst/>
          </p:spPr>
        </p:cxn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A230645-288E-4244-A021-74385A74411F}"/>
                </a:ext>
              </a:extLst>
            </p:cNvPr>
            <p:cNvSpPr/>
            <p:nvPr/>
          </p:nvSpPr>
          <p:spPr>
            <a:xfrm>
              <a:off x="7782735" y="2053077"/>
              <a:ext cx="1083605" cy="467027"/>
            </a:xfrm>
            <a:prstGeom prst="rect">
              <a:avLst/>
            </a:prstGeom>
            <a:solidFill>
              <a:srgbClr val="10548C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Groom Release Backlog</a:t>
              </a: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8559B2A0-6AD7-4DA4-A6D7-24697835D1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5875" y="2283148"/>
              <a:ext cx="427672" cy="5248"/>
            </a:xfrm>
            <a:prstGeom prst="straightConnector1">
              <a:avLst/>
            </a:prstGeom>
            <a:solidFill>
              <a:srgbClr val="FF555F"/>
            </a:solidFill>
            <a:ln w="9525" cap="flat" cmpd="sng" algn="ctr">
              <a:solidFill>
                <a:srgbClr val="10548C"/>
              </a:solidFill>
              <a:prstDash val="solid"/>
              <a:tailEnd type="triangle"/>
            </a:ln>
            <a:effectLst/>
          </p:spPr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2F2FA58-46AC-4038-93B7-55E218BFD206}"/>
                </a:ext>
              </a:extLst>
            </p:cNvPr>
            <p:cNvSpPr txBox="1"/>
            <p:nvPr/>
          </p:nvSpPr>
          <p:spPr>
            <a:xfrm>
              <a:off x="2344862" y="1666525"/>
              <a:ext cx="1099350" cy="21062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073262"/>
                  </a:solidFill>
                  <a:effectLst/>
                  <a:uLnTx/>
                  <a:uFillTx/>
                  <a:latin typeface="Georgia"/>
                </a:rPr>
                <a:t>Stories Backlog</a:t>
              </a:r>
              <a:endPara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73262"/>
                </a:solidFill>
                <a:effectLst/>
                <a:uLnTx/>
                <a:uFillTx/>
                <a:latin typeface="Georgia"/>
                <a:cs typeface="Arial"/>
              </a:endParaRP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2FA1A110-8B3F-4C35-BF12-DA1ED9D4EDFF}"/>
                </a:ext>
              </a:extLst>
            </p:cNvPr>
            <p:cNvSpPr/>
            <p:nvPr/>
          </p:nvSpPr>
          <p:spPr>
            <a:xfrm>
              <a:off x="3527950" y="2728398"/>
              <a:ext cx="5385678" cy="780240"/>
            </a:xfrm>
            <a:prstGeom prst="roundRect">
              <a:avLst>
                <a:gd name="adj" fmla="val 5523"/>
              </a:avLst>
            </a:prstGeom>
            <a:noFill/>
            <a:ln w="9525" cap="flat" cmpd="sng" algn="ctr">
              <a:solidFill>
                <a:srgbClr val="10548C"/>
              </a:solidFill>
              <a:prstDash val="dash"/>
            </a:ln>
            <a:effectLst/>
          </p:spPr>
          <p:txBody>
            <a:bodyPr lIns="91440" tIns="45720" rIns="91440" bIns="45720" rtlCol="0" anchor="ctr"/>
            <a:lstStyle/>
            <a:p>
              <a:pPr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10548C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Build Automation</a:t>
              </a:r>
              <a:r>
                <a:rPr lang="en-US" sz="1050" b="1" kern="0" dirty="0">
                  <a:solidFill>
                    <a:srgbClr val="10548C"/>
                  </a:solidFill>
                  <a:latin typeface="Georgia"/>
                  <a:cs typeface="Arial"/>
                </a:rPr>
                <a:t> </a:t>
              </a:r>
              <a:r>
                <a:rPr lang="en-US" sz="1000" b="1" kern="0">
                  <a:solidFill>
                    <a:srgbClr val="10548C"/>
                  </a:solidFill>
                  <a:latin typeface="Georgia"/>
                  <a:cs typeface="Arial"/>
                </a:rPr>
                <a:t>[</a:t>
              </a: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10548C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Resource Compute Validations </a:t>
              </a:r>
              <a:r>
                <a:rPr lang="en-US" sz="1000" b="1" kern="0">
                  <a:solidFill>
                    <a:srgbClr val="10548C"/>
                  </a:solidFill>
                  <a:latin typeface="Georgia"/>
                  <a:cs typeface="Arial"/>
                </a:rPr>
                <a:t>viz. Spring Cloud Configs</a:t>
              </a: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10548C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]</a:t>
              </a:r>
              <a:r>
                <a:rPr lang="en-US" sz="700" b="1" kern="0" dirty="0">
                  <a:solidFill>
                    <a:srgbClr val="10548C"/>
                  </a:solidFill>
                  <a:highlight>
                    <a:srgbClr val="00FFFF"/>
                  </a:highlight>
                  <a:latin typeface="Georgia"/>
                  <a:cs typeface="Arial"/>
                </a:rPr>
                <a:t> </a:t>
              </a:r>
              <a:endParaRPr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10548C"/>
                </a:solidFill>
                <a:effectLst/>
                <a:highlight>
                  <a:srgbClr val="00FFFF"/>
                </a:highlight>
                <a:uLnTx/>
                <a:uFillTx/>
                <a:latin typeface="Georgia"/>
                <a:cs typeface="Arial"/>
              </a:endParaRPr>
            </a:p>
            <a:p>
              <a:pPr marL="0" marR="0" lvl="0" indent="0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7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highlight>
                  <a:srgbClr val="00FFFF"/>
                </a:highlight>
                <a:uLnTx/>
                <a:uFillTx/>
                <a:latin typeface="Georgia"/>
                <a:cs typeface="Arial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8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cs typeface="Arial"/>
              </a:endParaRPr>
            </a:p>
            <a:p>
              <a:pPr>
                <a:defRPr/>
              </a:pPr>
              <a:endParaRPr lang="en-US" sz="1600" b="1" kern="0">
                <a:solidFill>
                  <a:srgbClr val="10548C"/>
                </a:solidFill>
                <a:latin typeface="Georgia"/>
                <a:cs typeface="Arial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7BAE71-587B-4ABC-A6CC-7C675E2E33CB}"/>
                </a:ext>
              </a:extLst>
            </p:cNvPr>
            <p:cNvSpPr/>
            <p:nvPr/>
          </p:nvSpPr>
          <p:spPr>
            <a:xfrm>
              <a:off x="3628202" y="3003277"/>
              <a:ext cx="1755779" cy="455147"/>
            </a:xfrm>
            <a:prstGeom prst="rect">
              <a:avLst/>
            </a:prstGeom>
            <a:solidFill>
              <a:srgbClr val="10548C"/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en-US" sz="1050" kern="0">
                  <a:solidFill>
                    <a:schemeClr val="bg1"/>
                  </a:solidFill>
                  <a:latin typeface="Georgia"/>
                  <a:cs typeface="Arial"/>
                </a:rPr>
                <a:t>Build</a:t>
              </a:r>
            </a:p>
            <a:p>
              <a:pPr algn="ctr">
                <a:defRPr/>
              </a:pPr>
              <a:r>
                <a:rPr lang="en-US" sz="1000" kern="0" dirty="0">
                  <a:solidFill>
                    <a:schemeClr val="bg1"/>
                  </a:solidFill>
                  <a:latin typeface="Century Gothic"/>
                  <a:cs typeface="Arial"/>
                </a:rPr>
                <a:t>(input </a:t>
              </a:r>
              <a:r>
                <a:rPr lang="en-US" sz="1000" kern="0" err="1">
                  <a:solidFill>
                    <a:schemeClr val="bg1"/>
                  </a:solidFill>
                  <a:latin typeface="Century Gothic"/>
                  <a:cs typeface="Arial"/>
                </a:rPr>
                <a:t>yamls</a:t>
              </a:r>
              <a:r>
                <a:rPr lang="en-US" sz="1000" kern="0" dirty="0">
                  <a:solidFill>
                    <a:schemeClr val="bg1"/>
                  </a:solidFill>
                  <a:latin typeface="Century Gothic"/>
                  <a:cs typeface="Arial"/>
                </a:rPr>
                <a:t> to provision </a:t>
              </a:r>
              <a:r>
                <a:rPr lang="en-US" sz="1000" kern="0">
                  <a:solidFill>
                    <a:schemeClr val="bg1"/>
                  </a:solidFill>
                  <a:latin typeface="Century Gothic"/>
                  <a:cs typeface="Arial"/>
                </a:rPr>
                <a:t>Infra/Containers/DB/etc.)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621A52F8-D0D2-434C-A5DB-A5843B08632A}"/>
                </a:ext>
              </a:extLst>
            </p:cNvPr>
            <p:cNvSpPr/>
            <p:nvPr/>
          </p:nvSpPr>
          <p:spPr>
            <a:xfrm>
              <a:off x="5508476" y="2988899"/>
              <a:ext cx="1033595" cy="483901"/>
            </a:xfrm>
            <a:prstGeom prst="rect">
              <a:avLst/>
            </a:prstGeom>
            <a:solidFill>
              <a:srgbClr val="10548C"/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Execute Testing Scripts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8E752D07-3D51-46A0-96D3-6B4B51E2CBC4}"/>
                </a:ext>
              </a:extLst>
            </p:cNvPr>
            <p:cNvSpPr/>
            <p:nvPr/>
          </p:nvSpPr>
          <p:spPr>
            <a:xfrm>
              <a:off x="6695681" y="2988899"/>
              <a:ext cx="987345" cy="483901"/>
            </a:xfrm>
            <a:prstGeom prst="rect">
              <a:avLst/>
            </a:prstGeom>
            <a:solidFill>
              <a:srgbClr val="10548C"/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Generate SDLC Reports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AE50D6F-32AD-4B43-99C4-136CE48B2B02}"/>
                </a:ext>
              </a:extLst>
            </p:cNvPr>
            <p:cNvSpPr/>
            <p:nvPr/>
          </p:nvSpPr>
          <p:spPr>
            <a:xfrm>
              <a:off x="7821638" y="2988899"/>
              <a:ext cx="1003386" cy="483901"/>
            </a:xfrm>
            <a:prstGeom prst="rect">
              <a:avLst/>
            </a:prstGeom>
            <a:solidFill>
              <a:srgbClr val="10548C"/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Deploy To Staging Env.</a:t>
              </a:r>
            </a:p>
          </p:txBody>
        </p: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5CBE285C-7B6D-4012-AE55-CC6BAE8E2D95}"/>
                </a:ext>
              </a:extLst>
            </p:cNvPr>
            <p:cNvSpPr/>
            <p:nvPr/>
          </p:nvSpPr>
          <p:spPr>
            <a:xfrm>
              <a:off x="9071392" y="2560357"/>
              <a:ext cx="2203875" cy="1026690"/>
            </a:xfrm>
            <a:prstGeom prst="roundRect">
              <a:avLst>
                <a:gd name="adj" fmla="val 8622"/>
              </a:avLst>
            </a:prstGeom>
            <a:solidFill>
              <a:sysClr val="window" lastClr="FFFFFF"/>
            </a:solidFill>
            <a:ln w="9525" cap="flat" cmpd="sng" algn="ctr">
              <a:solidFill>
                <a:srgbClr val="10548C"/>
              </a:solidFill>
              <a:prstDash val="dash"/>
            </a:ln>
            <a:effectLst/>
          </p:spPr>
          <p:txBody>
            <a:bodyPr lIns="91440" tIns="45720" rIns="91440" bIns="45720" rtlCol="0" anchor="ctr"/>
            <a:lstStyle/>
            <a:p>
              <a:pPr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10548C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Environment Setup</a:t>
              </a:r>
              <a:r>
                <a:rPr lang="en-US" sz="1050" b="1" kern="0" dirty="0">
                  <a:solidFill>
                    <a:srgbClr val="10548C"/>
                  </a:solidFill>
                  <a:latin typeface="Georgia"/>
                  <a:cs typeface="Arial"/>
                </a:rPr>
                <a:t> viz.</a:t>
              </a:r>
              <a:r>
                <a:rPr lang="en-US" sz="1000" kern="0" dirty="0">
                  <a:solidFill>
                    <a:srgbClr val="10548C"/>
                  </a:solidFill>
                  <a:latin typeface="Georgia"/>
                  <a:cs typeface="Arial"/>
                </a:rPr>
                <a:t> </a:t>
              </a:r>
              <a:r>
                <a:rPr lang="en-US" sz="1000" kern="0">
                  <a:solidFill>
                    <a:srgbClr val="10548C"/>
                  </a:solidFill>
                  <a:latin typeface="Georgia"/>
                  <a:cs typeface="Arial"/>
                </a:rPr>
                <a:t>Managed Platform/SnaP APIs</a:t>
              </a:r>
              <a:r>
                <a:rPr kumimoji="0" lang="en-US" sz="1000" i="0" u="none" strike="noStrike" kern="0" cap="none" spc="0" normalizeH="0" baseline="0" noProof="0">
                  <a:ln>
                    <a:noFill/>
                  </a:ln>
                  <a:solidFill>
                    <a:srgbClr val="10548C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)</a:t>
              </a:r>
              <a:endParaRPr lang="en-US" sz="1000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cs typeface="Arial"/>
              </a:endParaRPr>
            </a:p>
            <a:p>
              <a:pPr marL="0" marR="0" lvl="0" indent="0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i="0" u="none" strike="noStrike" kern="0" cap="none" spc="0" normalizeH="0" baseline="0" noProof="0" dirty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5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algn="ctr">
                <a:defRPr/>
              </a:pPr>
              <a:endParaRPr lang="en-US" sz="1050" b="1" kern="0">
                <a:solidFill>
                  <a:srgbClr val="10548C"/>
                </a:solidFill>
                <a:latin typeface="Georgia"/>
                <a:cs typeface="Arial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FF608B4C-24DD-42E7-9924-A8077500757C}"/>
                </a:ext>
              </a:extLst>
            </p:cNvPr>
            <p:cNvSpPr/>
            <p:nvPr/>
          </p:nvSpPr>
          <p:spPr>
            <a:xfrm>
              <a:off x="9129274" y="3017654"/>
              <a:ext cx="1064643" cy="519993"/>
            </a:xfrm>
            <a:prstGeom prst="rect">
              <a:avLst/>
            </a:prstGeom>
            <a:solidFill>
              <a:srgbClr val="10548C"/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Install </a:t>
              </a:r>
              <a:r>
                <a:rPr lang="en-US" sz="1000" kern="0">
                  <a:solidFill>
                    <a:schemeClr val="bg1"/>
                  </a:solidFill>
                  <a:latin typeface="Georgia"/>
                  <a:cs typeface="Arial"/>
                </a:rPr>
                <a:t>modules, artifacts, Feeds</a:t>
              </a:r>
              <a:endParaRPr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D8DD703-4F0C-4036-9323-F51B49AE4687}"/>
                </a:ext>
              </a:extLst>
            </p:cNvPr>
            <p:cNvSpPr/>
            <p:nvPr/>
          </p:nvSpPr>
          <p:spPr>
            <a:xfrm>
              <a:off x="10311558" y="3003894"/>
              <a:ext cx="963709" cy="534369"/>
            </a:xfrm>
            <a:prstGeom prst="rect">
              <a:avLst/>
            </a:prstGeom>
            <a:solidFill>
              <a:srgbClr val="10548C"/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Validate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Environment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C0AC9D05-B720-4962-8D92-5F32372C1F60}"/>
                </a:ext>
              </a:extLst>
            </p:cNvPr>
            <p:cNvSpPr/>
            <p:nvPr/>
          </p:nvSpPr>
          <p:spPr>
            <a:xfrm>
              <a:off x="5802439" y="3676794"/>
              <a:ext cx="4491292" cy="833819"/>
            </a:xfrm>
            <a:prstGeom prst="roundRect">
              <a:avLst>
                <a:gd name="adj" fmla="val 6715"/>
              </a:avLst>
            </a:prstGeom>
            <a:solidFill>
              <a:sysClr val="window" lastClr="FFFFFF"/>
            </a:solidFill>
            <a:ln w="9525" cap="flat" cmpd="sng" algn="ctr">
              <a:solidFill>
                <a:srgbClr val="10548C"/>
              </a:solidFill>
              <a:prstDash val="dash"/>
            </a:ln>
            <a:effectLst/>
          </p:spPr>
          <p:txBody>
            <a:bodyPr lIns="91440" tIns="45720" rIns="91440" bIns="45720" rtlCol="0" anchor="ctr"/>
            <a:lstStyle/>
            <a:p>
              <a:pPr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10548C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Continuous Deployment Automation</a:t>
              </a:r>
              <a:r>
                <a:rPr lang="en-US" sz="1100" b="1" kern="0" dirty="0">
                  <a:solidFill>
                    <a:srgbClr val="10548C"/>
                  </a:solidFill>
                  <a:latin typeface="Georgia"/>
                  <a:cs typeface="Arial"/>
                </a:rPr>
                <a:t> </a:t>
              </a:r>
              <a:r>
                <a:rPr lang="en-US" sz="900" b="1" kern="0" dirty="0">
                  <a:solidFill>
                    <a:srgbClr val="10548C"/>
                  </a:solidFill>
                  <a:latin typeface="Georgia"/>
                  <a:cs typeface="Arial"/>
                </a:rPr>
                <a:t>(CDSS/</a:t>
              </a:r>
              <a:r>
                <a:rPr lang="en-US" sz="900" b="1" kern="0" dirty="0" err="1">
                  <a:solidFill>
                    <a:srgbClr val="10548C"/>
                  </a:solidFill>
                  <a:latin typeface="Georgia"/>
                  <a:cs typeface="Arial"/>
                </a:rPr>
                <a:t>IaC</a:t>
              </a:r>
              <a:r>
                <a:rPr lang="en-US" sz="900" b="1" kern="0" dirty="0">
                  <a:solidFill>
                    <a:srgbClr val="10548C"/>
                  </a:solidFill>
                  <a:latin typeface="Georgia"/>
                  <a:cs typeface="Arial"/>
                </a:rPr>
                <a:t>/</a:t>
              </a:r>
              <a:r>
                <a:rPr lang="en-US" sz="900" b="1" kern="0" dirty="0" err="1">
                  <a:solidFill>
                    <a:srgbClr val="10548C"/>
                  </a:solidFill>
                  <a:latin typeface="Georgia"/>
                  <a:cs typeface="Arial"/>
                </a:rPr>
                <a:t>PrivateCloud</a:t>
              </a:r>
              <a:r>
                <a:rPr lang="en-US" sz="900" b="1" kern="0" dirty="0">
                  <a:solidFill>
                    <a:srgbClr val="10548C"/>
                  </a:solidFill>
                  <a:latin typeface="Georgia"/>
                  <a:cs typeface="Arial"/>
                </a:rPr>
                <a:t>)</a:t>
              </a: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10548C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 </a:t>
              </a:r>
              <a:endParaRPr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cs typeface="Arial"/>
              </a:endParaRPr>
            </a:p>
            <a:p>
              <a:pPr marL="0" marR="0" lvl="0" indent="0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9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algn="ctr">
                <a:defRPr/>
              </a:pPr>
              <a:endParaRPr lang="en-US" sz="1100" b="1" kern="0">
                <a:solidFill>
                  <a:srgbClr val="10548C"/>
                </a:solidFill>
                <a:latin typeface="Georgia"/>
                <a:cs typeface="Arial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84F320C-0B77-4284-89D0-E088017D4344}"/>
                </a:ext>
              </a:extLst>
            </p:cNvPr>
            <p:cNvSpPr/>
            <p:nvPr/>
          </p:nvSpPr>
          <p:spPr>
            <a:xfrm>
              <a:off x="5882400" y="3965198"/>
              <a:ext cx="913062" cy="475041"/>
            </a:xfrm>
            <a:prstGeom prst="rect">
              <a:avLst/>
            </a:prstGeom>
            <a:solidFill>
              <a:srgbClr val="10548C"/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Pre-Deploy Validations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D08D9ED-6976-4524-8ABB-D09E13E38268}"/>
                </a:ext>
              </a:extLst>
            </p:cNvPr>
            <p:cNvSpPr/>
            <p:nvPr/>
          </p:nvSpPr>
          <p:spPr>
            <a:xfrm>
              <a:off x="6928914" y="3965198"/>
              <a:ext cx="2268115" cy="474287"/>
            </a:xfrm>
            <a:prstGeom prst="rect">
              <a:avLst/>
            </a:prstGeom>
            <a:solidFill>
              <a:srgbClr val="10548C"/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en-US" sz="1050" kern="0">
                  <a:solidFill>
                    <a:schemeClr val="bg1"/>
                  </a:solidFill>
                  <a:latin typeface="Georgia"/>
                  <a:cs typeface="Arial"/>
                </a:rPr>
                <a:t>Deploy Infra/Apps</a:t>
              </a:r>
              <a:r>
                <a:rPr lang="en-US" sz="1050" b="1" kern="0" dirty="0">
                  <a:solidFill>
                    <a:schemeClr val="bg1"/>
                  </a:solidFill>
                  <a:latin typeface="Georgia"/>
                  <a:cs typeface="Arial"/>
                </a:rPr>
                <a:t> to </a:t>
              </a:r>
              <a:r>
                <a:rPr lang="en-US" sz="1050" kern="0">
                  <a:solidFill>
                    <a:schemeClr val="bg1"/>
                  </a:solidFill>
                  <a:latin typeface="Georgia"/>
                  <a:cs typeface="Arial"/>
                </a:rPr>
                <a:t>Non-Prod (viz. Infra Tkts) &amp; </a:t>
              </a:r>
            </a:p>
            <a:p>
              <a:pPr algn="ctr"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Georgia"/>
                  <a:cs typeface="Arial"/>
                </a:rPr>
                <a:t>Prod </a:t>
              </a:r>
              <a:r>
                <a:rPr lang="en-US" sz="1050" i="1" kern="0">
                  <a:solidFill>
                    <a:schemeClr val="bg1"/>
                  </a:solidFill>
                  <a:latin typeface="Georgia"/>
                  <a:cs typeface="Arial"/>
                </a:rPr>
                <a:t>(viz. CDSS/DevCentral</a:t>
              </a:r>
              <a:r>
                <a:rPr lang="en-US" sz="1050" i="1" kern="0" dirty="0">
                  <a:solidFill>
                    <a:schemeClr val="bg1"/>
                  </a:solidFill>
                  <a:latin typeface="Georgia"/>
                  <a:cs typeface="Arial"/>
                </a:rPr>
                <a:t>)</a:t>
              </a:r>
              <a:endParaRPr lang="en-US" sz="1050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/>
              </a:endParaRP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BA768966-89B3-4A15-8418-41CF2A352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1688" y="4252663"/>
              <a:ext cx="277225" cy="377"/>
            </a:xfrm>
            <a:prstGeom prst="straightConnector1">
              <a:avLst/>
            </a:prstGeom>
            <a:noFill/>
            <a:ln w="9525" cap="flat" cmpd="sng" algn="ctr">
              <a:solidFill>
                <a:srgbClr val="10548C"/>
              </a:solidFill>
              <a:prstDash val="solid"/>
              <a:tailEnd type="triangle"/>
            </a:ln>
            <a:effectLst/>
          </p:spPr>
        </p:cxn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6E9D573-4592-4C57-A7EE-99E437AAEDA6}"/>
                </a:ext>
              </a:extLst>
            </p:cNvPr>
            <p:cNvSpPr/>
            <p:nvPr/>
          </p:nvSpPr>
          <p:spPr>
            <a:xfrm>
              <a:off x="9323012" y="3965198"/>
              <a:ext cx="913062" cy="475041"/>
            </a:xfrm>
            <a:prstGeom prst="rect">
              <a:avLst/>
            </a:prstGeom>
            <a:solidFill>
              <a:srgbClr val="10548C"/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Post-Deploy Checkouts</a:t>
              </a: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9EA9335C-27CA-4613-BF90-A9A2063867F6}"/>
                </a:ext>
              </a:extLst>
            </p:cNvPr>
            <p:cNvCxnSpPr>
              <a:cxnSpLocks/>
            </p:cNvCxnSpPr>
            <p:nvPr/>
          </p:nvCxnSpPr>
          <p:spPr>
            <a:xfrm>
              <a:off x="9010124" y="4252663"/>
              <a:ext cx="327265" cy="377"/>
            </a:xfrm>
            <a:prstGeom prst="straightConnector1">
              <a:avLst/>
            </a:prstGeom>
            <a:noFill/>
            <a:ln w="9525" cap="flat" cmpd="sng" algn="ctr">
              <a:solidFill>
                <a:srgbClr val="10548C"/>
              </a:solidFill>
              <a:prstDash val="solid"/>
              <a:tailEnd type="triangle"/>
            </a:ln>
            <a:effectLst/>
          </p:spPr>
        </p:cxn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641C599F-AB91-40BF-BF76-18DE14F6B27D}"/>
                </a:ext>
              </a:extLst>
            </p:cNvPr>
            <p:cNvSpPr/>
            <p:nvPr/>
          </p:nvSpPr>
          <p:spPr>
            <a:xfrm>
              <a:off x="5823898" y="4793271"/>
              <a:ext cx="6182581" cy="1649223"/>
            </a:xfrm>
            <a:prstGeom prst="roundRect">
              <a:avLst>
                <a:gd name="adj" fmla="val 2731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00AECF"/>
              </a:solidFill>
              <a:prstDash val="dash"/>
            </a:ln>
            <a:effectLst/>
          </p:spPr>
          <p:txBody>
            <a:bodyPr lIns="91440" tIns="45720" rIns="91440" bIns="45720" rtlCol="0" anchor="ctr"/>
            <a:lstStyle/>
            <a:p>
              <a:pPr>
                <a:defRPr/>
              </a:pPr>
              <a:endParaRPr lang="en-US" sz="1200" b="1" kern="0">
                <a:solidFill>
                  <a:srgbClr val="00AECF"/>
                </a:solidFill>
                <a:latin typeface="Georgia"/>
                <a:cs typeface="Arial"/>
              </a:endParaRPr>
            </a:p>
            <a:p>
              <a:pPr marL="0" marR="0" lvl="0" indent="0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AECF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Operational Support Automation | </a:t>
              </a:r>
              <a:r>
                <a:rPr lang="en-US" sz="1050" b="1" kern="0" dirty="0">
                  <a:solidFill>
                    <a:srgbClr val="00AECF"/>
                  </a:solidFill>
                  <a:latin typeface="Georgia"/>
                  <a:cs typeface="Arial"/>
                </a:rPr>
                <a:t>Monitor-Analyse-Operate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AECF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 (SRE Accelerators)</a:t>
              </a:r>
              <a:endParaRPr lang="en-US" sz="1050" dirty="0"/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AECF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AECF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AECF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AECF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AECF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AECF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AECF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AECF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AECF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218641AB-B91F-42F3-B728-BD9BD28740D6}"/>
                </a:ext>
              </a:extLst>
            </p:cNvPr>
            <p:cNvSpPr/>
            <p:nvPr/>
          </p:nvSpPr>
          <p:spPr>
            <a:xfrm>
              <a:off x="7160609" y="5052483"/>
              <a:ext cx="1138471" cy="493264"/>
            </a:xfrm>
            <a:prstGeom prst="rect">
              <a:avLst/>
            </a:prstGeom>
            <a:solidFill>
              <a:srgbClr val="00AECF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Monitoring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Instrumentation of  all env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A9E39A90-029E-4D77-9687-EC4AD0DB2AB5}"/>
                </a:ext>
              </a:extLst>
            </p:cNvPr>
            <p:cNvSpPr/>
            <p:nvPr/>
          </p:nvSpPr>
          <p:spPr>
            <a:xfrm>
              <a:off x="8429132" y="5052483"/>
              <a:ext cx="1371425" cy="493264"/>
            </a:xfrm>
            <a:prstGeom prst="rect">
              <a:avLst/>
            </a:prstGeom>
            <a:solidFill>
              <a:srgbClr val="00AECF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Measure Key Metrics &amp; Alert Handling </a:t>
              </a: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viz AI/ML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CB9766F3-C309-4090-8E86-3E0E825FF5F6}"/>
                </a:ext>
              </a:extLst>
            </p:cNvPr>
            <p:cNvSpPr/>
            <p:nvPr/>
          </p:nvSpPr>
          <p:spPr>
            <a:xfrm>
              <a:off x="9944983" y="5052276"/>
              <a:ext cx="926181" cy="493264"/>
            </a:xfrm>
            <a:prstGeom prst="rect">
              <a:avLst/>
            </a:prstGeom>
            <a:solidFill>
              <a:srgbClr val="00AECF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Detect &amp; Fix Prod Issues</a:t>
              </a:r>
            </a:p>
          </p:txBody>
        </p:sp>
        <p:pic>
          <p:nvPicPr>
            <p:cNvPr id="151" name="Picture 12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11B01D21-5EE5-4ECA-BAB0-A7A88F023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1404" y="1332653"/>
              <a:ext cx="720405" cy="291892"/>
            </a:xfrm>
            <a:prstGeom prst="rect">
              <a:avLst/>
            </a:prstGeom>
          </p:spPr>
        </p:pic>
        <p:pic>
          <p:nvPicPr>
            <p:cNvPr id="152" name="Graphic 14" descr="Connected outline">
              <a:extLst>
                <a:ext uri="{FF2B5EF4-FFF2-40B4-BE49-F238E27FC236}">
                  <a16:creationId xmlns:a16="http://schemas.microsoft.com/office/drawing/2014/main" id="{6F39FCB7-7495-42AB-9336-AC156D0B1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11033121" y="5179829"/>
              <a:ext cx="370163" cy="448875"/>
            </a:xfrm>
            <a:prstGeom prst="rect">
              <a:avLst/>
            </a:prstGeom>
          </p:spPr>
        </p:pic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FA5297B9-550B-4418-9C17-C1CAC48B4A3E}"/>
                </a:ext>
              </a:extLst>
            </p:cNvPr>
            <p:cNvCxnSpPr>
              <a:cxnSpLocks/>
            </p:cNvCxnSpPr>
            <p:nvPr/>
          </p:nvCxnSpPr>
          <p:spPr>
            <a:xfrm>
              <a:off x="12031414" y="1329238"/>
              <a:ext cx="19012" cy="4104000"/>
            </a:xfrm>
            <a:prstGeom prst="straightConnector1">
              <a:avLst/>
            </a:prstGeom>
            <a:noFill/>
            <a:ln w="9525" cap="flat" cmpd="sng" algn="ctr">
              <a:solidFill>
                <a:srgbClr val="10548C"/>
              </a:solidFill>
              <a:prstDash val="dash"/>
            </a:ln>
            <a:effectLst/>
          </p:spPr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472BC066-F0BD-4F57-AE67-69C6F671C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9730" y="1327932"/>
              <a:ext cx="3671684" cy="7957"/>
            </a:xfrm>
            <a:prstGeom prst="straightConnector1">
              <a:avLst/>
            </a:prstGeom>
            <a:noFill/>
            <a:ln w="9525" cap="flat" cmpd="sng" algn="ctr">
              <a:solidFill>
                <a:srgbClr val="10548C"/>
              </a:solidFill>
              <a:prstDash val="dash"/>
              <a:tailEnd type="triangle"/>
            </a:ln>
            <a:effectLst/>
          </p:spPr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F0B8F98-6618-4FB0-8917-7A789D7FB493}"/>
                </a:ext>
              </a:extLst>
            </p:cNvPr>
            <p:cNvSpPr txBox="1"/>
            <p:nvPr/>
          </p:nvSpPr>
          <p:spPr>
            <a:xfrm>
              <a:off x="10700354" y="2246462"/>
              <a:ext cx="1387962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73262"/>
                  </a:solidFill>
                  <a:effectLst/>
                  <a:uLnTx/>
                  <a:uFillTx/>
                  <a:latin typeface="Georgia"/>
                </a:rPr>
                <a:t>Operations </a:t>
              </a: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73262"/>
                  </a:solidFill>
                  <a:effectLst/>
                  <a:uLnTx/>
                  <a:uFillTx/>
                  <a:latin typeface="Georgia"/>
                </a:rPr>
                <a:t>Feedback</a:t>
              </a: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073262"/>
                </a:solidFill>
                <a:effectLst/>
                <a:uLnTx/>
                <a:uFillTx/>
                <a:latin typeface="Georgia"/>
                <a:cs typeface="Arial"/>
              </a:endParaRPr>
            </a:p>
          </p:txBody>
        </p: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026310EA-B515-464C-BA76-4EE59D5A3EB3}"/>
                </a:ext>
              </a:extLst>
            </p:cNvPr>
            <p:cNvSpPr/>
            <p:nvPr/>
          </p:nvSpPr>
          <p:spPr>
            <a:xfrm>
              <a:off x="1734015" y="2722433"/>
              <a:ext cx="1606710" cy="706567"/>
            </a:xfrm>
            <a:prstGeom prst="roundRect">
              <a:avLst>
                <a:gd name="adj" fmla="val 7194"/>
              </a:avLst>
            </a:prstGeom>
            <a:solidFill>
              <a:sysClr val="window" lastClr="FFFFFF"/>
            </a:solidFill>
            <a:ln w="9525" cap="flat" cmpd="sng" algn="ctr">
              <a:solidFill>
                <a:srgbClr val="10548C"/>
              </a:solidFill>
              <a:prstDash val="dash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10548C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Version Control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</p:txBody>
        </p:sp>
        <p:pic>
          <p:nvPicPr>
            <p:cNvPr id="157" name="Picture 66" descr="Logo, company name&#10;&#10;Description automatically generated">
              <a:extLst>
                <a:ext uri="{FF2B5EF4-FFF2-40B4-BE49-F238E27FC236}">
                  <a16:creationId xmlns:a16="http://schemas.microsoft.com/office/drawing/2014/main" id="{7F362FAA-007B-42D5-9CFA-0482A031E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3474" y="2983289"/>
              <a:ext cx="379312" cy="382793"/>
            </a:xfrm>
            <a:prstGeom prst="rect">
              <a:avLst/>
            </a:prstGeom>
          </p:spPr>
        </p:pic>
        <p:pic>
          <p:nvPicPr>
            <p:cNvPr id="158" name="Picture 67" descr="Icon&#10;&#10;Description automatically generated">
              <a:extLst>
                <a:ext uri="{FF2B5EF4-FFF2-40B4-BE49-F238E27FC236}">
                  <a16:creationId xmlns:a16="http://schemas.microsoft.com/office/drawing/2014/main" id="{757CA46F-EAB7-4BFA-B287-63B57346E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26650" y="3004150"/>
              <a:ext cx="321762" cy="405940"/>
            </a:xfrm>
            <a:prstGeom prst="rect">
              <a:avLst/>
            </a:prstGeom>
          </p:spPr>
        </p:pic>
        <p:pic>
          <p:nvPicPr>
            <p:cNvPr id="159" name="Picture 68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32EEC3B3-93E1-44EE-B2BF-DA83D05DE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79248" y="2915108"/>
              <a:ext cx="820316" cy="338013"/>
            </a:xfrm>
            <a:prstGeom prst="rect">
              <a:avLst/>
            </a:prstGeom>
          </p:spPr>
        </p:pic>
        <p:sp>
          <p:nvSpPr>
            <p:cNvPr id="160" name="Arrow: Left-Right 159">
              <a:extLst>
                <a:ext uri="{FF2B5EF4-FFF2-40B4-BE49-F238E27FC236}">
                  <a16:creationId xmlns:a16="http://schemas.microsoft.com/office/drawing/2014/main" id="{28874681-9070-4EAB-992A-F7091099F5E5}"/>
                </a:ext>
              </a:extLst>
            </p:cNvPr>
            <p:cNvSpPr/>
            <p:nvPr/>
          </p:nvSpPr>
          <p:spPr>
            <a:xfrm>
              <a:off x="3303372" y="3000863"/>
              <a:ext cx="270089" cy="206068"/>
            </a:xfrm>
            <a:prstGeom prst="leftRightArrow">
              <a:avLst/>
            </a:prstGeom>
            <a:solidFill>
              <a:srgbClr val="10548C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8389A904-081D-4640-AF70-E9EE71F242B2}"/>
                </a:ext>
              </a:extLst>
            </p:cNvPr>
            <p:cNvCxnSpPr>
              <a:cxnSpLocks/>
            </p:cNvCxnSpPr>
            <p:nvPr/>
          </p:nvCxnSpPr>
          <p:spPr>
            <a:xfrm>
              <a:off x="5340850" y="3209284"/>
              <a:ext cx="182003" cy="7188"/>
            </a:xfrm>
            <a:prstGeom prst="straightConnector1">
              <a:avLst/>
            </a:prstGeom>
            <a:noFill/>
            <a:ln w="9525" cap="flat" cmpd="sng" algn="ctr">
              <a:solidFill>
                <a:srgbClr val="10548C"/>
              </a:solidFill>
              <a:prstDash val="solid"/>
              <a:tailEnd type="triangle"/>
            </a:ln>
            <a:effectLst/>
          </p:spPr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FCFC5935-1C18-446B-8CD6-9C669B2B5591}"/>
                </a:ext>
              </a:extLst>
            </p:cNvPr>
            <p:cNvCxnSpPr>
              <a:cxnSpLocks/>
            </p:cNvCxnSpPr>
            <p:nvPr/>
          </p:nvCxnSpPr>
          <p:spPr>
            <a:xfrm>
              <a:off x="6484561" y="3216472"/>
              <a:ext cx="196743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10548C"/>
              </a:solidFill>
              <a:prstDash val="solid"/>
              <a:tailEnd type="triangle"/>
            </a:ln>
            <a:effectLst/>
          </p:spPr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EF2458EA-B1CB-46B8-9320-412F0EF9FF53}"/>
                </a:ext>
              </a:extLst>
            </p:cNvPr>
            <p:cNvCxnSpPr>
              <a:cxnSpLocks/>
            </p:cNvCxnSpPr>
            <p:nvPr/>
          </p:nvCxnSpPr>
          <p:spPr>
            <a:xfrm>
              <a:off x="7510498" y="3216472"/>
              <a:ext cx="339895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10548C"/>
              </a:solidFill>
              <a:prstDash val="solid"/>
              <a:tailEnd type="triangle"/>
            </a:ln>
            <a:effectLst/>
          </p:spPr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78E32BFB-49CD-4184-9BFE-DC3218A19D15}"/>
                </a:ext>
              </a:extLst>
            </p:cNvPr>
            <p:cNvCxnSpPr>
              <a:cxnSpLocks/>
            </p:cNvCxnSpPr>
            <p:nvPr/>
          </p:nvCxnSpPr>
          <p:spPr>
            <a:xfrm>
              <a:off x="10193917" y="3256084"/>
              <a:ext cx="132018" cy="617"/>
            </a:xfrm>
            <a:prstGeom prst="straightConnector1">
              <a:avLst/>
            </a:prstGeom>
            <a:noFill/>
            <a:ln w="9525" cap="flat" cmpd="sng" algn="ctr">
              <a:solidFill>
                <a:srgbClr val="10548C"/>
              </a:solidFill>
              <a:prstDash val="solid"/>
              <a:tailEnd type="triangle"/>
            </a:ln>
            <a:effectLst/>
          </p:spPr>
        </p:cxn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E6156434-4FF3-489F-A6EC-8F2B3605DEDC}"/>
                </a:ext>
              </a:extLst>
            </p:cNvPr>
            <p:cNvSpPr/>
            <p:nvPr/>
          </p:nvSpPr>
          <p:spPr>
            <a:xfrm>
              <a:off x="5888717" y="5052483"/>
              <a:ext cx="1141840" cy="493264"/>
            </a:xfrm>
            <a:prstGeom prst="rect">
              <a:avLst/>
            </a:prstGeom>
            <a:solidFill>
              <a:srgbClr val="00AECF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kumimoji="0" lang="en-US" sz="100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Operational</a:t>
              </a:r>
              <a:endParaRPr lang="en-US" sz="1000">
                <a:solidFill>
                  <a:schemeClr val="bg1"/>
                </a:solidFill>
                <a:cs typeface="Arial"/>
              </a:endParaRPr>
            </a:p>
            <a:p>
              <a:pPr algn="ctr">
                <a:defRPr/>
              </a:pPr>
              <a:r>
                <a:rPr lang="en-US" sz="1000" kern="0">
                  <a:solidFill>
                    <a:schemeClr val="bg1"/>
                  </a:solidFill>
                  <a:latin typeface="Georgia"/>
                  <a:cs typeface="Arial"/>
                </a:rPr>
                <a:t>Adoption Rates</a:t>
              </a:r>
              <a:endParaRPr lang="en-US" sz="100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algn="ctr">
                <a:defRPr/>
              </a:pPr>
              <a:r>
                <a:rPr lang="en-US" sz="1000" kern="0">
                  <a:solidFill>
                    <a:schemeClr val="bg1"/>
                  </a:solidFill>
                  <a:latin typeface="Georgia"/>
                  <a:cs typeface="Arial"/>
                </a:rPr>
                <a:t> </a:t>
              </a:r>
              <a:r>
                <a:rPr kumimoji="0" lang="en-US" sz="100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Dashboard</a:t>
              </a:r>
              <a:endParaRPr lang="en-US" sz="1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5B3B7291-E0FC-4EC8-8A36-03D16950FD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1801" y="5298908"/>
              <a:ext cx="187560" cy="207"/>
            </a:xfrm>
            <a:prstGeom prst="straightConnector1">
              <a:avLst/>
            </a:prstGeom>
            <a:noFill/>
            <a:ln w="9525" cap="flat" cmpd="sng" algn="ctr">
              <a:solidFill>
                <a:srgbClr val="10548C"/>
              </a:solidFill>
              <a:prstDash val="solid"/>
              <a:tailEnd type="triangle"/>
            </a:ln>
            <a:effectLst/>
          </p:spPr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F81EF9D7-E7D4-4571-B4CD-1D51C2E1D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56786" y="5298908"/>
              <a:ext cx="130053" cy="8051"/>
            </a:xfrm>
            <a:prstGeom prst="straightConnector1">
              <a:avLst/>
            </a:prstGeom>
            <a:noFill/>
            <a:ln w="9525" cap="flat" cmpd="sng" algn="ctr">
              <a:solidFill>
                <a:srgbClr val="10548C"/>
              </a:solidFill>
              <a:prstDash val="solid"/>
              <a:tailEnd type="triangle"/>
            </a:ln>
            <a:effectLst/>
          </p:spPr>
        </p:cxnSp>
        <p:sp>
          <p:nvSpPr>
            <p:cNvPr id="168" name="Arrow: Left-Right 167">
              <a:extLst>
                <a:ext uri="{FF2B5EF4-FFF2-40B4-BE49-F238E27FC236}">
                  <a16:creationId xmlns:a16="http://schemas.microsoft.com/office/drawing/2014/main" id="{9DA9EC1A-2153-4728-B851-2140639DC637}"/>
                </a:ext>
              </a:extLst>
            </p:cNvPr>
            <p:cNvSpPr/>
            <p:nvPr/>
          </p:nvSpPr>
          <p:spPr>
            <a:xfrm rot="16200000">
              <a:off x="7117033" y="3509465"/>
              <a:ext cx="270089" cy="206068"/>
            </a:xfrm>
            <a:prstGeom prst="leftRightArrow">
              <a:avLst/>
            </a:prstGeom>
            <a:solidFill>
              <a:srgbClr val="10548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169" name="Arrow: Left-Right 168">
              <a:extLst>
                <a:ext uri="{FF2B5EF4-FFF2-40B4-BE49-F238E27FC236}">
                  <a16:creationId xmlns:a16="http://schemas.microsoft.com/office/drawing/2014/main" id="{590607AB-9539-4F31-A9C2-3EE5EBB346E6}"/>
                </a:ext>
              </a:extLst>
            </p:cNvPr>
            <p:cNvSpPr/>
            <p:nvPr/>
          </p:nvSpPr>
          <p:spPr>
            <a:xfrm>
              <a:off x="8821399" y="3009934"/>
              <a:ext cx="301360" cy="238598"/>
            </a:xfrm>
            <a:prstGeom prst="leftRightArrow">
              <a:avLst/>
            </a:prstGeom>
            <a:solidFill>
              <a:srgbClr val="10548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1F698795-6291-4372-8DB7-5EBB8977AA6D}"/>
                </a:ext>
              </a:extLst>
            </p:cNvPr>
            <p:cNvSpPr/>
            <p:nvPr/>
          </p:nvSpPr>
          <p:spPr>
            <a:xfrm>
              <a:off x="1399385" y="3818139"/>
              <a:ext cx="2654417" cy="2638733"/>
            </a:xfrm>
            <a:prstGeom prst="roundRect">
              <a:avLst>
                <a:gd name="adj" fmla="val 2278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00AECF"/>
              </a:solidFill>
              <a:prstDash val="dash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AECF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AECF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algn="ctr"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AECF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Platform Eng. Automation</a:t>
              </a:r>
              <a:endParaRPr lang="en-US" sz="1200" b="1" kern="0">
                <a:solidFill>
                  <a:srgbClr val="00AECF"/>
                </a:solidFill>
                <a:latin typeface="Georgia"/>
                <a:cs typeface="Arial"/>
              </a:endParaRPr>
            </a:p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AECF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(Diagnostic &amp; Self-Healing Capabilities)</a:t>
              </a:r>
              <a:endParaRPr lang="en-US" sz="1050"/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AECF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AECF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AECF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AECF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AECF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AECF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AECF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AECF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AECF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AECF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AECF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AECF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AECF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EF1B6213-9214-460E-BD30-EE288D2DD158}"/>
                </a:ext>
              </a:extLst>
            </p:cNvPr>
            <p:cNvSpPr/>
            <p:nvPr/>
          </p:nvSpPr>
          <p:spPr>
            <a:xfrm>
              <a:off x="1461926" y="4422401"/>
              <a:ext cx="1096587" cy="611330"/>
            </a:xfrm>
            <a:prstGeom prst="rect">
              <a:avLst/>
            </a:prstGeom>
            <a:solidFill>
              <a:srgbClr val="00AECF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Environment Standardization</a:t>
              </a:r>
              <a:endParaRPr 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/>
                <a:cs typeface="Arial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E91C5EC-1DE0-41B0-9781-0B95D2CC6CBC}"/>
                </a:ext>
              </a:extLst>
            </p:cNvPr>
            <p:cNvSpPr/>
            <p:nvPr/>
          </p:nvSpPr>
          <p:spPr>
            <a:xfrm>
              <a:off x="2640956" y="4422401"/>
              <a:ext cx="1336125" cy="611331"/>
            </a:xfrm>
            <a:prstGeom prst="rect">
              <a:avLst/>
            </a:prstGeom>
            <a:solidFill>
              <a:srgbClr val="00AECF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en-US" sz="900" kern="0" dirty="0">
                  <a:solidFill>
                    <a:schemeClr val="bg1"/>
                  </a:solidFill>
                  <a:cs typeface="Arial"/>
                </a:rPr>
                <a:t>CI/CD for ODM &amp; BPM Containers (ex: IBM Ace)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CC581B1-46BF-4118-9659-4B25CEA91086}"/>
                </a:ext>
              </a:extLst>
            </p:cNvPr>
            <p:cNvSpPr/>
            <p:nvPr/>
          </p:nvSpPr>
          <p:spPr>
            <a:xfrm>
              <a:off x="1461924" y="5074559"/>
              <a:ext cx="1090405" cy="638013"/>
            </a:xfrm>
            <a:prstGeom prst="rect">
              <a:avLst/>
            </a:prstGeom>
            <a:solidFill>
              <a:srgbClr val="00AECF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Platform Upgradation</a:t>
              </a:r>
              <a:r>
                <a:rPr lang="en-US" sz="900" kern="0" dirty="0">
                  <a:solidFill>
                    <a:schemeClr val="bg1"/>
                  </a:solidFill>
                  <a:latin typeface="Georgia"/>
                  <a:cs typeface="Arial"/>
                </a:rPr>
                <a:t> &amp; 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Configs Based Rollouts</a:t>
              </a:r>
              <a:endParaRPr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/>
                <a:cs typeface="Arial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C7CD6603-76D3-4CA8-BF46-ACFF88E6A70B}"/>
                </a:ext>
              </a:extLst>
            </p:cNvPr>
            <p:cNvSpPr/>
            <p:nvPr/>
          </p:nvSpPr>
          <p:spPr>
            <a:xfrm>
              <a:off x="2652809" y="5076100"/>
              <a:ext cx="1321748" cy="636472"/>
            </a:xfrm>
            <a:prstGeom prst="rect">
              <a:avLst/>
            </a:prstGeom>
            <a:solidFill>
              <a:srgbClr val="00AECF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en-US" sz="900" kern="0" dirty="0">
                  <a:solidFill>
                    <a:schemeClr val="bg1"/>
                  </a:solidFill>
                  <a:latin typeface="Georgia"/>
                  <a:cs typeface="Arial"/>
                </a:rPr>
                <a:t>Continuous Deployment for Apache </a:t>
              </a:r>
              <a:r>
                <a:rPr lang="en-US" sz="900" kern="0" dirty="0" err="1">
                  <a:solidFill>
                    <a:schemeClr val="bg1"/>
                  </a:solidFill>
                  <a:latin typeface="Georgia"/>
                  <a:cs typeface="Arial"/>
                </a:rPr>
                <a:t>Solr</a:t>
              </a:r>
              <a:r>
                <a:rPr lang="en-US" sz="900" kern="0" dirty="0">
                  <a:solidFill>
                    <a:schemeClr val="bg1"/>
                  </a:solidFill>
                  <a:latin typeface="Georgia"/>
                  <a:cs typeface="Arial"/>
                </a:rPr>
                <a:t> Configs &amp; Infra</a:t>
              </a:r>
              <a:endParaRPr lang="en-US" sz="900">
                <a:solidFill>
                  <a:schemeClr val="bg1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CF7244EB-7408-4C73-A445-C45BBDDA0BA6}"/>
                </a:ext>
              </a:extLst>
            </p:cNvPr>
            <p:cNvSpPr/>
            <p:nvPr/>
          </p:nvSpPr>
          <p:spPr>
            <a:xfrm>
              <a:off x="1461924" y="5746530"/>
              <a:ext cx="1102835" cy="611332"/>
            </a:xfrm>
            <a:prstGeom prst="rect">
              <a:avLst/>
            </a:prstGeom>
            <a:solidFill>
              <a:srgbClr val="00AECF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en-US" sz="900" kern="0" dirty="0">
                  <a:solidFill>
                    <a:schemeClr val="bg1"/>
                  </a:solidFill>
                  <a:latin typeface="Georgia"/>
                  <a:cs typeface="Arial"/>
                </a:rPr>
                <a:t>Continuous Monitoring of Web &amp; DB Connectors</a:t>
              </a:r>
              <a:endParaRPr lang="en-US" sz="900">
                <a:solidFill>
                  <a:schemeClr val="bg1"/>
                </a:solidFill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C5128CA-1F69-473F-BC13-E71BD9535F41}"/>
                </a:ext>
              </a:extLst>
            </p:cNvPr>
            <p:cNvSpPr/>
            <p:nvPr/>
          </p:nvSpPr>
          <p:spPr>
            <a:xfrm>
              <a:off x="2647202" y="5746530"/>
              <a:ext cx="1314352" cy="637571"/>
            </a:xfrm>
            <a:prstGeom prst="rect">
              <a:avLst/>
            </a:prstGeom>
            <a:solidFill>
              <a:srgbClr val="00AECF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Anomaly Detection &amp; Correction</a:t>
              </a:r>
              <a:r>
                <a:rPr lang="en-US" sz="900" kern="0" dirty="0">
                  <a:solidFill>
                    <a:schemeClr val="bg1"/>
                  </a:solidFill>
                  <a:latin typeface="Georgia"/>
                  <a:cs typeface="Arial"/>
                </a:rPr>
                <a:t> viz. Analytics &amp; Data Modelling</a:t>
              </a:r>
              <a:endParaRPr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/>
                <a:cs typeface="Arial"/>
              </a:endParaRPr>
            </a:p>
          </p:txBody>
        </p:sp>
        <p:sp>
          <p:nvSpPr>
            <p:cNvPr id="177" name="Rectangle: Rounded Corners 176">
              <a:extLst>
                <a:ext uri="{FF2B5EF4-FFF2-40B4-BE49-F238E27FC236}">
                  <a16:creationId xmlns:a16="http://schemas.microsoft.com/office/drawing/2014/main" id="{6490CD3A-66B2-477B-9991-FC6FCDDA5813}"/>
                </a:ext>
              </a:extLst>
            </p:cNvPr>
            <p:cNvSpPr/>
            <p:nvPr/>
          </p:nvSpPr>
          <p:spPr>
            <a:xfrm>
              <a:off x="13390" y="1023567"/>
              <a:ext cx="1324959" cy="5480074"/>
            </a:xfrm>
            <a:prstGeom prst="roundRect">
              <a:avLst>
                <a:gd name="adj" fmla="val 11115"/>
              </a:avLst>
            </a:prstGeom>
            <a:solidFill>
              <a:sysClr val="window" lastClr="FFFFFF"/>
            </a:solidFill>
            <a:ln w="9525" cap="flat" cmpd="sng" algn="ctr">
              <a:solidFill>
                <a:srgbClr val="073262"/>
              </a:solidFill>
              <a:prstDash val="dash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10548C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SRE </a:t>
              </a: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10548C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Coverage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10548C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(Lifecycle Management)</a:t>
              </a:r>
            </a:p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cs typeface="Arial"/>
              </a:endParaRPr>
            </a:p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cs typeface="Arial"/>
              </a:endParaRPr>
            </a:p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548C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algn="ctr">
                <a:defRPr/>
              </a:pPr>
              <a:endParaRPr lang="en-US" sz="1100" b="1" kern="0">
                <a:solidFill>
                  <a:srgbClr val="10548C"/>
                </a:solidFill>
                <a:latin typeface="Georgia"/>
                <a:cs typeface="Arial"/>
              </a:endParaRPr>
            </a:p>
            <a:p>
              <a:pPr algn="ctr">
                <a:defRPr/>
              </a:pPr>
              <a:endParaRPr lang="en-US" sz="1100" b="1" kern="0">
                <a:solidFill>
                  <a:srgbClr val="10548C"/>
                </a:solidFill>
                <a:latin typeface="Georgia"/>
                <a:cs typeface="Arial"/>
              </a:endParaRPr>
            </a:p>
            <a:p>
              <a:pPr algn="ctr">
                <a:defRPr/>
              </a:pPr>
              <a:endParaRPr lang="en-US" sz="1100" b="1" kern="0">
                <a:solidFill>
                  <a:srgbClr val="10548C"/>
                </a:solidFill>
                <a:latin typeface="Georgia"/>
                <a:cs typeface="Arial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AA402091-238A-4F70-A9BF-9D88D3800BA3}"/>
                </a:ext>
              </a:extLst>
            </p:cNvPr>
            <p:cNvSpPr/>
            <p:nvPr/>
          </p:nvSpPr>
          <p:spPr>
            <a:xfrm>
              <a:off x="87557" y="1820891"/>
              <a:ext cx="1191302" cy="624451"/>
            </a:xfrm>
            <a:prstGeom prst="rect">
              <a:avLst/>
            </a:prstGeom>
            <a:solidFill>
              <a:srgbClr val="10548C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en-US" sz="1100" kern="0">
                  <a:solidFill>
                    <a:schemeClr val="bg1"/>
                  </a:solidFill>
                  <a:latin typeface="Georgia"/>
                  <a:cs typeface="Arial"/>
                </a:rPr>
                <a:t>Platform</a:t>
              </a:r>
            </a:p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>
                  <a:solidFill>
                    <a:schemeClr val="bg1"/>
                  </a:solidFill>
                  <a:latin typeface="Georgia"/>
                  <a:cs typeface="Arial"/>
                </a:rPr>
                <a:t>Engineering</a:t>
              </a:r>
              <a:endParaRPr lang="en-US" sz="11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4480FA97-07FD-4D3B-954B-9E5F32D58E68}"/>
                </a:ext>
              </a:extLst>
            </p:cNvPr>
            <p:cNvSpPr/>
            <p:nvPr/>
          </p:nvSpPr>
          <p:spPr>
            <a:xfrm>
              <a:off x="87557" y="2490068"/>
              <a:ext cx="1191302" cy="624451"/>
            </a:xfrm>
            <a:prstGeom prst="rect">
              <a:avLst/>
            </a:prstGeom>
            <a:solidFill>
              <a:srgbClr val="10548C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en-US" sz="1100" kern="0">
                  <a:solidFill>
                    <a:schemeClr val="bg1"/>
                  </a:solidFill>
                  <a:latin typeface="Georgia"/>
                  <a:cs typeface="Arial"/>
                </a:rPr>
                <a:t>In-House Tools </a:t>
              </a:r>
              <a:endParaRPr lang="en-US" sz="1100">
                <a:solidFill>
                  <a:schemeClr val="bg1"/>
                </a:solidFill>
                <a:cs typeface="Arial"/>
              </a:endParaRPr>
            </a:p>
            <a:p>
              <a:pPr algn="ctr"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Reliability &amp; Upgradation</a:t>
              </a:r>
              <a:endParaRPr lang="en-US" sz="11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B56E40AA-99AA-418C-B295-B672F574B922}"/>
                </a:ext>
              </a:extLst>
            </p:cNvPr>
            <p:cNvSpPr/>
            <p:nvPr/>
          </p:nvSpPr>
          <p:spPr>
            <a:xfrm>
              <a:off x="87557" y="3161589"/>
              <a:ext cx="1191302" cy="624451"/>
            </a:xfrm>
            <a:prstGeom prst="rect">
              <a:avLst/>
            </a:prstGeom>
            <a:solidFill>
              <a:srgbClr val="10548C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Performance Management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8B826CC8-2858-439E-865C-5D203BFAFB76}"/>
                </a:ext>
              </a:extLst>
            </p:cNvPr>
            <p:cNvSpPr/>
            <p:nvPr/>
          </p:nvSpPr>
          <p:spPr>
            <a:xfrm>
              <a:off x="87557" y="3816387"/>
              <a:ext cx="1191302" cy="624451"/>
            </a:xfrm>
            <a:prstGeom prst="rect">
              <a:avLst/>
            </a:prstGeom>
            <a:solidFill>
              <a:srgbClr val="10548C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Capacity Management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653DD360-F7D9-4863-BC8B-EABC8EA16C57}"/>
                </a:ext>
              </a:extLst>
            </p:cNvPr>
            <p:cNvSpPr/>
            <p:nvPr/>
          </p:nvSpPr>
          <p:spPr>
            <a:xfrm>
              <a:off x="87557" y="4487909"/>
              <a:ext cx="1191302" cy="624451"/>
            </a:xfrm>
            <a:prstGeom prst="rect">
              <a:avLst/>
            </a:prstGeom>
            <a:solidFill>
              <a:srgbClr val="10548C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Rel &amp; Change Management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518478C4-4B28-4920-B7C4-497677A85D08}"/>
                </a:ext>
              </a:extLst>
            </p:cNvPr>
            <p:cNvSpPr/>
            <p:nvPr/>
          </p:nvSpPr>
          <p:spPr>
            <a:xfrm>
              <a:off x="87557" y="5161775"/>
              <a:ext cx="1191302" cy="624451"/>
            </a:xfrm>
            <a:prstGeom prst="rect">
              <a:avLst/>
            </a:prstGeom>
            <a:solidFill>
              <a:srgbClr val="10548C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Bug &amp; Defect Tracking</a:t>
              </a:r>
            </a:p>
          </p:txBody>
        </p:sp>
        <p:sp>
          <p:nvSpPr>
            <p:cNvPr id="184" name="Rectangle: Rounded Corners 183">
              <a:extLst>
                <a:ext uri="{FF2B5EF4-FFF2-40B4-BE49-F238E27FC236}">
                  <a16:creationId xmlns:a16="http://schemas.microsoft.com/office/drawing/2014/main" id="{273F8659-8530-43E8-91F5-F4F8005C64E1}"/>
                </a:ext>
              </a:extLst>
            </p:cNvPr>
            <p:cNvSpPr/>
            <p:nvPr/>
          </p:nvSpPr>
          <p:spPr>
            <a:xfrm>
              <a:off x="10608356" y="3693197"/>
              <a:ext cx="1342738" cy="782320"/>
            </a:xfrm>
            <a:prstGeom prst="roundRect">
              <a:avLst>
                <a:gd name="adj" fmla="val 10228"/>
              </a:avLst>
            </a:prstGeom>
            <a:solidFill>
              <a:sysClr val="window" lastClr="FFFFFF"/>
            </a:solidFill>
            <a:ln w="12700" cap="flat" cmpd="sng" algn="ctr">
              <a:solidFill>
                <a:srgbClr val="073262"/>
              </a:solidFill>
              <a:prstDash val="dash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10548C">
                      <a:lumMod val="75000"/>
                    </a:srgbClr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ITSM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0548C">
                    <a:lumMod val="75000"/>
                  </a:srgbClr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FF555F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555F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555F"/>
                </a:solidFill>
                <a:effectLst/>
                <a:uLnTx/>
                <a:uFillTx/>
                <a:latin typeface="Georgia"/>
                <a:ea typeface="+mn-ea"/>
                <a:cs typeface="Arial"/>
              </a:endParaRPr>
            </a:p>
          </p:txBody>
        </p:sp>
        <p:pic>
          <p:nvPicPr>
            <p:cNvPr id="185" name="Picture 113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EC50966-94BB-4C7D-9B60-6E85968F2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984144" y="4020932"/>
              <a:ext cx="817994" cy="343765"/>
            </a:xfrm>
            <a:prstGeom prst="rect">
              <a:avLst/>
            </a:prstGeom>
          </p:spPr>
        </p:pic>
        <p:pic>
          <p:nvPicPr>
            <p:cNvPr id="186" name="Picture 117">
              <a:extLst>
                <a:ext uri="{FF2B5EF4-FFF2-40B4-BE49-F238E27FC236}">
                  <a16:creationId xmlns:a16="http://schemas.microsoft.com/office/drawing/2014/main" id="{087ED783-28EE-4D4D-BB21-9F1965121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17860" y="5961985"/>
              <a:ext cx="392119" cy="385795"/>
            </a:xfrm>
            <a:prstGeom prst="rect">
              <a:avLst/>
            </a:prstGeom>
          </p:spPr>
        </p:pic>
        <p:sp>
          <p:nvSpPr>
            <p:cNvPr id="187" name="Arrow: Left-Right 186">
              <a:extLst>
                <a:ext uri="{FF2B5EF4-FFF2-40B4-BE49-F238E27FC236}">
                  <a16:creationId xmlns:a16="http://schemas.microsoft.com/office/drawing/2014/main" id="{559650D3-59F2-4176-BAB3-6F03BB944DA7}"/>
                </a:ext>
              </a:extLst>
            </p:cNvPr>
            <p:cNvSpPr/>
            <p:nvPr/>
          </p:nvSpPr>
          <p:spPr>
            <a:xfrm rot="16200000">
              <a:off x="8030396" y="4558023"/>
              <a:ext cx="360000" cy="180000"/>
            </a:xfrm>
            <a:prstGeom prst="leftRightArrow">
              <a:avLst/>
            </a:prstGeom>
            <a:solidFill>
              <a:srgbClr val="00AEC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188" name="Arrow: Left-Right 187">
              <a:extLst>
                <a:ext uri="{FF2B5EF4-FFF2-40B4-BE49-F238E27FC236}">
                  <a16:creationId xmlns:a16="http://schemas.microsoft.com/office/drawing/2014/main" id="{B70062E5-BBDD-4E0D-8D1A-1C406AC65F35}"/>
                </a:ext>
              </a:extLst>
            </p:cNvPr>
            <p:cNvSpPr/>
            <p:nvPr/>
          </p:nvSpPr>
          <p:spPr>
            <a:xfrm rot="16200000">
              <a:off x="11094612" y="4526750"/>
              <a:ext cx="360000" cy="180000"/>
            </a:xfrm>
            <a:prstGeom prst="leftRightArrow">
              <a:avLst/>
            </a:prstGeom>
            <a:solidFill>
              <a:srgbClr val="00AEC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89" name="Picture 30" descr="Icon&#10;&#10;Description automatically generated">
              <a:extLst>
                <a:ext uri="{FF2B5EF4-FFF2-40B4-BE49-F238E27FC236}">
                  <a16:creationId xmlns:a16="http://schemas.microsoft.com/office/drawing/2014/main" id="{D883ADC0-E48C-4102-AF71-B923A749C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39196" y="5622415"/>
              <a:ext cx="528313" cy="485856"/>
            </a:xfrm>
            <a:prstGeom prst="rect">
              <a:avLst/>
            </a:prstGeom>
          </p:spPr>
        </p:pic>
        <p:sp>
          <p:nvSpPr>
            <p:cNvPr id="190" name="Arrow: Left-Right 189">
              <a:extLst>
                <a:ext uri="{FF2B5EF4-FFF2-40B4-BE49-F238E27FC236}">
                  <a16:creationId xmlns:a16="http://schemas.microsoft.com/office/drawing/2014/main" id="{F0993873-A2A7-44BC-841E-88ED30D02119}"/>
                </a:ext>
              </a:extLst>
            </p:cNvPr>
            <p:cNvSpPr/>
            <p:nvPr/>
          </p:nvSpPr>
          <p:spPr>
            <a:xfrm>
              <a:off x="4236061" y="2161683"/>
              <a:ext cx="376830" cy="199776"/>
            </a:xfrm>
            <a:prstGeom prst="leftRightArrow">
              <a:avLst/>
            </a:prstGeom>
            <a:solidFill>
              <a:srgbClr val="10548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378E545C-0428-46D5-B4EA-A4CA0FA2EF47}"/>
                </a:ext>
              </a:extLst>
            </p:cNvPr>
            <p:cNvSpPr/>
            <p:nvPr/>
          </p:nvSpPr>
          <p:spPr>
            <a:xfrm>
              <a:off x="10972464" y="5058604"/>
              <a:ext cx="983690" cy="493264"/>
            </a:xfrm>
            <a:prstGeom prst="rect">
              <a:avLst/>
            </a:prstGeom>
            <a:solidFill>
              <a:srgbClr val="00AECF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Runbook</a:t>
              </a:r>
              <a:r>
                <a:rPr lang="en-US" sz="1000" kern="0" dirty="0">
                  <a:solidFill>
                    <a:schemeClr val="bg1"/>
                  </a:solidFill>
                  <a:latin typeface="Georgia"/>
                  <a:cs typeface="Arial"/>
                </a:rPr>
                <a:t> 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eorgia"/>
                  <a:ea typeface="+mn-ea"/>
                  <a:cs typeface="Arial"/>
                </a:rPr>
                <a:t>&amp; </a:t>
              </a:r>
              <a:endParaRPr lang="en-US" sz="1000" kern="0" dirty="0">
                <a:solidFill>
                  <a:schemeClr val="bg1"/>
                </a:solidFill>
                <a:latin typeface="Georgia"/>
                <a:cs typeface="Arial"/>
              </a:endParaRPr>
            </a:p>
            <a:p>
              <a:pPr algn="ctr">
                <a:defRPr/>
              </a:pPr>
              <a:r>
                <a:rPr lang="en-US" sz="1000" kern="0" dirty="0">
                  <a:solidFill>
                    <a:schemeClr val="bg1"/>
                  </a:solidFill>
                  <a:latin typeface="Georgia"/>
                  <a:cs typeface="Arial"/>
                </a:rPr>
                <a:t>Hygiene </a:t>
              </a:r>
            </a:p>
            <a:p>
              <a:pPr algn="ctr">
                <a:defRPr/>
              </a:pPr>
              <a:r>
                <a:rPr lang="en-US" sz="1000" kern="0" dirty="0">
                  <a:solidFill>
                    <a:schemeClr val="bg1"/>
                  </a:solidFill>
                  <a:latin typeface="Georgia"/>
                  <a:cs typeface="Arial"/>
                </a:rPr>
                <a:t>Checkouts</a:t>
              </a:r>
              <a:endParaRPr 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/>
                <a:cs typeface="Arial"/>
              </a:endParaRP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DB814AC5-FDCA-47D3-A0F1-A7CB9ED2838D}"/>
                </a:ext>
              </a:extLst>
            </p:cNvPr>
            <p:cNvCxnSpPr>
              <a:cxnSpLocks/>
            </p:cNvCxnSpPr>
            <p:nvPr/>
          </p:nvCxnSpPr>
          <p:spPr>
            <a:xfrm>
              <a:off x="8284703" y="5299115"/>
              <a:ext cx="187560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10548C"/>
              </a:solidFill>
              <a:prstDash val="solid"/>
              <a:tailEnd type="triangle"/>
            </a:ln>
            <a:effectLst/>
          </p:spPr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0D1FFB01-6377-478E-9E2D-6DA7F891CFEC}"/>
                </a:ext>
              </a:extLst>
            </p:cNvPr>
            <p:cNvCxnSpPr>
              <a:cxnSpLocks/>
            </p:cNvCxnSpPr>
            <p:nvPr/>
          </p:nvCxnSpPr>
          <p:spPr>
            <a:xfrm>
              <a:off x="6987427" y="5299115"/>
              <a:ext cx="187560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10548C"/>
              </a:solidFill>
              <a:prstDash val="solid"/>
              <a:tailEnd type="triangle"/>
            </a:ln>
            <a:effectLst/>
          </p:spPr>
        </p:cxnSp>
        <p:sp>
          <p:nvSpPr>
            <p:cNvPr id="194" name="Arrow: Left-Right 193">
              <a:extLst>
                <a:ext uri="{FF2B5EF4-FFF2-40B4-BE49-F238E27FC236}">
                  <a16:creationId xmlns:a16="http://schemas.microsoft.com/office/drawing/2014/main" id="{0AA0088E-F622-47C2-BA44-A806B8110344}"/>
                </a:ext>
              </a:extLst>
            </p:cNvPr>
            <p:cNvSpPr/>
            <p:nvPr/>
          </p:nvSpPr>
          <p:spPr>
            <a:xfrm>
              <a:off x="10246797" y="3994774"/>
              <a:ext cx="414393" cy="219187"/>
            </a:xfrm>
            <a:prstGeom prst="leftRightArrow">
              <a:avLst/>
            </a:prstGeom>
            <a:solidFill>
              <a:srgbClr val="10548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195" name="Arrow: Left-Right 194">
              <a:extLst>
                <a:ext uri="{FF2B5EF4-FFF2-40B4-BE49-F238E27FC236}">
                  <a16:creationId xmlns:a16="http://schemas.microsoft.com/office/drawing/2014/main" id="{B82754EB-9B01-4987-8DCC-F233EB688140}"/>
                </a:ext>
              </a:extLst>
            </p:cNvPr>
            <p:cNvSpPr/>
            <p:nvPr/>
          </p:nvSpPr>
          <p:spPr>
            <a:xfrm rot="16200000">
              <a:off x="3462215" y="3551541"/>
              <a:ext cx="340984" cy="234823"/>
            </a:xfrm>
            <a:prstGeom prst="leftRightArrow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196" name="Arrow: Left-Right 195">
              <a:extLst>
                <a:ext uri="{FF2B5EF4-FFF2-40B4-BE49-F238E27FC236}">
                  <a16:creationId xmlns:a16="http://schemas.microsoft.com/office/drawing/2014/main" id="{0D3F5897-04F9-4C96-A4E6-6A312D40E7CD}"/>
                </a:ext>
              </a:extLst>
            </p:cNvPr>
            <p:cNvSpPr/>
            <p:nvPr/>
          </p:nvSpPr>
          <p:spPr>
            <a:xfrm rot="5400000">
              <a:off x="2170948" y="1705527"/>
              <a:ext cx="256970" cy="153594"/>
            </a:xfrm>
            <a:prstGeom prst="leftRightArrow">
              <a:avLst/>
            </a:prstGeom>
            <a:solidFill>
              <a:srgbClr val="10548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97" name="Graphic 196" descr="Lightbulb">
              <a:extLst>
                <a:ext uri="{FF2B5EF4-FFF2-40B4-BE49-F238E27FC236}">
                  <a16:creationId xmlns:a16="http://schemas.microsoft.com/office/drawing/2014/main" id="{7010DF3E-E82E-4141-9C94-9FA8ACBCD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83671" y="1026515"/>
              <a:ext cx="664975" cy="664975"/>
            </a:xfrm>
            <a:prstGeom prst="rect">
              <a:avLst/>
            </a:prstGeom>
          </p:spPr>
        </p:pic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E9D8F5E7-FCFC-440C-8D1B-C8FC1C970D8F}"/>
                </a:ext>
              </a:extLst>
            </p:cNvPr>
            <p:cNvGrpSpPr/>
            <p:nvPr/>
          </p:nvGrpSpPr>
          <p:grpSpPr>
            <a:xfrm>
              <a:off x="5752412" y="1115595"/>
              <a:ext cx="1505551" cy="517620"/>
              <a:chOff x="5981012" y="1115595"/>
              <a:chExt cx="1505551" cy="517620"/>
            </a:xfrm>
          </p:grpSpPr>
          <p:sp>
            <p:nvSpPr>
              <p:cNvPr id="215" name="Rectangle: Rounded Corners 214">
                <a:extLst>
                  <a:ext uri="{FF2B5EF4-FFF2-40B4-BE49-F238E27FC236}">
                    <a16:creationId xmlns:a16="http://schemas.microsoft.com/office/drawing/2014/main" id="{DCD483ED-823F-4FE8-9102-FCD8529CFC7F}"/>
                  </a:ext>
                </a:extLst>
              </p:cNvPr>
              <p:cNvSpPr/>
              <p:nvPr/>
            </p:nvSpPr>
            <p:spPr>
              <a:xfrm>
                <a:off x="5981012" y="1115595"/>
                <a:ext cx="1500731" cy="517620"/>
              </a:xfrm>
              <a:prstGeom prst="roundRect">
                <a:avLst>
                  <a:gd name="adj" fmla="val 8255"/>
                </a:avLst>
              </a:prstGeom>
              <a:noFill/>
              <a:ln w="25400" cap="flat" cmpd="sng" algn="ctr">
                <a:solidFill>
                  <a:srgbClr val="10548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/>
                  <a:ea typeface="+mn-ea"/>
                  <a:cs typeface="+mn-cs"/>
                </a:endParaRPr>
              </a:p>
            </p:txBody>
          </p:sp>
          <p:sp>
            <p:nvSpPr>
              <p:cNvPr id="216" name="Rectangle: Rounded Corners 215">
                <a:extLst>
                  <a:ext uri="{FF2B5EF4-FFF2-40B4-BE49-F238E27FC236}">
                    <a16:creationId xmlns:a16="http://schemas.microsoft.com/office/drawing/2014/main" id="{E7DF41CE-588D-4110-982D-75C528334C1D}"/>
                  </a:ext>
                </a:extLst>
              </p:cNvPr>
              <p:cNvSpPr/>
              <p:nvPr/>
            </p:nvSpPr>
            <p:spPr>
              <a:xfrm>
                <a:off x="5985832" y="1121200"/>
                <a:ext cx="1500731" cy="176519"/>
              </a:xfrm>
              <a:prstGeom prst="roundRect">
                <a:avLst>
                  <a:gd name="adj" fmla="val 8255"/>
                </a:avLst>
              </a:prstGeom>
              <a:solidFill>
                <a:srgbClr val="10548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orgia"/>
                    <a:ea typeface="+mn-ea"/>
                    <a:cs typeface="+mn-cs"/>
                  </a:rPr>
                  <a:t>Ideation</a:t>
                </a:r>
              </a:p>
            </p:txBody>
          </p:sp>
          <p:pic>
            <p:nvPicPr>
              <p:cNvPr id="217" name="Picture 2" descr="Press Kit | Atlassian">
                <a:extLst>
                  <a:ext uri="{FF2B5EF4-FFF2-40B4-BE49-F238E27FC236}">
                    <a16:creationId xmlns:a16="http://schemas.microsoft.com/office/drawing/2014/main" id="{DEDD2817-6B65-4AF7-B2E1-521A2BC1B9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9104" y="1386236"/>
                <a:ext cx="1384546" cy="174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56C384BB-3FAD-4BE7-846F-8EB92A5EB735}"/>
                </a:ext>
              </a:extLst>
            </p:cNvPr>
            <p:cNvCxnSpPr>
              <a:cxnSpLocks/>
              <a:stCxn id="215" idx="1"/>
              <a:endCxn id="118" idx="3"/>
            </p:cNvCxnSpPr>
            <p:nvPr/>
          </p:nvCxnSpPr>
          <p:spPr>
            <a:xfrm flipH="1">
              <a:off x="5191949" y="1374405"/>
              <a:ext cx="560463" cy="3618"/>
            </a:xfrm>
            <a:prstGeom prst="straightConnector1">
              <a:avLst/>
            </a:prstGeom>
            <a:noFill/>
            <a:ln w="28575" cap="flat" cmpd="sng" algn="ctr">
              <a:solidFill>
                <a:srgbClr val="10548C"/>
              </a:solidFill>
              <a:prstDash val="solid"/>
              <a:tailEnd type="triangle"/>
            </a:ln>
            <a:effectLst/>
          </p:spPr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F48DA47D-B17B-4B1C-89BB-5F94BE5B0566}"/>
                </a:ext>
              </a:extLst>
            </p:cNvPr>
            <p:cNvCxnSpPr>
              <a:cxnSpLocks/>
              <a:endCxn id="215" idx="3"/>
            </p:cNvCxnSpPr>
            <p:nvPr/>
          </p:nvCxnSpPr>
          <p:spPr>
            <a:xfrm flipH="1">
              <a:off x="7253143" y="1374405"/>
              <a:ext cx="62593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10548C"/>
              </a:solidFill>
              <a:prstDash val="solid"/>
              <a:tailEnd type="triangle"/>
            </a:ln>
            <a:effectLst/>
          </p:spPr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A7C8404-1E90-40B0-84BE-BCF1338F07C8}"/>
                </a:ext>
              </a:extLst>
            </p:cNvPr>
            <p:cNvSpPr txBox="1"/>
            <p:nvPr/>
          </p:nvSpPr>
          <p:spPr>
            <a:xfrm>
              <a:off x="1847926" y="3607791"/>
              <a:ext cx="1569707" cy="276999"/>
            </a:xfrm>
            <a:prstGeom prst="rect">
              <a:avLst/>
            </a:prstGeom>
            <a:solidFill>
              <a:srgbClr val="FFC000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200" b="1" kern="0">
                  <a:solidFill>
                    <a:schemeClr val="tx2"/>
                  </a:solidFill>
                  <a:latin typeface="Georgia"/>
                  <a:cs typeface="Arial"/>
                </a:rPr>
                <a:t>Proposed SRE</a:t>
              </a:r>
              <a:endParaRPr lang="en-US" sz="1200">
                <a:solidFill>
                  <a:schemeClr val="tx2"/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C437AA1-5D10-4F61-B735-A7E6CD685807}"/>
                </a:ext>
              </a:extLst>
            </p:cNvPr>
            <p:cNvSpPr txBox="1"/>
            <p:nvPr/>
          </p:nvSpPr>
          <p:spPr>
            <a:xfrm>
              <a:off x="5930101" y="4567901"/>
              <a:ext cx="1569707" cy="276999"/>
            </a:xfrm>
            <a:prstGeom prst="rect">
              <a:avLst/>
            </a:prstGeom>
            <a:solidFill>
              <a:srgbClr val="FFC000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200" b="1" kern="0">
                  <a:solidFill>
                    <a:schemeClr val="tx2"/>
                  </a:solidFill>
                  <a:latin typeface="Georgia"/>
                  <a:cs typeface="Arial"/>
                </a:rPr>
                <a:t>Proposed SRE</a:t>
              </a:r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4325066E-0C60-4D09-A348-1A276B32FBC6}"/>
                </a:ext>
              </a:extLst>
            </p:cNvPr>
            <p:cNvSpPr/>
            <p:nvPr/>
          </p:nvSpPr>
          <p:spPr>
            <a:xfrm rot="5400000">
              <a:off x="6293804" y="2564325"/>
              <a:ext cx="250269" cy="188065"/>
            </a:xfrm>
            <a:prstGeom prst="leftRightArrow">
              <a:avLst/>
            </a:prstGeom>
            <a:solidFill>
              <a:srgbClr val="10548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204" name="Picture 2">
              <a:extLst>
                <a:ext uri="{FF2B5EF4-FFF2-40B4-BE49-F238E27FC236}">
                  <a16:creationId xmlns:a16="http://schemas.microsoft.com/office/drawing/2014/main" id="{75A58CFD-0E36-4EAF-A26A-0885947C17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07" b="23924"/>
            <a:stretch/>
          </p:blipFill>
          <p:spPr bwMode="auto">
            <a:xfrm>
              <a:off x="6121304" y="5728897"/>
              <a:ext cx="633307" cy="184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" name="Picture 4" descr="Free Splunk Icon of Flat style - Available in SVG, PNG, EPS, AI &amp; Icon fonts">
              <a:extLst>
                <a:ext uri="{FF2B5EF4-FFF2-40B4-BE49-F238E27FC236}">
                  <a16:creationId xmlns:a16="http://schemas.microsoft.com/office/drawing/2014/main" id="{DDA01ACE-AA7A-47D7-A653-3C13CE7F8C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48" b="34262"/>
            <a:stretch/>
          </p:blipFill>
          <p:spPr bwMode="auto">
            <a:xfrm>
              <a:off x="7285034" y="5674921"/>
              <a:ext cx="729935" cy="217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D1CEE924-24F8-4683-B7F7-39BF6FCB2788}"/>
                </a:ext>
              </a:extLst>
            </p:cNvPr>
            <p:cNvGrpSpPr/>
            <p:nvPr/>
          </p:nvGrpSpPr>
          <p:grpSpPr>
            <a:xfrm>
              <a:off x="5836585" y="5826814"/>
              <a:ext cx="1180131" cy="455228"/>
              <a:chOff x="6127063" y="5626367"/>
              <a:chExt cx="1180131" cy="455228"/>
            </a:xfrm>
          </p:grpSpPr>
          <p:pic>
            <p:nvPicPr>
              <p:cNvPr id="213" name="Picture 2">
                <a:extLst>
                  <a:ext uri="{FF2B5EF4-FFF2-40B4-BE49-F238E27FC236}">
                    <a16:creationId xmlns:a16="http://schemas.microsoft.com/office/drawing/2014/main" id="{AEC283E3-0741-4087-9185-92861C889F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507" b="23924"/>
              <a:stretch/>
            </p:blipFill>
            <p:spPr bwMode="auto">
              <a:xfrm>
                <a:off x="6496828" y="5626367"/>
                <a:ext cx="415056" cy="121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F503D7B4-017C-410A-B995-27B6C988B5FE}"/>
                  </a:ext>
                </a:extLst>
              </p:cNvPr>
              <p:cNvSpPr txBox="1"/>
              <p:nvPr/>
            </p:nvSpPr>
            <p:spPr>
              <a:xfrm>
                <a:off x="6127063" y="5850763"/>
                <a:ext cx="118013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73262"/>
                    </a:solidFill>
                    <a:effectLst/>
                    <a:uLnTx/>
                    <a:uFillTx/>
                    <a:latin typeface="Georgia"/>
                  </a:rPr>
                  <a:t>ENGINE REST API</a:t>
                </a:r>
              </a:p>
            </p:txBody>
          </p:sp>
        </p:grpSp>
        <p:pic>
          <p:nvPicPr>
            <p:cNvPr id="207" name="Picture 6" descr="Useful Autosys commands - The place where the Information Matters">
              <a:extLst>
                <a:ext uri="{FF2B5EF4-FFF2-40B4-BE49-F238E27FC236}">
                  <a16:creationId xmlns:a16="http://schemas.microsoft.com/office/drawing/2014/main" id="{99854ACB-DDA7-40E5-8F45-EE4EB97ED6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4305" y="5699231"/>
              <a:ext cx="630195" cy="179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" name="Picture 8" descr="Tutorials | Vaadin">
              <a:extLst>
                <a:ext uri="{FF2B5EF4-FFF2-40B4-BE49-F238E27FC236}">
                  <a16:creationId xmlns:a16="http://schemas.microsoft.com/office/drawing/2014/main" id="{8237C880-622F-4DDA-9B93-495187D3B0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43" t="15186" r="8424" b="13254"/>
            <a:stretch/>
          </p:blipFill>
          <p:spPr bwMode="auto">
            <a:xfrm>
              <a:off x="9203462" y="5682863"/>
              <a:ext cx="526908" cy="457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" name="Picture 10" descr="Symphony Case Study | Google Cloud">
              <a:extLst>
                <a:ext uri="{FF2B5EF4-FFF2-40B4-BE49-F238E27FC236}">
                  <a16:creationId xmlns:a16="http://schemas.microsoft.com/office/drawing/2014/main" id="{970920C7-4EF3-4BC6-A5AF-13B58D95F8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8992" y="6156612"/>
              <a:ext cx="983844" cy="236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" name="Picture 12" descr="Download HD Rules Engine Gainsight Customer Community - Black Optimization  Icon Transparent PNG Image - NicePNG.com">
              <a:extLst>
                <a:ext uri="{FF2B5EF4-FFF2-40B4-BE49-F238E27FC236}">
                  <a16:creationId xmlns:a16="http://schemas.microsoft.com/office/drawing/2014/main" id="{D35DE778-253B-4535-A612-E218075D5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0451" y="5794262"/>
              <a:ext cx="546939" cy="546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" name="Picture 14" descr="Informatica Communities SSO">
              <a:extLst>
                <a:ext uri="{FF2B5EF4-FFF2-40B4-BE49-F238E27FC236}">
                  <a16:creationId xmlns:a16="http://schemas.microsoft.com/office/drawing/2014/main" id="{99270DA7-FD23-4716-B134-A2086C86A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8409" y="5752279"/>
              <a:ext cx="773279" cy="218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" name="Picture 16" descr="ansible | SaLiux - Tech Blog">
              <a:extLst>
                <a:ext uri="{FF2B5EF4-FFF2-40B4-BE49-F238E27FC236}">
                  <a16:creationId xmlns:a16="http://schemas.microsoft.com/office/drawing/2014/main" id="{05942521-E763-49F0-A3BE-2E47C8259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89" t="14406" r="16857" b="23508"/>
            <a:stretch/>
          </p:blipFill>
          <p:spPr bwMode="auto">
            <a:xfrm flipH="1">
              <a:off x="11381999" y="5833968"/>
              <a:ext cx="244366" cy="117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C81185A-43FC-4DD2-8885-DB5181FCC598}"/>
              </a:ext>
            </a:extLst>
          </p:cNvPr>
          <p:cNvSpPr/>
          <p:nvPr/>
        </p:nvSpPr>
        <p:spPr>
          <a:xfrm>
            <a:off x="1239722" y="402648"/>
            <a:ext cx="11466594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solidFill>
                  <a:srgbClr val="073262"/>
                </a:solidFill>
                <a:latin typeface="Microsoft GothicNeo Light"/>
                <a:ea typeface="Cambria" panose="02040503050406030204" pitchFamily="18" charset="0"/>
                <a:cs typeface="Calibri"/>
              </a:rPr>
              <a:t>- SRE Ecosystem Wired Layout based on top of existing environment in MSWM</a:t>
            </a:r>
            <a:endParaRPr lang="en-IN" sz="1100">
              <a:latin typeface="Cambria"/>
              <a:ea typeface="Microsoft GothicNeo Light"/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BAD040-38E1-4E20-B4DA-B1333AFF5462}"/>
              </a:ext>
            </a:extLst>
          </p:cNvPr>
          <p:cNvSpPr/>
          <p:nvPr/>
        </p:nvSpPr>
        <p:spPr>
          <a:xfrm>
            <a:off x="110561" y="5831760"/>
            <a:ext cx="1191302" cy="624451"/>
          </a:xfrm>
          <a:prstGeom prst="rect">
            <a:avLst/>
          </a:prstGeom>
          <a:solidFill>
            <a:srgbClr val="10548C"/>
          </a:solidFill>
          <a:ln w="9525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1200" kern="0">
                <a:solidFill>
                  <a:schemeClr val="bg1"/>
                </a:solidFill>
                <a:latin typeface="Georgia"/>
                <a:cs typeface="Arial"/>
              </a:rPr>
              <a:t>Incident</a:t>
            </a:r>
          </a:p>
          <a:p>
            <a:pPr algn="ctr">
              <a:defRPr/>
            </a:pPr>
            <a:r>
              <a:rPr lang="en-US" sz="1200" kern="0">
                <a:solidFill>
                  <a:schemeClr val="bg1"/>
                </a:solidFill>
                <a:latin typeface="Georgia"/>
                <a:cs typeface="Arial"/>
              </a:rPr>
              <a:t>Management</a:t>
            </a:r>
          </a:p>
        </p:txBody>
      </p:sp>
      <p:pic>
        <p:nvPicPr>
          <p:cNvPr id="3" name="Picture 1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C09222-B87D-4AD4-9B52-DAD30DC35E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32098" y="5629092"/>
            <a:ext cx="1046673" cy="430607"/>
          </a:xfrm>
          <a:prstGeom prst="rect">
            <a:avLst/>
          </a:prstGeom>
        </p:spPr>
      </p:pic>
      <p:pic>
        <p:nvPicPr>
          <p:cNvPr id="4" name="Picture 121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BE317A96-BBB5-459D-BA0D-5E1C8929128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96021" y="5958076"/>
            <a:ext cx="989163" cy="347733"/>
          </a:xfrm>
          <a:prstGeom prst="rect">
            <a:avLst/>
          </a:prstGeom>
        </p:spPr>
      </p:pic>
      <p:pic>
        <p:nvPicPr>
          <p:cNvPr id="5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0380469-166C-482E-BFA2-7B185F37480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140116" y="5622176"/>
            <a:ext cx="709164" cy="68885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BF8B2F-6B06-48A1-ACAA-703F974BCF6B}"/>
              </a:ext>
            </a:extLst>
          </p:cNvPr>
          <p:cNvSpPr/>
          <p:nvPr/>
        </p:nvSpPr>
        <p:spPr>
          <a:xfrm>
            <a:off x="4143554" y="3805686"/>
            <a:ext cx="1647646" cy="2711567"/>
          </a:xfrm>
          <a:prstGeom prst="roundRect">
            <a:avLst/>
          </a:prstGeom>
          <a:solidFill>
            <a:sysClr val="window" lastClr="FFFFFF"/>
          </a:solidFill>
          <a:ln w="19050" cap="flat" cmpd="sng" algn="ctr">
            <a:solidFill>
              <a:srgbClr val="00AECF"/>
            </a:solidFill>
            <a:prstDash val="dash"/>
          </a:ln>
          <a:effectLst/>
        </p:spPr>
        <p:txBody>
          <a:bodyPr lIns="91440" tIns="45720" rIns="91440" bIns="45720" rtlCol="0" anchor="ctr"/>
          <a:lstStyle/>
          <a:p>
            <a:pPr algn="ctr">
              <a:defRPr/>
            </a:pPr>
            <a:endParaRPr lang="en-US" sz="1100" b="1" kern="0" dirty="0">
              <a:solidFill>
                <a:srgbClr val="00AECF"/>
              </a:solidFill>
              <a:latin typeface="Georgia"/>
              <a:cs typeface="Arial"/>
            </a:endParaRPr>
          </a:p>
          <a:p>
            <a:pPr algn="ctr">
              <a:defRPr/>
            </a:pPr>
            <a:endParaRPr lang="en-US" sz="1100" b="1" kern="0" dirty="0">
              <a:solidFill>
                <a:srgbClr val="00AECF"/>
              </a:solidFill>
              <a:latin typeface="Georgia"/>
              <a:cs typeface="Arial"/>
            </a:endParaRPr>
          </a:p>
          <a:p>
            <a:pPr algn="ctr">
              <a:defRPr/>
            </a:pPr>
            <a:endParaRPr lang="en-US" sz="1100" b="1" kern="0" dirty="0">
              <a:solidFill>
                <a:srgbClr val="00AECF"/>
              </a:solidFill>
              <a:latin typeface="Georgia"/>
              <a:cs typeface="Arial"/>
            </a:endParaRPr>
          </a:p>
          <a:p>
            <a:pPr algn="ctr">
              <a:defRPr/>
            </a:pPr>
            <a:r>
              <a:rPr lang="en-US" sz="1100" b="1" kern="0">
                <a:solidFill>
                  <a:srgbClr val="00AECF"/>
                </a:solidFill>
                <a:latin typeface="Georgia"/>
                <a:cs typeface="Arial"/>
              </a:rPr>
              <a:t>Testing </a:t>
            </a:r>
            <a:r>
              <a:rPr lang="en-US" sz="900" b="1" kern="0">
                <a:solidFill>
                  <a:srgbClr val="00AECF"/>
                </a:solidFill>
                <a:latin typeface="Georgia"/>
                <a:cs typeface="Arial"/>
              </a:rPr>
              <a:t>Automation</a:t>
            </a:r>
          </a:p>
          <a:p>
            <a:pPr algn="ctr">
              <a:defRPr/>
            </a:pPr>
            <a:r>
              <a:rPr lang="en-US" sz="1000" b="1" kern="0">
                <a:solidFill>
                  <a:srgbClr val="00AECF"/>
                </a:solidFill>
                <a:latin typeface="Georgia"/>
                <a:cs typeface="Arial"/>
              </a:rPr>
              <a:t>Engine</a:t>
            </a:r>
            <a:endParaRPr lang="en-US" sz="1000" b="1"/>
          </a:p>
          <a:p>
            <a:pPr algn="ctr">
              <a:defRPr/>
            </a:pPr>
            <a:endParaRPr lang="en-US" sz="1200" b="1" kern="0">
              <a:solidFill>
                <a:srgbClr val="00AECF"/>
              </a:solidFill>
              <a:latin typeface="Georgia"/>
              <a:cs typeface="Arial"/>
            </a:endParaRPr>
          </a:p>
          <a:p>
            <a:pPr algn="ctr">
              <a:defRPr/>
            </a:pPr>
            <a:endParaRPr lang="en-US" sz="1200" b="1" kern="0">
              <a:solidFill>
                <a:srgbClr val="00AECF"/>
              </a:solidFill>
              <a:latin typeface="Georgia"/>
              <a:cs typeface="Arial"/>
            </a:endParaRPr>
          </a:p>
          <a:p>
            <a:pPr algn="ctr">
              <a:defRPr/>
            </a:pPr>
            <a:endParaRPr lang="en-US" sz="1200" b="1" kern="0">
              <a:solidFill>
                <a:srgbClr val="00AECF"/>
              </a:solidFill>
              <a:latin typeface="Georgia"/>
              <a:cs typeface="Arial"/>
            </a:endParaRPr>
          </a:p>
          <a:p>
            <a:pPr algn="ctr">
              <a:defRPr/>
            </a:pPr>
            <a:endParaRPr lang="en-US" sz="1200" b="1" kern="0">
              <a:solidFill>
                <a:srgbClr val="00AECF"/>
              </a:solidFill>
              <a:latin typeface="Georgia"/>
              <a:cs typeface="Arial"/>
            </a:endParaRPr>
          </a:p>
          <a:p>
            <a:pPr algn="ctr">
              <a:defRPr/>
            </a:pPr>
            <a:endParaRPr lang="en-US" sz="1200" b="1" kern="0">
              <a:solidFill>
                <a:srgbClr val="00AECF"/>
              </a:solidFill>
              <a:latin typeface="Georgia"/>
              <a:cs typeface="Arial"/>
            </a:endParaRPr>
          </a:p>
          <a:p>
            <a:pPr algn="ctr">
              <a:defRPr/>
            </a:pPr>
            <a:endParaRPr lang="en-US" sz="1200" b="1" kern="0">
              <a:solidFill>
                <a:srgbClr val="00AECF"/>
              </a:solidFill>
              <a:latin typeface="Georgia"/>
              <a:cs typeface="Arial"/>
            </a:endParaRPr>
          </a:p>
          <a:p>
            <a:pPr algn="ctr">
              <a:defRPr/>
            </a:pPr>
            <a:endParaRPr lang="en-US" sz="1200" b="1" kern="0">
              <a:solidFill>
                <a:srgbClr val="00AECF"/>
              </a:solidFill>
              <a:latin typeface="Georgia"/>
              <a:cs typeface="Arial"/>
            </a:endParaRPr>
          </a:p>
          <a:p>
            <a:pPr algn="ctr">
              <a:defRPr/>
            </a:pPr>
            <a:endParaRPr lang="en-US" sz="1200" b="1" kern="0">
              <a:solidFill>
                <a:srgbClr val="00AECF"/>
              </a:solidFill>
              <a:latin typeface="Georgia"/>
              <a:cs typeface="Arial"/>
            </a:endParaRPr>
          </a:p>
          <a:p>
            <a:pPr algn="ctr">
              <a:defRPr/>
            </a:pPr>
            <a:endParaRPr lang="en-US" sz="1200" b="1" kern="0">
              <a:solidFill>
                <a:srgbClr val="00AECF"/>
              </a:solidFill>
              <a:latin typeface="Georgia"/>
              <a:cs typeface="Arial"/>
            </a:endParaRPr>
          </a:p>
          <a:p>
            <a:pPr algn="ctr">
              <a:defRPr/>
            </a:pPr>
            <a:endParaRPr lang="en-US" sz="1200" b="1" kern="0">
              <a:solidFill>
                <a:srgbClr val="00AECF"/>
              </a:solidFill>
              <a:latin typeface="Georgia"/>
              <a:cs typeface="Arial"/>
            </a:endParaRPr>
          </a:p>
          <a:p>
            <a:pPr algn="ctr">
              <a:defRPr/>
            </a:pPr>
            <a:endParaRPr lang="en-US" sz="1200" b="1" kern="0">
              <a:solidFill>
                <a:srgbClr val="00AECF"/>
              </a:solidFill>
              <a:latin typeface="Georgia"/>
              <a:cs typeface="Arial"/>
            </a:endParaRPr>
          </a:p>
          <a:p>
            <a:pPr algn="ctr">
              <a:defRPr/>
            </a:pPr>
            <a:endParaRPr lang="en-US" sz="1200" b="1" kern="0">
              <a:solidFill>
                <a:srgbClr val="00AECF"/>
              </a:solidFill>
              <a:latin typeface="Georgia"/>
              <a:cs typeface="Arial"/>
            </a:endParaRPr>
          </a:p>
          <a:p>
            <a:pPr algn="ctr">
              <a:defRPr/>
            </a:pPr>
            <a:endParaRPr lang="en-US" sz="1200" b="1" kern="0">
              <a:solidFill>
                <a:srgbClr val="00AECF"/>
              </a:solidFill>
              <a:latin typeface="Georgia"/>
              <a:cs typeface="Arial"/>
            </a:endParaRPr>
          </a:p>
          <a:p>
            <a:pPr algn="ctr">
              <a:defRPr/>
            </a:pPr>
            <a:endParaRPr lang="en-US" sz="1200" b="1" kern="0">
              <a:solidFill>
                <a:srgbClr val="00AECF"/>
              </a:solidFill>
              <a:latin typeface="Georgia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ED2063-B887-40CB-8BE3-C62058B8862D}"/>
              </a:ext>
            </a:extLst>
          </p:cNvPr>
          <p:cNvSpPr/>
          <p:nvPr/>
        </p:nvSpPr>
        <p:spPr>
          <a:xfrm>
            <a:off x="4201064" y="4265762"/>
            <a:ext cx="669985" cy="612475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cs typeface="Arial"/>
              </a:rPr>
              <a:t>Create Testing Plan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B85AE8-7546-4CD5-A944-1796A0816B9F}"/>
              </a:ext>
            </a:extLst>
          </p:cNvPr>
          <p:cNvSpPr/>
          <p:nvPr/>
        </p:nvSpPr>
        <p:spPr>
          <a:xfrm>
            <a:off x="4934308" y="4265762"/>
            <a:ext cx="799380" cy="612474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cs typeface="Arial"/>
              </a:rPr>
              <a:t>Create Testing Functions &amp; Scripts</a:t>
            </a:r>
          </a:p>
        </p:txBody>
      </p:sp>
      <p:pic>
        <p:nvPicPr>
          <p:cNvPr id="9" name="Picture 36" descr="Graphical user interface, logo&#10;&#10;Description automatically generated">
            <a:extLst>
              <a:ext uri="{FF2B5EF4-FFF2-40B4-BE49-F238E27FC236}">
                <a16:creationId xmlns:a16="http://schemas.microsoft.com/office/drawing/2014/main" id="{81A03299-6632-4CF3-950E-118F11A4046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137803" y="5239916"/>
            <a:ext cx="1601639" cy="1194579"/>
          </a:xfrm>
          <a:prstGeom prst="rect">
            <a:avLst/>
          </a:prstGeom>
        </p:spPr>
      </p:pic>
      <p:pic>
        <p:nvPicPr>
          <p:cNvPr id="10" name="Picture 61">
            <a:extLst>
              <a:ext uri="{FF2B5EF4-FFF2-40B4-BE49-F238E27FC236}">
                <a16:creationId xmlns:a16="http://schemas.microsoft.com/office/drawing/2014/main" id="{0F962ABD-1D66-45F8-9135-128D25DD32B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082485" y="5945846"/>
            <a:ext cx="718690" cy="2284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031C69-D5BF-4418-8A35-CDC2B6D9AE6D}"/>
              </a:ext>
            </a:extLst>
          </p:cNvPr>
          <p:cNvSpPr/>
          <p:nvPr/>
        </p:nvSpPr>
        <p:spPr>
          <a:xfrm>
            <a:off x="4215439" y="4927121"/>
            <a:ext cx="1503872" cy="310552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QA Load &amp; Regression Flows</a:t>
            </a:r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9832BCC6-569B-41CE-AF34-9A1C06FFE01B}"/>
              </a:ext>
            </a:extLst>
          </p:cNvPr>
          <p:cNvSpPr/>
          <p:nvPr/>
        </p:nvSpPr>
        <p:spPr>
          <a:xfrm rot="16200000">
            <a:off x="5440540" y="3545790"/>
            <a:ext cx="340984" cy="234823"/>
          </a:xfrm>
          <a:prstGeom prst="leftRightArrow">
            <a:avLst/>
          </a:prstGeom>
          <a:solidFill>
            <a:srgbClr val="00B0F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939745-6CCA-451B-A353-8713D4B7C6C5}"/>
              </a:ext>
            </a:extLst>
          </p:cNvPr>
          <p:cNvSpPr txBox="1"/>
          <p:nvPr/>
        </p:nvSpPr>
        <p:spPr>
          <a:xfrm>
            <a:off x="4300704" y="3645171"/>
            <a:ext cx="1167142" cy="253916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050" b="1" kern="0">
                <a:solidFill>
                  <a:schemeClr val="tx2"/>
                </a:solidFill>
                <a:latin typeface="Georgia"/>
                <a:cs typeface="Arial"/>
              </a:rPr>
              <a:t>Proposed SRE</a:t>
            </a:r>
            <a:endParaRPr lang="en-US" sz="105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053118"/>
      </p:ext>
    </p:extLst>
  </p:cSld>
  <p:clrMapOvr>
    <a:masterClrMapping/>
  </p:clrMapOvr>
</p:sld>
</file>

<file path=ppt/theme/theme1.xml><?xml version="1.0" encoding="utf-8"?>
<a:theme xmlns:a="http://schemas.openxmlformats.org/drawingml/2006/main" name="7_Blank">
  <a:themeElements>
    <a:clrScheme name="Genpact Transformation">
      <a:dk1>
        <a:srgbClr val="073262"/>
      </a:dk1>
      <a:lt1>
        <a:sysClr val="window" lastClr="FFFFFF"/>
      </a:lt1>
      <a:dk2>
        <a:srgbClr val="EBECED"/>
      </a:dk2>
      <a:lt2>
        <a:srgbClr val="BFC0C1"/>
      </a:lt2>
      <a:accent1>
        <a:srgbClr val="FF555F"/>
      </a:accent1>
      <a:accent2>
        <a:srgbClr val="00AECF"/>
      </a:accent2>
      <a:accent3>
        <a:srgbClr val="073262"/>
      </a:accent3>
      <a:accent4>
        <a:srgbClr val="EA3946"/>
      </a:accent4>
      <a:accent5>
        <a:srgbClr val="60C7D7"/>
      </a:accent5>
      <a:accent6>
        <a:srgbClr val="073262"/>
      </a:accent6>
      <a:hlink>
        <a:srgbClr val="60C7D7"/>
      </a:hlink>
      <a:folHlink>
        <a:srgbClr val="1F497D"/>
      </a:folHlink>
    </a:clrScheme>
    <a:fontScheme name="G PPT 2017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Dark Theme">
  <a:themeElements>
    <a:clrScheme name="Genpact Color Palette">
      <a:dk1>
        <a:srgbClr val="000000"/>
      </a:dk1>
      <a:lt1>
        <a:srgbClr val="FFFFFF"/>
      </a:lt1>
      <a:dk2>
        <a:srgbClr val="021D44"/>
      </a:dk2>
      <a:lt2>
        <a:srgbClr val="798399"/>
      </a:lt2>
      <a:accent1>
        <a:srgbClr val="00AECF"/>
      </a:accent1>
      <a:accent2>
        <a:srgbClr val="FF555F"/>
      </a:accent2>
      <a:accent3>
        <a:srgbClr val="073262"/>
      </a:accent3>
      <a:accent4>
        <a:srgbClr val="007199"/>
      </a:accent4>
      <a:accent5>
        <a:srgbClr val="894560"/>
      </a:accent5>
      <a:accent6>
        <a:srgbClr val="10548C"/>
      </a:accent6>
      <a:hlink>
        <a:srgbClr val="10548C"/>
      </a:hlink>
      <a:folHlink>
        <a:srgbClr val="894560"/>
      </a:folHlink>
    </a:clrScheme>
    <a:fontScheme name="Genpact theme font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0" tIns="45720" rIns="91440" bIns="45720" rtlCol="0" anchor="t">
        <a:noAutofit/>
      </a:bodyPr>
      <a:lstStyle>
        <a:defPPr algn="l">
          <a:spcAft>
            <a:spcPts val="1200"/>
          </a:spcAft>
          <a:defRPr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enpact Dark Theme" id="{A2668F21-1306-4DE0-BACC-75C1A7D6B5C9}" vid="{F2804E56-C690-406B-BB94-91D5A71C2B93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1_Blank">
  <a:themeElements>
    <a:clrScheme name="Genpact Transformation">
      <a:dk1>
        <a:srgbClr val="073262"/>
      </a:dk1>
      <a:lt1>
        <a:sysClr val="window" lastClr="FFFFFF"/>
      </a:lt1>
      <a:dk2>
        <a:srgbClr val="EBECED"/>
      </a:dk2>
      <a:lt2>
        <a:srgbClr val="BFC0C1"/>
      </a:lt2>
      <a:accent1>
        <a:srgbClr val="FF555F"/>
      </a:accent1>
      <a:accent2>
        <a:srgbClr val="00AECF"/>
      </a:accent2>
      <a:accent3>
        <a:srgbClr val="073262"/>
      </a:accent3>
      <a:accent4>
        <a:srgbClr val="EA3946"/>
      </a:accent4>
      <a:accent5>
        <a:srgbClr val="60C7D7"/>
      </a:accent5>
      <a:accent6>
        <a:srgbClr val="073262"/>
      </a:accent6>
      <a:hlink>
        <a:srgbClr val="60C7D7"/>
      </a:hlink>
      <a:folHlink>
        <a:srgbClr val="1F497D"/>
      </a:folHlink>
    </a:clrScheme>
    <a:fontScheme name="G PPT 2017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lank">
  <a:themeElements>
    <a:clrScheme name="Morgan Stanley_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1E2"/>
      </a:accent1>
      <a:accent2>
        <a:srgbClr val="6769B5"/>
      </a:accent2>
      <a:accent3>
        <a:srgbClr val="A5A5A5"/>
      </a:accent3>
      <a:accent4>
        <a:srgbClr val="0564C1"/>
      </a:accent4>
      <a:accent5>
        <a:srgbClr val="005AA4"/>
      </a:accent5>
      <a:accent6>
        <a:srgbClr val="39BB9D"/>
      </a:accent6>
      <a:hlink>
        <a:srgbClr val="0563C1"/>
      </a:hlink>
      <a:folHlink>
        <a:srgbClr val="2FA1FF"/>
      </a:folHlink>
    </a:clrScheme>
    <a:fontScheme name="Custom 7">
      <a:majorFont>
        <a:latin typeface="Segoe UI Semi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Blank">
  <a:themeElements>
    <a:clrScheme name="Morgan Stanley_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1E2"/>
      </a:accent1>
      <a:accent2>
        <a:srgbClr val="6769B5"/>
      </a:accent2>
      <a:accent3>
        <a:srgbClr val="A5A5A5"/>
      </a:accent3>
      <a:accent4>
        <a:srgbClr val="0564C1"/>
      </a:accent4>
      <a:accent5>
        <a:srgbClr val="005AA4"/>
      </a:accent5>
      <a:accent6>
        <a:srgbClr val="39BB9D"/>
      </a:accent6>
      <a:hlink>
        <a:srgbClr val="0563C1"/>
      </a:hlink>
      <a:folHlink>
        <a:srgbClr val="2FA1FF"/>
      </a:folHlink>
    </a:clrScheme>
    <a:fontScheme name="Custom 7">
      <a:majorFont>
        <a:latin typeface="Segoe UI Semi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Blank">
  <a:themeElements>
    <a:clrScheme name="Morgan Stanley_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1E2"/>
      </a:accent1>
      <a:accent2>
        <a:srgbClr val="6769B5"/>
      </a:accent2>
      <a:accent3>
        <a:srgbClr val="A5A5A5"/>
      </a:accent3>
      <a:accent4>
        <a:srgbClr val="0564C1"/>
      </a:accent4>
      <a:accent5>
        <a:srgbClr val="005AA4"/>
      </a:accent5>
      <a:accent6>
        <a:srgbClr val="39BB9D"/>
      </a:accent6>
      <a:hlink>
        <a:srgbClr val="0563C1"/>
      </a:hlink>
      <a:folHlink>
        <a:srgbClr val="2FA1FF"/>
      </a:folHlink>
    </a:clrScheme>
    <a:fontScheme name="Custom 7">
      <a:majorFont>
        <a:latin typeface="Segoe UI Semi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Blank">
  <a:themeElements>
    <a:clrScheme name="Morgan Stanley_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1E2"/>
      </a:accent1>
      <a:accent2>
        <a:srgbClr val="6769B5"/>
      </a:accent2>
      <a:accent3>
        <a:srgbClr val="A5A5A5"/>
      </a:accent3>
      <a:accent4>
        <a:srgbClr val="0564C1"/>
      </a:accent4>
      <a:accent5>
        <a:srgbClr val="005AA4"/>
      </a:accent5>
      <a:accent6>
        <a:srgbClr val="39BB9D"/>
      </a:accent6>
      <a:hlink>
        <a:srgbClr val="0563C1"/>
      </a:hlink>
      <a:folHlink>
        <a:srgbClr val="2FA1FF"/>
      </a:folHlink>
    </a:clrScheme>
    <a:fontScheme name="Custom 7">
      <a:majorFont>
        <a:latin typeface="Segoe UI Semi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8.xml><?xml version="1.0" encoding="utf-8"?>
<a:theme xmlns:a="http://schemas.openxmlformats.org/drawingml/2006/main" name="1_Blank">
  <a:themeElements>
    <a:clrScheme name="Genpact Transformation">
      <a:dk1>
        <a:srgbClr val="073262"/>
      </a:dk1>
      <a:lt1>
        <a:sysClr val="window" lastClr="FFFFFF"/>
      </a:lt1>
      <a:dk2>
        <a:srgbClr val="EBECED"/>
      </a:dk2>
      <a:lt2>
        <a:srgbClr val="BFC0C1"/>
      </a:lt2>
      <a:accent1>
        <a:srgbClr val="FF555F"/>
      </a:accent1>
      <a:accent2>
        <a:srgbClr val="00AECF"/>
      </a:accent2>
      <a:accent3>
        <a:srgbClr val="073262"/>
      </a:accent3>
      <a:accent4>
        <a:srgbClr val="EA3946"/>
      </a:accent4>
      <a:accent5>
        <a:srgbClr val="60C7D7"/>
      </a:accent5>
      <a:accent6>
        <a:srgbClr val="10548C"/>
      </a:accent6>
      <a:hlink>
        <a:srgbClr val="00AECF"/>
      </a:hlink>
      <a:folHlink>
        <a:srgbClr val="1F497D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876EA39-A927-4B02-92F1-9F3EC877DD27}" vid="{EE579C3A-0FFD-4428-8C6E-B0CC789B6175}"/>
    </a:ext>
  </a:extLst>
</a:theme>
</file>

<file path=ppt/theme/theme9.xml><?xml version="1.0" encoding="utf-8"?>
<a:theme xmlns:a="http://schemas.openxmlformats.org/drawingml/2006/main" name="Lighter theme">
  <a:themeElements>
    <a:clrScheme name="New Genpact Colors_2020">
      <a:dk1>
        <a:srgbClr val="000000"/>
      </a:dk1>
      <a:lt1>
        <a:srgbClr val="FFFFFF"/>
      </a:lt1>
      <a:dk2>
        <a:srgbClr val="7B8399"/>
      </a:dk2>
      <a:lt2>
        <a:srgbClr val="073262"/>
      </a:lt2>
      <a:accent1>
        <a:srgbClr val="FF555F"/>
      </a:accent1>
      <a:accent2>
        <a:srgbClr val="00AECF"/>
      </a:accent2>
      <a:accent3>
        <a:srgbClr val="021D44"/>
      </a:accent3>
      <a:accent4>
        <a:srgbClr val="894560"/>
      </a:accent4>
      <a:accent5>
        <a:srgbClr val="007199"/>
      </a:accent5>
      <a:accent6>
        <a:srgbClr val="10548C"/>
      </a:accent6>
      <a:hlink>
        <a:srgbClr val="00AECF"/>
      </a:hlink>
      <a:folHlink>
        <a:srgbClr val="00AECF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7333D4E711ED43AFDBC2904B2DC185" ma:contentTypeVersion="2" ma:contentTypeDescription="Create a new document." ma:contentTypeScope="" ma:versionID="cd3837fc1407b915d7e2d9763d0ff11a">
  <xsd:schema xmlns:xsd="http://www.w3.org/2001/XMLSchema" xmlns:xs="http://www.w3.org/2001/XMLSchema" xmlns:p="http://schemas.microsoft.com/office/2006/metadata/properties" xmlns:ns2="077abf9c-f855-487a-9629-99dc6e2ba18d" targetNamespace="http://schemas.microsoft.com/office/2006/metadata/properties" ma:root="true" ma:fieldsID="99162a4457b83e7193bd3e84c894d271" ns2:_="">
    <xsd:import namespace="077abf9c-f855-487a-9629-99dc6e2ba1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7abf9c-f855-487a-9629-99dc6e2ba1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E7B64D-A378-472C-8B0D-CAA08D7A77F2}">
  <ds:schemaRefs>
    <ds:schemaRef ds:uri="077abf9c-f855-487a-9629-99dc6e2ba18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5D5C63-F20D-4C46-9907-DF58A828896C}">
  <ds:schemaRefs>
    <ds:schemaRef ds:uri="077abf9c-f855-487a-9629-99dc6e2ba18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618BADE-9B48-4056-980F-A7919D44651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</Slides>
  <Notes>4</Notes>
  <HiddenSlides>0</HiddenSlide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7_Blank</vt:lpstr>
      <vt:lpstr>11_Blank</vt:lpstr>
      <vt:lpstr>1_Blank</vt:lpstr>
      <vt:lpstr>2_Blank</vt:lpstr>
      <vt:lpstr>3_Blank</vt:lpstr>
      <vt:lpstr>Blank</vt:lpstr>
      <vt:lpstr>1_Corp Template 2014</vt:lpstr>
      <vt:lpstr>1_Blank</vt:lpstr>
      <vt:lpstr>Lighter theme</vt:lpstr>
      <vt:lpstr>Dark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Genpact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Joshi, Atul</dc:creator>
  <cp:revision>1494</cp:revision>
  <dcterms:created xsi:type="dcterms:W3CDTF">2020-03-03T09:03:43Z</dcterms:created>
  <dcterms:modified xsi:type="dcterms:W3CDTF">2021-05-20T20:30:10Z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0x010100D37333D4E711ED43AFDBC2904B2DC185</vt:lpwstr>
  </property>
</Properties>
</file>